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85" autoAdjust="0"/>
    <p:restoredTop sz="94660"/>
  </p:normalViewPr>
  <p:slideViewPr>
    <p:cSldViewPr snapToGrid="0">
      <p:cViewPr>
        <p:scale>
          <a:sx n="75" d="100"/>
          <a:sy n="75" d="100"/>
        </p:scale>
        <p:origin x="76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Business Management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Management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87" name="Group 186"/>
          <p:cNvGrpSpPr/>
          <p:nvPr/>
        </p:nvGrpSpPr>
        <p:grpSpPr>
          <a:xfrm>
            <a:off x="10960371" y="1916283"/>
            <a:ext cx="552450" cy="555625"/>
            <a:chOff x="10960100" y="1916113"/>
            <a:chExt cx="55245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6"/>
            <p:cNvSpPr>
              <a:spLocks noEditPoints="1"/>
            </p:cNvSpPr>
            <p:nvPr/>
          </p:nvSpPr>
          <p:spPr bwMode="auto">
            <a:xfrm>
              <a:off x="10960100" y="1916113"/>
              <a:ext cx="552450" cy="555625"/>
            </a:xfrm>
            <a:custGeom>
              <a:avLst/>
              <a:gdLst>
                <a:gd name="T0" fmla="*/ 153 w 3479"/>
                <a:gd name="T1" fmla="*/ 3148 h 3500"/>
                <a:gd name="T2" fmla="*/ 144 w 3479"/>
                <a:gd name="T3" fmla="*/ 3249 h 3500"/>
                <a:gd name="T4" fmla="*/ 204 w 3479"/>
                <a:gd name="T5" fmla="*/ 3335 h 3500"/>
                <a:gd name="T6" fmla="*/ 302 w 3479"/>
                <a:gd name="T7" fmla="*/ 3360 h 3500"/>
                <a:gd name="T8" fmla="*/ 395 w 3479"/>
                <a:gd name="T9" fmla="*/ 3317 h 3500"/>
                <a:gd name="T10" fmla="*/ 2271 w 3479"/>
                <a:gd name="T11" fmla="*/ 143 h 3500"/>
                <a:gd name="T12" fmla="*/ 1968 w 3479"/>
                <a:gd name="T13" fmla="*/ 217 h 3500"/>
                <a:gd name="T14" fmla="*/ 1710 w 3479"/>
                <a:gd name="T15" fmla="*/ 378 h 3500"/>
                <a:gd name="T16" fmla="*/ 1512 w 3479"/>
                <a:gd name="T17" fmla="*/ 608 h 3500"/>
                <a:gd name="T18" fmla="*/ 1393 w 3479"/>
                <a:gd name="T19" fmla="*/ 891 h 3500"/>
                <a:gd name="T20" fmla="*/ 1368 w 3479"/>
                <a:gd name="T21" fmla="*/ 1210 h 3500"/>
                <a:gd name="T22" fmla="*/ 1442 w 3479"/>
                <a:gd name="T23" fmla="*/ 1513 h 3500"/>
                <a:gd name="T24" fmla="*/ 1602 w 3479"/>
                <a:gd name="T25" fmla="*/ 1772 h 3500"/>
                <a:gd name="T26" fmla="*/ 1832 w 3479"/>
                <a:gd name="T27" fmla="*/ 1970 h 3500"/>
                <a:gd name="T28" fmla="*/ 2114 w 3479"/>
                <a:gd name="T29" fmla="*/ 2089 h 3500"/>
                <a:gd name="T30" fmla="*/ 2433 w 3479"/>
                <a:gd name="T31" fmla="*/ 2115 h 3500"/>
                <a:gd name="T32" fmla="*/ 2736 w 3479"/>
                <a:gd name="T33" fmla="*/ 2041 h 3500"/>
                <a:gd name="T34" fmla="*/ 2994 w 3479"/>
                <a:gd name="T35" fmla="*/ 1879 h 3500"/>
                <a:gd name="T36" fmla="*/ 3191 w 3479"/>
                <a:gd name="T37" fmla="*/ 1649 h 3500"/>
                <a:gd name="T38" fmla="*/ 3311 w 3479"/>
                <a:gd name="T39" fmla="*/ 1366 h 3500"/>
                <a:gd name="T40" fmla="*/ 3336 w 3479"/>
                <a:gd name="T41" fmla="*/ 1048 h 3500"/>
                <a:gd name="T42" fmla="*/ 3262 w 3479"/>
                <a:gd name="T43" fmla="*/ 745 h 3500"/>
                <a:gd name="T44" fmla="*/ 3101 w 3479"/>
                <a:gd name="T45" fmla="*/ 486 h 3500"/>
                <a:gd name="T46" fmla="*/ 2871 w 3479"/>
                <a:gd name="T47" fmla="*/ 287 h 3500"/>
                <a:gd name="T48" fmla="*/ 2589 w 3479"/>
                <a:gd name="T49" fmla="*/ 169 h 3500"/>
                <a:gd name="T50" fmla="*/ 2351 w 3479"/>
                <a:gd name="T51" fmla="*/ 0 h 3500"/>
                <a:gd name="T52" fmla="*/ 2691 w 3479"/>
                <a:gd name="T53" fmla="*/ 52 h 3500"/>
                <a:gd name="T54" fmla="*/ 2990 w 3479"/>
                <a:gd name="T55" fmla="*/ 199 h 3500"/>
                <a:gd name="T56" fmla="*/ 3230 w 3479"/>
                <a:gd name="T57" fmla="*/ 423 h 3500"/>
                <a:gd name="T58" fmla="*/ 3397 w 3479"/>
                <a:gd name="T59" fmla="*/ 710 h 3500"/>
                <a:gd name="T60" fmla="*/ 3475 w 3479"/>
                <a:gd name="T61" fmla="*/ 1040 h 3500"/>
                <a:gd name="T62" fmla="*/ 3448 w 3479"/>
                <a:gd name="T63" fmla="*/ 1387 h 3500"/>
                <a:gd name="T64" fmla="*/ 3324 w 3479"/>
                <a:gd name="T65" fmla="*/ 1698 h 3500"/>
                <a:gd name="T66" fmla="*/ 3118 w 3479"/>
                <a:gd name="T67" fmla="*/ 1956 h 3500"/>
                <a:gd name="T68" fmla="*/ 2847 w 3479"/>
                <a:gd name="T69" fmla="*/ 2142 h 3500"/>
                <a:gd name="T70" fmla="*/ 2526 w 3479"/>
                <a:gd name="T71" fmla="*/ 2244 h 3500"/>
                <a:gd name="T72" fmla="*/ 2185 w 3479"/>
                <a:gd name="T73" fmla="*/ 2245 h 3500"/>
                <a:gd name="T74" fmla="*/ 1876 w 3479"/>
                <a:gd name="T75" fmla="*/ 2152 h 3500"/>
                <a:gd name="T76" fmla="*/ 1611 w 3479"/>
                <a:gd name="T77" fmla="*/ 1979 h 3500"/>
                <a:gd name="T78" fmla="*/ 1514 w 3479"/>
                <a:gd name="T79" fmla="*/ 2344 h 3500"/>
                <a:gd name="T80" fmla="*/ 1496 w 3479"/>
                <a:gd name="T81" fmla="*/ 2411 h 3500"/>
                <a:gd name="T82" fmla="*/ 398 w 3479"/>
                <a:gd name="T83" fmla="*/ 3479 h 3500"/>
                <a:gd name="T84" fmla="*/ 252 w 3479"/>
                <a:gd name="T85" fmla="*/ 3498 h 3500"/>
                <a:gd name="T86" fmla="*/ 114 w 3479"/>
                <a:gd name="T87" fmla="*/ 3442 h 3500"/>
                <a:gd name="T88" fmla="*/ 21 w 3479"/>
                <a:gd name="T89" fmla="*/ 3320 h 3500"/>
                <a:gd name="T90" fmla="*/ 3 w 3479"/>
                <a:gd name="T91" fmla="*/ 3173 h 3500"/>
                <a:gd name="T92" fmla="*/ 59 w 3479"/>
                <a:gd name="T93" fmla="*/ 3035 h 3500"/>
                <a:gd name="T94" fmla="*/ 1119 w 3479"/>
                <a:gd name="T95" fmla="*/ 1983 h 3500"/>
                <a:gd name="T96" fmla="*/ 1186 w 3479"/>
                <a:gd name="T97" fmla="*/ 2002 h 3500"/>
                <a:gd name="T98" fmla="*/ 1413 w 3479"/>
                <a:gd name="T99" fmla="*/ 1753 h 3500"/>
                <a:gd name="T100" fmla="*/ 1275 w 3479"/>
                <a:gd name="T101" fmla="*/ 1460 h 3500"/>
                <a:gd name="T102" fmla="*/ 1225 w 3479"/>
                <a:gd name="T103" fmla="*/ 1128 h 3500"/>
                <a:gd name="T104" fmla="*/ 1277 w 3479"/>
                <a:gd name="T105" fmla="*/ 788 h 3500"/>
                <a:gd name="T106" fmla="*/ 1424 w 3479"/>
                <a:gd name="T107" fmla="*/ 490 h 3500"/>
                <a:gd name="T108" fmla="*/ 1647 w 3479"/>
                <a:gd name="T109" fmla="*/ 248 h 3500"/>
                <a:gd name="T110" fmla="*/ 1933 w 3479"/>
                <a:gd name="T111" fmla="*/ 81 h 3500"/>
                <a:gd name="T112" fmla="*/ 2263 w 3479"/>
                <a:gd name="T113" fmla="*/ 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79" h="3500">
                  <a:moveTo>
                    <a:pt x="1137" y="2150"/>
                  </a:moveTo>
                  <a:lnTo>
                    <a:pt x="183" y="3104"/>
                  </a:lnTo>
                  <a:lnTo>
                    <a:pt x="166" y="3126"/>
                  </a:lnTo>
                  <a:lnTo>
                    <a:pt x="153" y="3148"/>
                  </a:lnTo>
                  <a:lnTo>
                    <a:pt x="144" y="3172"/>
                  </a:lnTo>
                  <a:lnTo>
                    <a:pt x="140" y="3198"/>
                  </a:lnTo>
                  <a:lnTo>
                    <a:pt x="140" y="3223"/>
                  </a:lnTo>
                  <a:lnTo>
                    <a:pt x="144" y="3249"/>
                  </a:lnTo>
                  <a:lnTo>
                    <a:pt x="153" y="3273"/>
                  </a:lnTo>
                  <a:lnTo>
                    <a:pt x="166" y="3296"/>
                  </a:lnTo>
                  <a:lnTo>
                    <a:pt x="183" y="3317"/>
                  </a:lnTo>
                  <a:lnTo>
                    <a:pt x="204" y="3335"/>
                  </a:lnTo>
                  <a:lnTo>
                    <a:pt x="227" y="3347"/>
                  </a:lnTo>
                  <a:lnTo>
                    <a:pt x="251" y="3356"/>
                  </a:lnTo>
                  <a:lnTo>
                    <a:pt x="276" y="3360"/>
                  </a:lnTo>
                  <a:lnTo>
                    <a:pt x="302" y="3360"/>
                  </a:lnTo>
                  <a:lnTo>
                    <a:pt x="327" y="3356"/>
                  </a:lnTo>
                  <a:lnTo>
                    <a:pt x="351" y="3347"/>
                  </a:lnTo>
                  <a:lnTo>
                    <a:pt x="375" y="3335"/>
                  </a:lnTo>
                  <a:lnTo>
                    <a:pt x="395" y="3317"/>
                  </a:lnTo>
                  <a:lnTo>
                    <a:pt x="1348" y="2362"/>
                  </a:lnTo>
                  <a:lnTo>
                    <a:pt x="1137" y="2150"/>
                  </a:lnTo>
                  <a:close/>
                  <a:moveTo>
                    <a:pt x="2351" y="139"/>
                  </a:moveTo>
                  <a:lnTo>
                    <a:pt x="2271" y="143"/>
                  </a:lnTo>
                  <a:lnTo>
                    <a:pt x="2191" y="153"/>
                  </a:lnTo>
                  <a:lnTo>
                    <a:pt x="2114" y="169"/>
                  </a:lnTo>
                  <a:lnTo>
                    <a:pt x="2040" y="190"/>
                  </a:lnTo>
                  <a:lnTo>
                    <a:pt x="1968" y="217"/>
                  </a:lnTo>
                  <a:lnTo>
                    <a:pt x="1898" y="250"/>
                  </a:lnTo>
                  <a:lnTo>
                    <a:pt x="1832" y="287"/>
                  </a:lnTo>
                  <a:lnTo>
                    <a:pt x="1769" y="331"/>
                  </a:lnTo>
                  <a:lnTo>
                    <a:pt x="1710" y="378"/>
                  </a:lnTo>
                  <a:lnTo>
                    <a:pt x="1654" y="430"/>
                  </a:lnTo>
                  <a:lnTo>
                    <a:pt x="1602" y="486"/>
                  </a:lnTo>
                  <a:lnTo>
                    <a:pt x="1555" y="545"/>
                  </a:lnTo>
                  <a:lnTo>
                    <a:pt x="1512" y="608"/>
                  </a:lnTo>
                  <a:lnTo>
                    <a:pt x="1475" y="675"/>
                  </a:lnTo>
                  <a:lnTo>
                    <a:pt x="1442" y="745"/>
                  </a:lnTo>
                  <a:lnTo>
                    <a:pt x="1414" y="817"/>
                  </a:lnTo>
                  <a:lnTo>
                    <a:pt x="1393" y="891"/>
                  </a:lnTo>
                  <a:lnTo>
                    <a:pt x="1377" y="968"/>
                  </a:lnTo>
                  <a:lnTo>
                    <a:pt x="1368" y="1048"/>
                  </a:lnTo>
                  <a:lnTo>
                    <a:pt x="1364" y="1128"/>
                  </a:lnTo>
                  <a:lnTo>
                    <a:pt x="1368" y="1210"/>
                  </a:lnTo>
                  <a:lnTo>
                    <a:pt x="1377" y="1289"/>
                  </a:lnTo>
                  <a:lnTo>
                    <a:pt x="1393" y="1366"/>
                  </a:lnTo>
                  <a:lnTo>
                    <a:pt x="1414" y="1441"/>
                  </a:lnTo>
                  <a:lnTo>
                    <a:pt x="1442" y="1513"/>
                  </a:lnTo>
                  <a:lnTo>
                    <a:pt x="1475" y="1583"/>
                  </a:lnTo>
                  <a:lnTo>
                    <a:pt x="1512" y="1649"/>
                  </a:lnTo>
                  <a:lnTo>
                    <a:pt x="1555" y="1713"/>
                  </a:lnTo>
                  <a:lnTo>
                    <a:pt x="1602" y="1772"/>
                  </a:lnTo>
                  <a:lnTo>
                    <a:pt x="1654" y="1828"/>
                  </a:lnTo>
                  <a:lnTo>
                    <a:pt x="1710" y="1879"/>
                  </a:lnTo>
                  <a:lnTo>
                    <a:pt x="1769" y="1927"/>
                  </a:lnTo>
                  <a:lnTo>
                    <a:pt x="1832" y="1970"/>
                  </a:lnTo>
                  <a:lnTo>
                    <a:pt x="1898" y="2008"/>
                  </a:lnTo>
                  <a:lnTo>
                    <a:pt x="1968" y="2041"/>
                  </a:lnTo>
                  <a:lnTo>
                    <a:pt x="2040" y="2067"/>
                  </a:lnTo>
                  <a:lnTo>
                    <a:pt x="2114" y="2089"/>
                  </a:lnTo>
                  <a:lnTo>
                    <a:pt x="2191" y="2105"/>
                  </a:lnTo>
                  <a:lnTo>
                    <a:pt x="2271" y="2115"/>
                  </a:lnTo>
                  <a:lnTo>
                    <a:pt x="2351" y="2118"/>
                  </a:lnTo>
                  <a:lnTo>
                    <a:pt x="2433" y="2115"/>
                  </a:lnTo>
                  <a:lnTo>
                    <a:pt x="2511" y="2105"/>
                  </a:lnTo>
                  <a:lnTo>
                    <a:pt x="2589" y="2089"/>
                  </a:lnTo>
                  <a:lnTo>
                    <a:pt x="2664" y="2067"/>
                  </a:lnTo>
                  <a:lnTo>
                    <a:pt x="2736" y="2041"/>
                  </a:lnTo>
                  <a:lnTo>
                    <a:pt x="2806" y="2008"/>
                  </a:lnTo>
                  <a:lnTo>
                    <a:pt x="2871" y="1970"/>
                  </a:lnTo>
                  <a:lnTo>
                    <a:pt x="2935" y="1927"/>
                  </a:lnTo>
                  <a:lnTo>
                    <a:pt x="2994" y="1879"/>
                  </a:lnTo>
                  <a:lnTo>
                    <a:pt x="3050" y="1828"/>
                  </a:lnTo>
                  <a:lnTo>
                    <a:pt x="3101" y="1772"/>
                  </a:lnTo>
                  <a:lnTo>
                    <a:pt x="3149" y="1713"/>
                  </a:lnTo>
                  <a:lnTo>
                    <a:pt x="3191" y="1649"/>
                  </a:lnTo>
                  <a:lnTo>
                    <a:pt x="3229" y="1583"/>
                  </a:lnTo>
                  <a:lnTo>
                    <a:pt x="3262" y="1513"/>
                  </a:lnTo>
                  <a:lnTo>
                    <a:pt x="3288" y="1441"/>
                  </a:lnTo>
                  <a:lnTo>
                    <a:pt x="3311" y="1366"/>
                  </a:lnTo>
                  <a:lnTo>
                    <a:pt x="3326" y="1289"/>
                  </a:lnTo>
                  <a:lnTo>
                    <a:pt x="3336" y="1210"/>
                  </a:lnTo>
                  <a:lnTo>
                    <a:pt x="3339" y="1128"/>
                  </a:lnTo>
                  <a:lnTo>
                    <a:pt x="3336" y="1048"/>
                  </a:lnTo>
                  <a:lnTo>
                    <a:pt x="3326" y="968"/>
                  </a:lnTo>
                  <a:lnTo>
                    <a:pt x="3311" y="891"/>
                  </a:lnTo>
                  <a:lnTo>
                    <a:pt x="3288" y="817"/>
                  </a:lnTo>
                  <a:lnTo>
                    <a:pt x="3262" y="745"/>
                  </a:lnTo>
                  <a:lnTo>
                    <a:pt x="3229" y="675"/>
                  </a:lnTo>
                  <a:lnTo>
                    <a:pt x="3191" y="608"/>
                  </a:lnTo>
                  <a:lnTo>
                    <a:pt x="3149" y="545"/>
                  </a:lnTo>
                  <a:lnTo>
                    <a:pt x="3101" y="486"/>
                  </a:lnTo>
                  <a:lnTo>
                    <a:pt x="3050" y="430"/>
                  </a:lnTo>
                  <a:lnTo>
                    <a:pt x="2994" y="378"/>
                  </a:lnTo>
                  <a:lnTo>
                    <a:pt x="2935" y="331"/>
                  </a:lnTo>
                  <a:lnTo>
                    <a:pt x="2871" y="287"/>
                  </a:lnTo>
                  <a:lnTo>
                    <a:pt x="2806" y="250"/>
                  </a:lnTo>
                  <a:lnTo>
                    <a:pt x="2736" y="217"/>
                  </a:lnTo>
                  <a:lnTo>
                    <a:pt x="2664" y="190"/>
                  </a:lnTo>
                  <a:lnTo>
                    <a:pt x="2589" y="169"/>
                  </a:lnTo>
                  <a:lnTo>
                    <a:pt x="2511" y="153"/>
                  </a:lnTo>
                  <a:lnTo>
                    <a:pt x="2433" y="143"/>
                  </a:lnTo>
                  <a:lnTo>
                    <a:pt x="2351" y="139"/>
                  </a:lnTo>
                  <a:close/>
                  <a:moveTo>
                    <a:pt x="2351" y="0"/>
                  </a:moveTo>
                  <a:lnTo>
                    <a:pt x="2439" y="3"/>
                  </a:lnTo>
                  <a:lnTo>
                    <a:pt x="2526" y="14"/>
                  </a:lnTo>
                  <a:lnTo>
                    <a:pt x="2610" y="30"/>
                  </a:lnTo>
                  <a:lnTo>
                    <a:pt x="2691" y="52"/>
                  </a:lnTo>
                  <a:lnTo>
                    <a:pt x="2771" y="81"/>
                  </a:lnTo>
                  <a:lnTo>
                    <a:pt x="2847" y="115"/>
                  </a:lnTo>
                  <a:lnTo>
                    <a:pt x="2920" y="155"/>
                  </a:lnTo>
                  <a:lnTo>
                    <a:pt x="2990" y="199"/>
                  </a:lnTo>
                  <a:lnTo>
                    <a:pt x="3056" y="248"/>
                  </a:lnTo>
                  <a:lnTo>
                    <a:pt x="3118" y="302"/>
                  </a:lnTo>
                  <a:lnTo>
                    <a:pt x="3177" y="361"/>
                  </a:lnTo>
                  <a:lnTo>
                    <a:pt x="3230" y="423"/>
                  </a:lnTo>
                  <a:lnTo>
                    <a:pt x="3280" y="490"/>
                  </a:lnTo>
                  <a:lnTo>
                    <a:pt x="3324" y="560"/>
                  </a:lnTo>
                  <a:lnTo>
                    <a:pt x="3363" y="633"/>
                  </a:lnTo>
                  <a:lnTo>
                    <a:pt x="3397" y="710"/>
                  </a:lnTo>
                  <a:lnTo>
                    <a:pt x="3426" y="788"/>
                  </a:lnTo>
                  <a:lnTo>
                    <a:pt x="3448" y="871"/>
                  </a:lnTo>
                  <a:lnTo>
                    <a:pt x="3465" y="955"/>
                  </a:lnTo>
                  <a:lnTo>
                    <a:pt x="3475" y="1040"/>
                  </a:lnTo>
                  <a:lnTo>
                    <a:pt x="3479" y="1128"/>
                  </a:lnTo>
                  <a:lnTo>
                    <a:pt x="3475" y="1217"/>
                  </a:lnTo>
                  <a:lnTo>
                    <a:pt x="3465" y="1303"/>
                  </a:lnTo>
                  <a:lnTo>
                    <a:pt x="3448" y="1387"/>
                  </a:lnTo>
                  <a:lnTo>
                    <a:pt x="3426" y="1469"/>
                  </a:lnTo>
                  <a:lnTo>
                    <a:pt x="3397" y="1548"/>
                  </a:lnTo>
                  <a:lnTo>
                    <a:pt x="3363" y="1625"/>
                  </a:lnTo>
                  <a:lnTo>
                    <a:pt x="3324" y="1698"/>
                  </a:lnTo>
                  <a:lnTo>
                    <a:pt x="3280" y="1768"/>
                  </a:lnTo>
                  <a:lnTo>
                    <a:pt x="3230" y="1835"/>
                  </a:lnTo>
                  <a:lnTo>
                    <a:pt x="3177" y="1896"/>
                  </a:lnTo>
                  <a:lnTo>
                    <a:pt x="3118" y="1956"/>
                  </a:lnTo>
                  <a:lnTo>
                    <a:pt x="3056" y="2009"/>
                  </a:lnTo>
                  <a:lnTo>
                    <a:pt x="2990" y="2059"/>
                  </a:lnTo>
                  <a:lnTo>
                    <a:pt x="2920" y="2103"/>
                  </a:lnTo>
                  <a:lnTo>
                    <a:pt x="2847" y="2142"/>
                  </a:lnTo>
                  <a:lnTo>
                    <a:pt x="2771" y="2176"/>
                  </a:lnTo>
                  <a:lnTo>
                    <a:pt x="2691" y="2205"/>
                  </a:lnTo>
                  <a:lnTo>
                    <a:pt x="2610" y="2227"/>
                  </a:lnTo>
                  <a:lnTo>
                    <a:pt x="2526" y="2244"/>
                  </a:lnTo>
                  <a:lnTo>
                    <a:pt x="2439" y="2254"/>
                  </a:lnTo>
                  <a:lnTo>
                    <a:pt x="2351" y="2258"/>
                  </a:lnTo>
                  <a:lnTo>
                    <a:pt x="2268" y="2255"/>
                  </a:lnTo>
                  <a:lnTo>
                    <a:pt x="2185" y="2245"/>
                  </a:lnTo>
                  <a:lnTo>
                    <a:pt x="2105" y="2230"/>
                  </a:lnTo>
                  <a:lnTo>
                    <a:pt x="2025" y="2209"/>
                  </a:lnTo>
                  <a:lnTo>
                    <a:pt x="1949" y="2184"/>
                  </a:lnTo>
                  <a:lnTo>
                    <a:pt x="1876" y="2152"/>
                  </a:lnTo>
                  <a:lnTo>
                    <a:pt x="1805" y="2116"/>
                  </a:lnTo>
                  <a:lnTo>
                    <a:pt x="1737" y="2075"/>
                  </a:lnTo>
                  <a:lnTo>
                    <a:pt x="1673" y="2029"/>
                  </a:lnTo>
                  <a:lnTo>
                    <a:pt x="1611" y="1979"/>
                  </a:lnTo>
                  <a:lnTo>
                    <a:pt x="1387" y="2204"/>
                  </a:lnTo>
                  <a:lnTo>
                    <a:pt x="1496" y="2312"/>
                  </a:lnTo>
                  <a:lnTo>
                    <a:pt x="1508" y="2327"/>
                  </a:lnTo>
                  <a:lnTo>
                    <a:pt x="1514" y="2344"/>
                  </a:lnTo>
                  <a:lnTo>
                    <a:pt x="1516" y="2362"/>
                  </a:lnTo>
                  <a:lnTo>
                    <a:pt x="1514" y="2380"/>
                  </a:lnTo>
                  <a:lnTo>
                    <a:pt x="1508" y="2396"/>
                  </a:lnTo>
                  <a:lnTo>
                    <a:pt x="1496" y="2411"/>
                  </a:lnTo>
                  <a:lnTo>
                    <a:pt x="493" y="3415"/>
                  </a:lnTo>
                  <a:lnTo>
                    <a:pt x="464" y="3442"/>
                  </a:lnTo>
                  <a:lnTo>
                    <a:pt x="432" y="3463"/>
                  </a:lnTo>
                  <a:lnTo>
                    <a:pt x="398" y="3479"/>
                  </a:lnTo>
                  <a:lnTo>
                    <a:pt x="362" y="3490"/>
                  </a:lnTo>
                  <a:lnTo>
                    <a:pt x="326" y="3498"/>
                  </a:lnTo>
                  <a:lnTo>
                    <a:pt x="289" y="3500"/>
                  </a:lnTo>
                  <a:lnTo>
                    <a:pt x="252" y="3498"/>
                  </a:lnTo>
                  <a:lnTo>
                    <a:pt x="216" y="3490"/>
                  </a:lnTo>
                  <a:lnTo>
                    <a:pt x="180" y="3479"/>
                  </a:lnTo>
                  <a:lnTo>
                    <a:pt x="146" y="3463"/>
                  </a:lnTo>
                  <a:lnTo>
                    <a:pt x="114" y="3442"/>
                  </a:lnTo>
                  <a:lnTo>
                    <a:pt x="85" y="3415"/>
                  </a:lnTo>
                  <a:lnTo>
                    <a:pt x="59" y="3385"/>
                  </a:lnTo>
                  <a:lnTo>
                    <a:pt x="38" y="3354"/>
                  </a:lnTo>
                  <a:lnTo>
                    <a:pt x="21" y="3320"/>
                  </a:lnTo>
                  <a:lnTo>
                    <a:pt x="9" y="3285"/>
                  </a:lnTo>
                  <a:lnTo>
                    <a:pt x="3" y="3248"/>
                  </a:lnTo>
                  <a:lnTo>
                    <a:pt x="0" y="3210"/>
                  </a:lnTo>
                  <a:lnTo>
                    <a:pt x="3" y="3173"/>
                  </a:lnTo>
                  <a:lnTo>
                    <a:pt x="9" y="3137"/>
                  </a:lnTo>
                  <a:lnTo>
                    <a:pt x="21" y="3102"/>
                  </a:lnTo>
                  <a:lnTo>
                    <a:pt x="38" y="3068"/>
                  </a:lnTo>
                  <a:lnTo>
                    <a:pt x="59" y="3035"/>
                  </a:lnTo>
                  <a:lnTo>
                    <a:pt x="85" y="3006"/>
                  </a:lnTo>
                  <a:lnTo>
                    <a:pt x="1087" y="2002"/>
                  </a:lnTo>
                  <a:lnTo>
                    <a:pt x="1102" y="1991"/>
                  </a:lnTo>
                  <a:lnTo>
                    <a:pt x="1119" y="1983"/>
                  </a:lnTo>
                  <a:lnTo>
                    <a:pt x="1137" y="1981"/>
                  </a:lnTo>
                  <a:lnTo>
                    <a:pt x="1154" y="1983"/>
                  </a:lnTo>
                  <a:lnTo>
                    <a:pt x="1171" y="1991"/>
                  </a:lnTo>
                  <a:lnTo>
                    <a:pt x="1186" y="2002"/>
                  </a:lnTo>
                  <a:lnTo>
                    <a:pt x="1288" y="2105"/>
                  </a:lnTo>
                  <a:lnTo>
                    <a:pt x="1512" y="1880"/>
                  </a:lnTo>
                  <a:lnTo>
                    <a:pt x="1461" y="1819"/>
                  </a:lnTo>
                  <a:lnTo>
                    <a:pt x="1413" y="1753"/>
                  </a:lnTo>
                  <a:lnTo>
                    <a:pt x="1371" y="1685"/>
                  </a:lnTo>
                  <a:lnTo>
                    <a:pt x="1334" y="1613"/>
                  </a:lnTo>
                  <a:lnTo>
                    <a:pt x="1301" y="1538"/>
                  </a:lnTo>
                  <a:lnTo>
                    <a:pt x="1275" y="1460"/>
                  </a:lnTo>
                  <a:lnTo>
                    <a:pt x="1253" y="1381"/>
                  </a:lnTo>
                  <a:lnTo>
                    <a:pt x="1238" y="1298"/>
                  </a:lnTo>
                  <a:lnTo>
                    <a:pt x="1228" y="1214"/>
                  </a:lnTo>
                  <a:lnTo>
                    <a:pt x="1225" y="1128"/>
                  </a:lnTo>
                  <a:lnTo>
                    <a:pt x="1228" y="1040"/>
                  </a:lnTo>
                  <a:lnTo>
                    <a:pt x="1239" y="955"/>
                  </a:lnTo>
                  <a:lnTo>
                    <a:pt x="1255" y="871"/>
                  </a:lnTo>
                  <a:lnTo>
                    <a:pt x="1277" y="788"/>
                  </a:lnTo>
                  <a:lnTo>
                    <a:pt x="1305" y="710"/>
                  </a:lnTo>
                  <a:lnTo>
                    <a:pt x="1339" y="633"/>
                  </a:lnTo>
                  <a:lnTo>
                    <a:pt x="1379" y="560"/>
                  </a:lnTo>
                  <a:lnTo>
                    <a:pt x="1424" y="490"/>
                  </a:lnTo>
                  <a:lnTo>
                    <a:pt x="1473" y="423"/>
                  </a:lnTo>
                  <a:lnTo>
                    <a:pt x="1527" y="361"/>
                  </a:lnTo>
                  <a:lnTo>
                    <a:pt x="1585" y="302"/>
                  </a:lnTo>
                  <a:lnTo>
                    <a:pt x="1647" y="248"/>
                  </a:lnTo>
                  <a:lnTo>
                    <a:pt x="1714" y="199"/>
                  </a:lnTo>
                  <a:lnTo>
                    <a:pt x="1784" y="155"/>
                  </a:lnTo>
                  <a:lnTo>
                    <a:pt x="1857" y="115"/>
                  </a:lnTo>
                  <a:lnTo>
                    <a:pt x="1933" y="81"/>
                  </a:lnTo>
                  <a:lnTo>
                    <a:pt x="2012" y="52"/>
                  </a:lnTo>
                  <a:lnTo>
                    <a:pt x="2094" y="30"/>
                  </a:lnTo>
                  <a:lnTo>
                    <a:pt x="2178" y="14"/>
                  </a:lnTo>
                  <a:lnTo>
                    <a:pt x="2263" y="3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7"/>
            <p:cNvSpPr>
              <a:spLocks/>
            </p:cNvSpPr>
            <p:nvPr/>
          </p:nvSpPr>
          <p:spPr bwMode="auto">
            <a:xfrm>
              <a:off x="11082338" y="2274888"/>
              <a:ext cx="69850" cy="71438"/>
            </a:xfrm>
            <a:custGeom>
              <a:avLst/>
              <a:gdLst>
                <a:gd name="T0" fmla="*/ 372 w 441"/>
                <a:gd name="T1" fmla="*/ 0 h 444"/>
                <a:gd name="T2" fmla="*/ 389 w 441"/>
                <a:gd name="T3" fmla="*/ 2 h 444"/>
                <a:gd name="T4" fmla="*/ 406 w 441"/>
                <a:gd name="T5" fmla="*/ 10 h 444"/>
                <a:gd name="T6" fmla="*/ 421 w 441"/>
                <a:gd name="T7" fmla="*/ 21 h 444"/>
                <a:gd name="T8" fmla="*/ 433 w 441"/>
                <a:gd name="T9" fmla="*/ 36 h 444"/>
                <a:gd name="T10" fmla="*/ 439 w 441"/>
                <a:gd name="T11" fmla="*/ 52 h 444"/>
                <a:gd name="T12" fmla="*/ 441 w 441"/>
                <a:gd name="T13" fmla="*/ 70 h 444"/>
                <a:gd name="T14" fmla="*/ 439 w 441"/>
                <a:gd name="T15" fmla="*/ 88 h 444"/>
                <a:gd name="T16" fmla="*/ 433 w 441"/>
                <a:gd name="T17" fmla="*/ 104 h 444"/>
                <a:gd name="T18" fmla="*/ 421 w 441"/>
                <a:gd name="T19" fmla="*/ 119 h 444"/>
                <a:gd name="T20" fmla="*/ 118 w 441"/>
                <a:gd name="T21" fmla="*/ 422 h 444"/>
                <a:gd name="T22" fmla="*/ 103 w 441"/>
                <a:gd name="T23" fmla="*/ 434 h 444"/>
                <a:gd name="T24" fmla="*/ 86 w 441"/>
                <a:gd name="T25" fmla="*/ 441 h 444"/>
                <a:gd name="T26" fmla="*/ 69 w 441"/>
                <a:gd name="T27" fmla="*/ 444 h 444"/>
                <a:gd name="T28" fmla="*/ 51 w 441"/>
                <a:gd name="T29" fmla="*/ 441 h 444"/>
                <a:gd name="T30" fmla="*/ 35 w 441"/>
                <a:gd name="T31" fmla="*/ 434 h 444"/>
                <a:gd name="T32" fmla="*/ 20 w 441"/>
                <a:gd name="T33" fmla="*/ 422 h 444"/>
                <a:gd name="T34" fmla="*/ 8 w 441"/>
                <a:gd name="T35" fmla="*/ 408 h 444"/>
                <a:gd name="T36" fmla="*/ 2 w 441"/>
                <a:gd name="T37" fmla="*/ 392 h 444"/>
                <a:gd name="T38" fmla="*/ 0 w 441"/>
                <a:gd name="T39" fmla="*/ 374 h 444"/>
                <a:gd name="T40" fmla="*/ 2 w 441"/>
                <a:gd name="T41" fmla="*/ 356 h 444"/>
                <a:gd name="T42" fmla="*/ 8 w 441"/>
                <a:gd name="T43" fmla="*/ 339 h 444"/>
                <a:gd name="T44" fmla="*/ 20 w 441"/>
                <a:gd name="T45" fmla="*/ 324 h 444"/>
                <a:gd name="T46" fmla="*/ 322 w 441"/>
                <a:gd name="T47" fmla="*/ 21 h 444"/>
                <a:gd name="T48" fmla="*/ 337 w 441"/>
                <a:gd name="T49" fmla="*/ 10 h 444"/>
                <a:gd name="T50" fmla="*/ 354 w 441"/>
                <a:gd name="T51" fmla="*/ 2 h 444"/>
                <a:gd name="T52" fmla="*/ 372 w 441"/>
                <a:gd name="T5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1" h="444">
                  <a:moveTo>
                    <a:pt x="372" y="0"/>
                  </a:moveTo>
                  <a:lnTo>
                    <a:pt x="389" y="2"/>
                  </a:lnTo>
                  <a:lnTo>
                    <a:pt x="406" y="10"/>
                  </a:lnTo>
                  <a:lnTo>
                    <a:pt x="421" y="21"/>
                  </a:lnTo>
                  <a:lnTo>
                    <a:pt x="433" y="36"/>
                  </a:lnTo>
                  <a:lnTo>
                    <a:pt x="439" y="52"/>
                  </a:lnTo>
                  <a:lnTo>
                    <a:pt x="441" y="70"/>
                  </a:lnTo>
                  <a:lnTo>
                    <a:pt x="439" y="88"/>
                  </a:lnTo>
                  <a:lnTo>
                    <a:pt x="433" y="104"/>
                  </a:lnTo>
                  <a:lnTo>
                    <a:pt x="421" y="119"/>
                  </a:lnTo>
                  <a:lnTo>
                    <a:pt x="118" y="422"/>
                  </a:lnTo>
                  <a:lnTo>
                    <a:pt x="103" y="434"/>
                  </a:lnTo>
                  <a:lnTo>
                    <a:pt x="86" y="441"/>
                  </a:lnTo>
                  <a:lnTo>
                    <a:pt x="69" y="444"/>
                  </a:lnTo>
                  <a:lnTo>
                    <a:pt x="51" y="441"/>
                  </a:lnTo>
                  <a:lnTo>
                    <a:pt x="35" y="434"/>
                  </a:lnTo>
                  <a:lnTo>
                    <a:pt x="20" y="422"/>
                  </a:lnTo>
                  <a:lnTo>
                    <a:pt x="8" y="408"/>
                  </a:lnTo>
                  <a:lnTo>
                    <a:pt x="2" y="392"/>
                  </a:lnTo>
                  <a:lnTo>
                    <a:pt x="0" y="374"/>
                  </a:lnTo>
                  <a:lnTo>
                    <a:pt x="2" y="356"/>
                  </a:lnTo>
                  <a:lnTo>
                    <a:pt x="8" y="339"/>
                  </a:lnTo>
                  <a:lnTo>
                    <a:pt x="20" y="324"/>
                  </a:lnTo>
                  <a:lnTo>
                    <a:pt x="322" y="21"/>
                  </a:lnTo>
                  <a:lnTo>
                    <a:pt x="337" y="10"/>
                  </a:lnTo>
                  <a:lnTo>
                    <a:pt x="354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8"/>
            <p:cNvSpPr>
              <a:spLocks/>
            </p:cNvSpPr>
            <p:nvPr/>
          </p:nvSpPr>
          <p:spPr bwMode="auto">
            <a:xfrm>
              <a:off x="11052175" y="2346326"/>
              <a:ext cx="28575" cy="28575"/>
            </a:xfrm>
            <a:custGeom>
              <a:avLst/>
              <a:gdLst>
                <a:gd name="T0" fmla="*/ 103 w 173"/>
                <a:gd name="T1" fmla="*/ 0 h 173"/>
                <a:gd name="T2" fmla="*/ 121 w 173"/>
                <a:gd name="T3" fmla="*/ 2 h 173"/>
                <a:gd name="T4" fmla="*/ 138 w 173"/>
                <a:gd name="T5" fmla="*/ 9 h 173"/>
                <a:gd name="T6" fmla="*/ 153 w 173"/>
                <a:gd name="T7" fmla="*/ 20 h 173"/>
                <a:gd name="T8" fmla="*/ 163 w 173"/>
                <a:gd name="T9" fmla="*/ 35 h 173"/>
                <a:gd name="T10" fmla="*/ 171 w 173"/>
                <a:gd name="T11" fmla="*/ 52 h 173"/>
                <a:gd name="T12" fmla="*/ 173 w 173"/>
                <a:gd name="T13" fmla="*/ 69 h 173"/>
                <a:gd name="T14" fmla="*/ 171 w 173"/>
                <a:gd name="T15" fmla="*/ 87 h 173"/>
                <a:gd name="T16" fmla="*/ 163 w 173"/>
                <a:gd name="T17" fmla="*/ 104 h 173"/>
                <a:gd name="T18" fmla="*/ 153 w 173"/>
                <a:gd name="T19" fmla="*/ 119 h 173"/>
                <a:gd name="T20" fmla="*/ 119 w 173"/>
                <a:gd name="T21" fmla="*/ 152 h 173"/>
                <a:gd name="T22" fmla="*/ 104 w 173"/>
                <a:gd name="T23" fmla="*/ 163 h 173"/>
                <a:gd name="T24" fmla="*/ 87 w 173"/>
                <a:gd name="T25" fmla="*/ 170 h 173"/>
                <a:gd name="T26" fmla="*/ 70 w 173"/>
                <a:gd name="T27" fmla="*/ 173 h 173"/>
                <a:gd name="T28" fmla="*/ 52 w 173"/>
                <a:gd name="T29" fmla="*/ 170 h 173"/>
                <a:gd name="T30" fmla="*/ 35 w 173"/>
                <a:gd name="T31" fmla="*/ 163 h 173"/>
                <a:gd name="T32" fmla="*/ 21 w 173"/>
                <a:gd name="T33" fmla="*/ 152 h 173"/>
                <a:gd name="T34" fmla="*/ 9 w 173"/>
                <a:gd name="T35" fmla="*/ 137 h 173"/>
                <a:gd name="T36" fmla="*/ 3 w 173"/>
                <a:gd name="T37" fmla="*/ 121 h 173"/>
                <a:gd name="T38" fmla="*/ 0 w 173"/>
                <a:gd name="T39" fmla="*/ 103 h 173"/>
                <a:gd name="T40" fmla="*/ 3 w 173"/>
                <a:gd name="T41" fmla="*/ 85 h 173"/>
                <a:gd name="T42" fmla="*/ 9 w 173"/>
                <a:gd name="T43" fmla="*/ 68 h 173"/>
                <a:gd name="T44" fmla="*/ 21 w 173"/>
                <a:gd name="T45" fmla="*/ 53 h 173"/>
                <a:gd name="T46" fmla="*/ 54 w 173"/>
                <a:gd name="T47" fmla="*/ 20 h 173"/>
                <a:gd name="T48" fmla="*/ 69 w 173"/>
                <a:gd name="T49" fmla="*/ 9 h 173"/>
                <a:gd name="T50" fmla="*/ 86 w 173"/>
                <a:gd name="T51" fmla="*/ 2 h 173"/>
                <a:gd name="T52" fmla="*/ 103 w 173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173">
                  <a:moveTo>
                    <a:pt x="103" y="0"/>
                  </a:moveTo>
                  <a:lnTo>
                    <a:pt x="121" y="2"/>
                  </a:lnTo>
                  <a:lnTo>
                    <a:pt x="138" y="9"/>
                  </a:lnTo>
                  <a:lnTo>
                    <a:pt x="153" y="20"/>
                  </a:lnTo>
                  <a:lnTo>
                    <a:pt x="163" y="35"/>
                  </a:lnTo>
                  <a:lnTo>
                    <a:pt x="171" y="52"/>
                  </a:lnTo>
                  <a:lnTo>
                    <a:pt x="173" y="69"/>
                  </a:lnTo>
                  <a:lnTo>
                    <a:pt x="171" y="87"/>
                  </a:lnTo>
                  <a:lnTo>
                    <a:pt x="163" y="104"/>
                  </a:lnTo>
                  <a:lnTo>
                    <a:pt x="153" y="119"/>
                  </a:lnTo>
                  <a:lnTo>
                    <a:pt x="119" y="152"/>
                  </a:lnTo>
                  <a:lnTo>
                    <a:pt x="104" y="163"/>
                  </a:lnTo>
                  <a:lnTo>
                    <a:pt x="87" y="170"/>
                  </a:lnTo>
                  <a:lnTo>
                    <a:pt x="70" y="173"/>
                  </a:lnTo>
                  <a:lnTo>
                    <a:pt x="52" y="170"/>
                  </a:lnTo>
                  <a:lnTo>
                    <a:pt x="35" y="163"/>
                  </a:lnTo>
                  <a:lnTo>
                    <a:pt x="21" y="152"/>
                  </a:lnTo>
                  <a:lnTo>
                    <a:pt x="9" y="137"/>
                  </a:lnTo>
                  <a:lnTo>
                    <a:pt x="3" y="121"/>
                  </a:lnTo>
                  <a:lnTo>
                    <a:pt x="0" y="103"/>
                  </a:lnTo>
                  <a:lnTo>
                    <a:pt x="3" y="85"/>
                  </a:lnTo>
                  <a:lnTo>
                    <a:pt x="9" y="68"/>
                  </a:lnTo>
                  <a:lnTo>
                    <a:pt x="21" y="53"/>
                  </a:lnTo>
                  <a:lnTo>
                    <a:pt x="54" y="20"/>
                  </a:lnTo>
                  <a:lnTo>
                    <a:pt x="69" y="9"/>
                  </a:lnTo>
                  <a:lnTo>
                    <a:pt x="86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9"/>
            <p:cNvSpPr>
              <a:spLocks noEditPoints="1"/>
            </p:cNvSpPr>
            <p:nvPr/>
          </p:nvSpPr>
          <p:spPr bwMode="auto">
            <a:xfrm>
              <a:off x="11283950" y="2003426"/>
              <a:ext cx="95250" cy="180975"/>
            </a:xfrm>
            <a:custGeom>
              <a:avLst/>
              <a:gdLst>
                <a:gd name="T0" fmla="*/ 379 w 598"/>
                <a:gd name="T1" fmla="*/ 946 h 1140"/>
                <a:gd name="T2" fmla="*/ 450 w 598"/>
                <a:gd name="T3" fmla="*/ 901 h 1140"/>
                <a:gd name="T4" fmla="*/ 485 w 598"/>
                <a:gd name="T5" fmla="*/ 825 h 1140"/>
                <a:gd name="T6" fmla="*/ 480 w 598"/>
                <a:gd name="T7" fmla="*/ 736 h 1140"/>
                <a:gd name="T8" fmla="*/ 446 w 598"/>
                <a:gd name="T9" fmla="*/ 674 h 1140"/>
                <a:gd name="T10" fmla="*/ 392 w 598"/>
                <a:gd name="T11" fmla="*/ 633 h 1140"/>
                <a:gd name="T12" fmla="*/ 287 w 598"/>
                <a:gd name="T13" fmla="*/ 174 h 1140"/>
                <a:gd name="T14" fmla="*/ 217 w 598"/>
                <a:gd name="T15" fmla="*/ 189 h 1140"/>
                <a:gd name="T16" fmla="*/ 165 w 598"/>
                <a:gd name="T17" fmla="*/ 224 h 1140"/>
                <a:gd name="T18" fmla="*/ 138 w 598"/>
                <a:gd name="T19" fmla="*/ 282 h 1140"/>
                <a:gd name="T20" fmla="*/ 144 w 598"/>
                <a:gd name="T21" fmla="*/ 358 h 1140"/>
                <a:gd name="T22" fmla="*/ 181 w 598"/>
                <a:gd name="T23" fmla="*/ 411 h 1140"/>
                <a:gd name="T24" fmla="*/ 239 w 598"/>
                <a:gd name="T25" fmla="*/ 447 h 1140"/>
                <a:gd name="T26" fmla="*/ 287 w 598"/>
                <a:gd name="T27" fmla="*/ 174 h 1140"/>
                <a:gd name="T28" fmla="*/ 342 w 598"/>
                <a:gd name="T29" fmla="*/ 9 h 1140"/>
                <a:gd name="T30" fmla="*/ 354 w 598"/>
                <a:gd name="T31" fmla="*/ 69 h 1140"/>
                <a:gd name="T32" fmla="*/ 436 w 598"/>
                <a:gd name="T33" fmla="*/ 78 h 1140"/>
                <a:gd name="T34" fmla="*/ 512 w 598"/>
                <a:gd name="T35" fmla="*/ 99 h 1140"/>
                <a:gd name="T36" fmla="*/ 562 w 598"/>
                <a:gd name="T37" fmla="*/ 132 h 1140"/>
                <a:gd name="T38" fmla="*/ 572 w 598"/>
                <a:gd name="T39" fmla="*/ 170 h 1140"/>
                <a:gd name="T40" fmla="*/ 556 w 598"/>
                <a:gd name="T41" fmla="*/ 205 h 1140"/>
                <a:gd name="T42" fmla="*/ 523 w 598"/>
                <a:gd name="T43" fmla="*/ 223 h 1140"/>
                <a:gd name="T44" fmla="*/ 488 w 598"/>
                <a:gd name="T45" fmla="*/ 212 h 1140"/>
                <a:gd name="T46" fmla="*/ 436 w 598"/>
                <a:gd name="T47" fmla="*/ 188 h 1140"/>
                <a:gd name="T48" fmla="*/ 354 w 598"/>
                <a:gd name="T49" fmla="*/ 172 h 1140"/>
                <a:gd name="T50" fmla="*/ 405 w 598"/>
                <a:gd name="T51" fmla="*/ 509 h 1140"/>
                <a:gd name="T52" fmla="*/ 478 w 598"/>
                <a:gd name="T53" fmla="*/ 547 h 1140"/>
                <a:gd name="T54" fmla="*/ 539 w 598"/>
                <a:gd name="T55" fmla="*/ 600 h 1140"/>
                <a:gd name="T56" fmla="*/ 581 w 598"/>
                <a:gd name="T57" fmla="*/ 676 h 1140"/>
                <a:gd name="T58" fmla="*/ 598 w 598"/>
                <a:gd name="T59" fmla="*/ 781 h 1140"/>
                <a:gd name="T60" fmla="*/ 580 w 598"/>
                <a:gd name="T61" fmla="*/ 894 h 1140"/>
                <a:gd name="T62" fmla="*/ 530 w 598"/>
                <a:gd name="T63" fmla="*/ 977 h 1140"/>
                <a:gd name="T64" fmla="*/ 453 w 598"/>
                <a:gd name="T65" fmla="*/ 1033 h 1140"/>
                <a:gd name="T66" fmla="*/ 354 w 598"/>
                <a:gd name="T67" fmla="*/ 1061 h 1140"/>
                <a:gd name="T68" fmla="*/ 342 w 598"/>
                <a:gd name="T69" fmla="*/ 1131 h 1140"/>
                <a:gd name="T70" fmla="*/ 303 w 598"/>
                <a:gd name="T71" fmla="*/ 1138 h 1140"/>
                <a:gd name="T72" fmla="*/ 282 w 598"/>
                <a:gd name="T73" fmla="*/ 1111 h 1140"/>
                <a:gd name="T74" fmla="*/ 194 w 598"/>
                <a:gd name="T75" fmla="*/ 1055 h 1140"/>
                <a:gd name="T76" fmla="*/ 89 w 598"/>
                <a:gd name="T77" fmla="*/ 1016 h 1140"/>
                <a:gd name="T78" fmla="*/ 23 w 598"/>
                <a:gd name="T79" fmla="*/ 962 h 1140"/>
                <a:gd name="T80" fmla="*/ 0 w 598"/>
                <a:gd name="T81" fmla="*/ 907 h 1140"/>
                <a:gd name="T82" fmla="*/ 16 w 598"/>
                <a:gd name="T83" fmla="*/ 865 h 1140"/>
                <a:gd name="T84" fmla="*/ 51 w 598"/>
                <a:gd name="T85" fmla="*/ 844 h 1140"/>
                <a:gd name="T86" fmla="*/ 79 w 598"/>
                <a:gd name="T87" fmla="*/ 858 h 1140"/>
                <a:gd name="T88" fmla="*/ 115 w 598"/>
                <a:gd name="T89" fmla="*/ 890 h 1140"/>
                <a:gd name="T90" fmla="*/ 167 w 598"/>
                <a:gd name="T91" fmla="*/ 927 h 1140"/>
                <a:gd name="T92" fmla="*/ 247 w 598"/>
                <a:gd name="T93" fmla="*/ 952 h 1140"/>
                <a:gd name="T94" fmla="*/ 255 w 598"/>
                <a:gd name="T95" fmla="*/ 575 h 1140"/>
                <a:gd name="T96" fmla="*/ 177 w 598"/>
                <a:gd name="T97" fmla="*/ 545 h 1140"/>
                <a:gd name="T98" fmla="*/ 107 w 598"/>
                <a:gd name="T99" fmla="*/ 502 h 1140"/>
                <a:gd name="T100" fmla="*/ 54 w 598"/>
                <a:gd name="T101" fmla="*/ 442 h 1140"/>
                <a:gd name="T102" fmla="*/ 27 w 598"/>
                <a:gd name="T103" fmla="*/ 355 h 1140"/>
                <a:gd name="T104" fmla="*/ 33 w 598"/>
                <a:gd name="T105" fmla="*/ 250 h 1140"/>
                <a:gd name="T106" fmla="*/ 69 w 598"/>
                <a:gd name="T107" fmla="*/ 171 h 1140"/>
                <a:gd name="T108" fmla="*/ 128 w 598"/>
                <a:gd name="T109" fmla="*/ 117 h 1140"/>
                <a:gd name="T110" fmla="*/ 201 w 598"/>
                <a:gd name="T111" fmla="*/ 85 h 1140"/>
                <a:gd name="T112" fmla="*/ 282 w 598"/>
                <a:gd name="T113" fmla="*/ 71 h 1140"/>
                <a:gd name="T114" fmla="*/ 291 w 598"/>
                <a:gd name="T115" fmla="*/ 9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8" h="1140">
                  <a:moveTo>
                    <a:pt x="349" y="612"/>
                  </a:moveTo>
                  <a:lnTo>
                    <a:pt x="349" y="952"/>
                  </a:lnTo>
                  <a:lnTo>
                    <a:pt x="379" y="946"/>
                  </a:lnTo>
                  <a:lnTo>
                    <a:pt x="407" y="934"/>
                  </a:lnTo>
                  <a:lnTo>
                    <a:pt x="430" y="920"/>
                  </a:lnTo>
                  <a:lnTo>
                    <a:pt x="450" y="901"/>
                  </a:lnTo>
                  <a:lnTo>
                    <a:pt x="466" y="880"/>
                  </a:lnTo>
                  <a:lnTo>
                    <a:pt x="478" y="854"/>
                  </a:lnTo>
                  <a:lnTo>
                    <a:pt x="485" y="825"/>
                  </a:lnTo>
                  <a:lnTo>
                    <a:pt x="487" y="793"/>
                  </a:lnTo>
                  <a:lnTo>
                    <a:pt x="485" y="762"/>
                  </a:lnTo>
                  <a:lnTo>
                    <a:pt x="480" y="736"/>
                  </a:lnTo>
                  <a:lnTo>
                    <a:pt x="471" y="712"/>
                  </a:lnTo>
                  <a:lnTo>
                    <a:pt x="460" y="692"/>
                  </a:lnTo>
                  <a:lnTo>
                    <a:pt x="446" y="674"/>
                  </a:lnTo>
                  <a:lnTo>
                    <a:pt x="430" y="658"/>
                  </a:lnTo>
                  <a:lnTo>
                    <a:pt x="412" y="644"/>
                  </a:lnTo>
                  <a:lnTo>
                    <a:pt x="392" y="633"/>
                  </a:lnTo>
                  <a:lnTo>
                    <a:pt x="371" y="622"/>
                  </a:lnTo>
                  <a:lnTo>
                    <a:pt x="349" y="612"/>
                  </a:lnTo>
                  <a:close/>
                  <a:moveTo>
                    <a:pt x="287" y="174"/>
                  </a:moveTo>
                  <a:lnTo>
                    <a:pt x="263" y="177"/>
                  </a:lnTo>
                  <a:lnTo>
                    <a:pt x="239" y="182"/>
                  </a:lnTo>
                  <a:lnTo>
                    <a:pt x="217" y="189"/>
                  </a:lnTo>
                  <a:lnTo>
                    <a:pt x="198" y="199"/>
                  </a:lnTo>
                  <a:lnTo>
                    <a:pt x="180" y="211"/>
                  </a:lnTo>
                  <a:lnTo>
                    <a:pt x="165" y="224"/>
                  </a:lnTo>
                  <a:lnTo>
                    <a:pt x="153" y="240"/>
                  </a:lnTo>
                  <a:lnTo>
                    <a:pt x="143" y="259"/>
                  </a:lnTo>
                  <a:lnTo>
                    <a:pt x="138" y="282"/>
                  </a:lnTo>
                  <a:lnTo>
                    <a:pt x="136" y="307"/>
                  </a:lnTo>
                  <a:lnTo>
                    <a:pt x="138" y="334"/>
                  </a:lnTo>
                  <a:lnTo>
                    <a:pt x="144" y="358"/>
                  </a:lnTo>
                  <a:lnTo>
                    <a:pt x="153" y="378"/>
                  </a:lnTo>
                  <a:lnTo>
                    <a:pt x="165" y="395"/>
                  </a:lnTo>
                  <a:lnTo>
                    <a:pt x="181" y="411"/>
                  </a:lnTo>
                  <a:lnTo>
                    <a:pt x="198" y="424"/>
                  </a:lnTo>
                  <a:lnTo>
                    <a:pt x="218" y="437"/>
                  </a:lnTo>
                  <a:lnTo>
                    <a:pt x="239" y="447"/>
                  </a:lnTo>
                  <a:lnTo>
                    <a:pt x="263" y="457"/>
                  </a:lnTo>
                  <a:lnTo>
                    <a:pt x="287" y="465"/>
                  </a:lnTo>
                  <a:lnTo>
                    <a:pt x="287" y="174"/>
                  </a:lnTo>
                  <a:close/>
                  <a:moveTo>
                    <a:pt x="318" y="0"/>
                  </a:moveTo>
                  <a:lnTo>
                    <a:pt x="331" y="3"/>
                  </a:lnTo>
                  <a:lnTo>
                    <a:pt x="342" y="9"/>
                  </a:lnTo>
                  <a:lnTo>
                    <a:pt x="351" y="18"/>
                  </a:lnTo>
                  <a:lnTo>
                    <a:pt x="354" y="29"/>
                  </a:lnTo>
                  <a:lnTo>
                    <a:pt x="354" y="69"/>
                  </a:lnTo>
                  <a:lnTo>
                    <a:pt x="381" y="70"/>
                  </a:lnTo>
                  <a:lnTo>
                    <a:pt x="409" y="73"/>
                  </a:lnTo>
                  <a:lnTo>
                    <a:pt x="436" y="78"/>
                  </a:lnTo>
                  <a:lnTo>
                    <a:pt x="463" y="83"/>
                  </a:lnTo>
                  <a:lnTo>
                    <a:pt x="488" y="91"/>
                  </a:lnTo>
                  <a:lnTo>
                    <a:pt x="512" y="99"/>
                  </a:lnTo>
                  <a:lnTo>
                    <a:pt x="532" y="109"/>
                  </a:lnTo>
                  <a:lnTo>
                    <a:pt x="549" y="119"/>
                  </a:lnTo>
                  <a:lnTo>
                    <a:pt x="562" y="132"/>
                  </a:lnTo>
                  <a:lnTo>
                    <a:pt x="570" y="145"/>
                  </a:lnTo>
                  <a:lnTo>
                    <a:pt x="573" y="160"/>
                  </a:lnTo>
                  <a:lnTo>
                    <a:pt x="572" y="170"/>
                  </a:lnTo>
                  <a:lnTo>
                    <a:pt x="569" y="182"/>
                  </a:lnTo>
                  <a:lnTo>
                    <a:pt x="563" y="195"/>
                  </a:lnTo>
                  <a:lnTo>
                    <a:pt x="556" y="205"/>
                  </a:lnTo>
                  <a:lnTo>
                    <a:pt x="547" y="215"/>
                  </a:lnTo>
                  <a:lnTo>
                    <a:pt x="536" y="221"/>
                  </a:lnTo>
                  <a:lnTo>
                    <a:pt x="523" y="223"/>
                  </a:lnTo>
                  <a:lnTo>
                    <a:pt x="513" y="222"/>
                  </a:lnTo>
                  <a:lnTo>
                    <a:pt x="502" y="218"/>
                  </a:lnTo>
                  <a:lnTo>
                    <a:pt x="488" y="212"/>
                  </a:lnTo>
                  <a:lnTo>
                    <a:pt x="473" y="204"/>
                  </a:lnTo>
                  <a:lnTo>
                    <a:pt x="457" y="196"/>
                  </a:lnTo>
                  <a:lnTo>
                    <a:pt x="436" y="188"/>
                  </a:lnTo>
                  <a:lnTo>
                    <a:pt x="413" y="181"/>
                  </a:lnTo>
                  <a:lnTo>
                    <a:pt x="386" y="176"/>
                  </a:lnTo>
                  <a:lnTo>
                    <a:pt x="354" y="172"/>
                  </a:lnTo>
                  <a:lnTo>
                    <a:pt x="354" y="490"/>
                  </a:lnTo>
                  <a:lnTo>
                    <a:pt x="379" y="499"/>
                  </a:lnTo>
                  <a:lnTo>
                    <a:pt x="405" y="509"/>
                  </a:lnTo>
                  <a:lnTo>
                    <a:pt x="429" y="520"/>
                  </a:lnTo>
                  <a:lnTo>
                    <a:pt x="453" y="533"/>
                  </a:lnTo>
                  <a:lnTo>
                    <a:pt x="478" y="547"/>
                  </a:lnTo>
                  <a:lnTo>
                    <a:pt x="500" y="563"/>
                  </a:lnTo>
                  <a:lnTo>
                    <a:pt x="520" y="580"/>
                  </a:lnTo>
                  <a:lnTo>
                    <a:pt x="539" y="600"/>
                  </a:lnTo>
                  <a:lnTo>
                    <a:pt x="556" y="622"/>
                  </a:lnTo>
                  <a:lnTo>
                    <a:pt x="570" y="648"/>
                  </a:lnTo>
                  <a:lnTo>
                    <a:pt x="581" y="676"/>
                  </a:lnTo>
                  <a:lnTo>
                    <a:pt x="591" y="707"/>
                  </a:lnTo>
                  <a:lnTo>
                    <a:pt x="596" y="742"/>
                  </a:lnTo>
                  <a:lnTo>
                    <a:pt x="598" y="781"/>
                  </a:lnTo>
                  <a:lnTo>
                    <a:pt x="596" y="822"/>
                  </a:lnTo>
                  <a:lnTo>
                    <a:pt x="590" y="860"/>
                  </a:lnTo>
                  <a:lnTo>
                    <a:pt x="580" y="894"/>
                  </a:lnTo>
                  <a:lnTo>
                    <a:pt x="567" y="924"/>
                  </a:lnTo>
                  <a:lnTo>
                    <a:pt x="550" y="953"/>
                  </a:lnTo>
                  <a:lnTo>
                    <a:pt x="530" y="977"/>
                  </a:lnTo>
                  <a:lnTo>
                    <a:pt x="507" y="999"/>
                  </a:lnTo>
                  <a:lnTo>
                    <a:pt x="481" y="1018"/>
                  </a:lnTo>
                  <a:lnTo>
                    <a:pt x="453" y="1033"/>
                  </a:lnTo>
                  <a:lnTo>
                    <a:pt x="422" y="1045"/>
                  </a:lnTo>
                  <a:lnTo>
                    <a:pt x="389" y="1055"/>
                  </a:lnTo>
                  <a:lnTo>
                    <a:pt x="354" y="1061"/>
                  </a:lnTo>
                  <a:lnTo>
                    <a:pt x="354" y="1111"/>
                  </a:lnTo>
                  <a:lnTo>
                    <a:pt x="351" y="1122"/>
                  </a:lnTo>
                  <a:lnTo>
                    <a:pt x="342" y="1131"/>
                  </a:lnTo>
                  <a:lnTo>
                    <a:pt x="331" y="1138"/>
                  </a:lnTo>
                  <a:lnTo>
                    <a:pt x="318" y="1140"/>
                  </a:lnTo>
                  <a:lnTo>
                    <a:pt x="303" y="1138"/>
                  </a:lnTo>
                  <a:lnTo>
                    <a:pt x="291" y="1131"/>
                  </a:lnTo>
                  <a:lnTo>
                    <a:pt x="284" y="1122"/>
                  </a:lnTo>
                  <a:lnTo>
                    <a:pt x="282" y="1111"/>
                  </a:lnTo>
                  <a:lnTo>
                    <a:pt x="282" y="1064"/>
                  </a:lnTo>
                  <a:lnTo>
                    <a:pt x="236" y="1062"/>
                  </a:lnTo>
                  <a:lnTo>
                    <a:pt x="194" y="1055"/>
                  </a:lnTo>
                  <a:lnTo>
                    <a:pt x="155" y="1044"/>
                  </a:lnTo>
                  <a:lnTo>
                    <a:pt x="120" y="1032"/>
                  </a:lnTo>
                  <a:lnTo>
                    <a:pt x="89" y="1016"/>
                  </a:lnTo>
                  <a:lnTo>
                    <a:pt x="63" y="999"/>
                  </a:lnTo>
                  <a:lnTo>
                    <a:pt x="40" y="981"/>
                  </a:lnTo>
                  <a:lnTo>
                    <a:pt x="23" y="962"/>
                  </a:lnTo>
                  <a:lnTo>
                    <a:pt x="11" y="942"/>
                  </a:lnTo>
                  <a:lnTo>
                    <a:pt x="2" y="924"/>
                  </a:lnTo>
                  <a:lnTo>
                    <a:pt x="0" y="907"/>
                  </a:lnTo>
                  <a:lnTo>
                    <a:pt x="2" y="894"/>
                  </a:lnTo>
                  <a:lnTo>
                    <a:pt x="8" y="879"/>
                  </a:lnTo>
                  <a:lnTo>
                    <a:pt x="16" y="865"/>
                  </a:lnTo>
                  <a:lnTo>
                    <a:pt x="27" y="854"/>
                  </a:lnTo>
                  <a:lnTo>
                    <a:pt x="38" y="847"/>
                  </a:lnTo>
                  <a:lnTo>
                    <a:pt x="51" y="844"/>
                  </a:lnTo>
                  <a:lnTo>
                    <a:pt x="61" y="846"/>
                  </a:lnTo>
                  <a:lnTo>
                    <a:pt x="69" y="850"/>
                  </a:lnTo>
                  <a:lnTo>
                    <a:pt x="79" y="858"/>
                  </a:lnTo>
                  <a:lnTo>
                    <a:pt x="89" y="867"/>
                  </a:lnTo>
                  <a:lnTo>
                    <a:pt x="101" y="879"/>
                  </a:lnTo>
                  <a:lnTo>
                    <a:pt x="115" y="890"/>
                  </a:lnTo>
                  <a:lnTo>
                    <a:pt x="129" y="903"/>
                  </a:lnTo>
                  <a:lnTo>
                    <a:pt x="147" y="915"/>
                  </a:lnTo>
                  <a:lnTo>
                    <a:pt x="167" y="927"/>
                  </a:lnTo>
                  <a:lnTo>
                    <a:pt x="191" y="937"/>
                  </a:lnTo>
                  <a:lnTo>
                    <a:pt x="217" y="946"/>
                  </a:lnTo>
                  <a:lnTo>
                    <a:pt x="247" y="952"/>
                  </a:lnTo>
                  <a:lnTo>
                    <a:pt x="282" y="955"/>
                  </a:lnTo>
                  <a:lnTo>
                    <a:pt x="282" y="585"/>
                  </a:lnTo>
                  <a:lnTo>
                    <a:pt x="255" y="575"/>
                  </a:lnTo>
                  <a:lnTo>
                    <a:pt x="229" y="566"/>
                  </a:lnTo>
                  <a:lnTo>
                    <a:pt x="202" y="556"/>
                  </a:lnTo>
                  <a:lnTo>
                    <a:pt x="177" y="545"/>
                  </a:lnTo>
                  <a:lnTo>
                    <a:pt x="152" y="532"/>
                  </a:lnTo>
                  <a:lnTo>
                    <a:pt x="128" y="518"/>
                  </a:lnTo>
                  <a:lnTo>
                    <a:pt x="107" y="502"/>
                  </a:lnTo>
                  <a:lnTo>
                    <a:pt x="87" y="484"/>
                  </a:lnTo>
                  <a:lnTo>
                    <a:pt x="69" y="464"/>
                  </a:lnTo>
                  <a:lnTo>
                    <a:pt x="54" y="442"/>
                  </a:lnTo>
                  <a:lnTo>
                    <a:pt x="41" y="415"/>
                  </a:lnTo>
                  <a:lnTo>
                    <a:pt x="33" y="387"/>
                  </a:lnTo>
                  <a:lnTo>
                    <a:pt x="27" y="355"/>
                  </a:lnTo>
                  <a:lnTo>
                    <a:pt x="25" y="319"/>
                  </a:lnTo>
                  <a:lnTo>
                    <a:pt x="27" y="283"/>
                  </a:lnTo>
                  <a:lnTo>
                    <a:pt x="33" y="250"/>
                  </a:lnTo>
                  <a:lnTo>
                    <a:pt x="41" y="221"/>
                  </a:lnTo>
                  <a:lnTo>
                    <a:pt x="54" y="195"/>
                  </a:lnTo>
                  <a:lnTo>
                    <a:pt x="69" y="171"/>
                  </a:lnTo>
                  <a:lnTo>
                    <a:pt x="87" y="151"/>
                  </a:lnTo>
                  <a:lnTo>
                    <a:pt x="106" y="133"/>
                  </a:lnTo>
                  <a:lnTo>
                    <a:pt x="128" y="117"/>
                  </a:lnTo>
                  <a:lnTo>
                    <a:pt x="152" y="105"/>
                  </a:lnTo>
                  <a:lnTo>
                    <a:pt x="176" y="94"/>
                  </a:lnTo>
                  <a:lnTo>
                    <a:pt x="201" y="85"/>
                  </a:lnTo>
                  <a:lnTo>
                    <a:pt x="228" y="79"/>
                  </a:lnTo>
                  <a:lnTo>
                    <a:pt x="254" y="74"/>
                  </a:lnTo>
                  <a:lnTo>
                    <a:pt x="282" y="71"/>
                  </a:lnTo>
                  <a:lnTo>
                    <a:pt x="282" y="29"/>
                  </a:lnTo>
                  <a:lnTo>
                    <a:pt x="284" y="18"/>
                  </a:lnTo>
                  <a:lnTo>
                    <a:pt x="291" y="9"/>
                  </a:lnTo>
                  <a:lnTo>
                    <a:pt x="303" y="3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066941" y="1916283"/>
            <a:ext cx="468312" cy="555625"/>
            <a:chOff x="10056813" y="1916113"/>
            <a:chExt cx="468312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" name="Freeform 14"/>
            <p:cNvSpPr>
              <a:spLocks noEditPoints="1"/>
            </p:cNvSpPr>
            <p:nvPr/>
          </p:nvSpPr>
          <p:spPr bwMode="auto">
            <a:xfrm>
              <a:off x="10056813" y="1916113"/>
              <a:ext cx="468312" cy="555625"/>
            </a:xfrm>
            <a:custGeom>
              <a:avLst/>
              <a:gdLst>
                <a:gd name="T0" fmla="*/ 2377 w 2950"/>
                <a:gd name="T1" fmla="*/ 2925 h 3500"/>
                <a:gd name="T2" fmla="*/ 143 w 2950"/>
                <a:gd name="T3" fmla="*/ 2945 h 3500"/>
                <a:gd name="T4" fmla="*/ 151 w 2950"/>
                <a:gd name="T5" fmla="*/ 3020 h 3500"/>
                <a:gd name="T6" fmla="*/ 216 w 2950"/>
                <a:gd name="T7" fmla="*/ 3060 h 3500"/>
                <a:gd name="T8" fmla="*/ 287 w 2950"/>
                <a:gd name="T9" fmla="*/ 3035 h 3500"/>
                <a:gd name="T10" fmla="*/ 1630 w 2950"/>
                <a:gd name="T11" fmla="*/ 803 h 3500"/>
                <a:gd name="T12" fmla="*/ 1388 w 2950"/>
                <a:gd name="T13" fmla="*/ 874 h 3500"/>
                <a:gd name="T14" fmla="*/ 1192 w 2950"/>
                <a:gd name="T15" fmla="*/ 1023 h 3500"/>
                <a:gd name="T16" fmla="*/ 1059 w 2950"/>
                <a:gd name="T17" fmla="*/ 1233 h 3500"/>
                <a:gd name="T18" fmla="*/ 1012 w 2950"/>
                <a:gd name="T19" fmla="*/ 1487 h 3500"/>
                <a:gd name="T20" fmla="*/ 1059 w 2950"/>
                <a:gd name="T21" fmla="*/ 1739 h 3500"/>
                <a:gd name="T22" fmla="*/ 1192 w 2950"/>
                <a:gd name="T23" fmla="*/ 1949 h 3500"/>
                <a:gd name="T24" fmla="*/ 1388 w 2950"/>
                <a:gd name="T25" fmla="*/ 2099 h 3500"/>
                <a:gd name="T26" fmla="*/ 1630 w 2950"/>
                <a:gd name="T27" fmla="*/ 2170 h 3500"/>
                <a:gd name="T28" fmla="*/ 1888 w 2950"/>
                <a:gd name="T29" fmla="*/ 2146 h 3500"/>
                <a:gd name="T30" fmla="*/ 2110 w 2950"/>
                <a:gd name="T31" fmla="*/ 2033 h 3500"/>
                <a:gd name="T32" fmla="*/ 2276 w 2950"/>
                <a:gd name="T33" fmla="*/ 1851 h 3500"/>
                <a:gd name="T34" fmla="*/ 2368 w 2950"/>
                <a:gd name="T35" fmla="*/ 1616 h 3500"/>
                <a:gd name="T36" fmla="*/ 2368 w 2950"/>
                <a:gd name="T37" fmla="*/ 1357 h 3500"/>
                <a:gd name="T38" fmla="*/ 2276 w 2950"/>
                <a:gd name="T39" fmla="*/ 1122 h 3500"/>
                <a:gd name="T40" fmla="*/ 2110 w 2950"/>
                <a:gd name="T41" fmla="*/ 940 h 3500"/>
                <a:gd name="T42" fmla="*/ 1888 w 2950"/>
                <a:gd name="T43" fmla="*/ 827 h 3500"/>
                <a:gd name="T44" fmla="*/ 561 w 2950"/>
                <a:gd name="T45" fmla="*/ 139 h 3500"/>
                <a:gd name="T46" fmla="*/ 812 w 2950"/>
                <a:gd name="T47" fmla="*/ 2078 h 3500"/>
                <a:gd name="T48" fmla="*/ 879 w 2950"/>
                <a:gd name="T49" fmla="*/ 2096 h 3500"/>
                <a:gd name="T50" fmla="*/ 996 w 2950"/>
                <a:gd name="T51" fmla="*/ 1921 h 3500"/>
                <a:gd name="T52" fmla="*/ 897 w 2950"/>
                <a:gd name="T53" fmla="*/ 1684 h 3500"/>
                <a:gd name="T54" fmla="*/ 877 w 2950"/>
                <a:gd name="T55" fmla="*/ 1412 h 3500"/>
                <a:gd name="T56" fmla="*/ 953 w 2950"/>
                <a:gd name="T57" fmla="*/ 1133 h 3500"/>
                <a:gd name="T58" fmla="*/ 1114 w 2950"/>
                <a:gd name="T59" fmla="*/ 903 h 3500"/>
                <a:gd name="T60" fmla="*/ 1344 w 2950"/>
                <a:gd name="T61" fmla="*/ 740 h 3500"/>
                <a:gd name="T62" fmla="*/ 1622 w 2950"/>
                <a:gd name="T63" fmla="*/ 664 h 3500"/>
                <a:gd name="T64" fmla="*/ 1916 w 2950"/>
                <a:gd name="T65" fmla="*/ 689 h 3500"/>
                <a:gd name="T66" fmla="*/ 2172 w 2950"/>
                <a:gd name="T67" fmla="*/ 811 h 3500"/>
                <a:gd name="T68" fmla="*/ 2370 w 2950"/>
                <a:gd name="T69" fmla="*/ 1011 h 3500"/>
                <a:gd name="T70" fmla="*/ 2491 w 2950"/>
                <a:gd name="T71" fmla="*/ 1267 h 3500"/>
                <a:gd name="T72" fmla="*/ 2516 w 2950"/>
                <a:gd name="T73" fmla="*/ 1561 h 3500"/>
                <a:gd name="T74" fmla="*/ 2441 w 2950"/>
                <a:gd name="T75" fmla="*/ 1840 h 3500"/>
                <a:gd name="T76" fmla="*/ 2279 w 2950"/>
                <a:gd name="T77" fmla="*/ 2070 h 3500"/>
                <a:gd name="T78" fmla="*/ 2049 w 2950"/>
                <a:gd name="T79" fmla="*/ 2233 h 3500"/>
                <a:gd name="T80" fmla="*/ 1771 w 2950"/>
                <a:gd name="T81" fmla="*/ 2309 h 3500"/>
                <a:gd name="T82" fmla="*/ 1479 w 2950"/>
                <a:gd name="T83" fmla="*/ 2283 h 3500"/>
                <a:gd name="T84" fmla="*/ 1225 w 2950"/>
                <a:gd name="T85" fmla="*/ 2164 h 3500"/>
                <a:gd name="T86" fmla="*/ 1111 w 2950"/>
                <a:gd name="T87" fmla="*/ 2332 h 3500"/>
                <a:gd name="T88" fmla="*/ 1111 w 2950"/>
                <a:gd name="T89" fmla="*/ 2401 h 3500"/>
                <a:gd name="T90" fmla="*/ 2238 w 2950"/>
                <a:gd name="T91" fmla="*/ 3361 h 3500"/>
                <a:gd name="T92" fmla="*/ 2258 w 2950"/>
                <a:gd name="T93" fmla="*/ 2806 h 3500"/>
                <a:gd name="T94" fmla="*/ 2308 w 2950"/>
                <a:gd name="T95" fmla="*/ 2786 h 3500"/>
                <a:gd name="T96" fmla="*/ 492 w 2950"/>
                <a:gd name="T97" fmla="*/ 0 h 3500"/>
                <a:gd name="T98" fmla="*/ 2930 w 2950"/>
                <a:gd name="T99" fmla="*/ 20 h 3500"/>
                <a:gd name="T100" fmla="*/ 2950 w 2950"/>
                <a:gd name="T101" fmla="*/ 2856 h 3500"/>
                <a:gd name="T102" fmla="*/ 2358 w 2950"/>
                <a:gd name="T103" fmla="*/ 3480 h 3500"/>
                <a:gd name="T104" fmla="*/ 492 w 2950"/>
                <a:gd name="T105" fmla="*/ 3500 h 3500"/>
                <a:gd name="T106" fmla="*/ 431 w 2950"/>
                <a:gd name="T107" fmla="*/ 3465 h 3500"/>
                <a:gd name="T108" fmla="*/ 385 w 2950"/>
                <a:gd name="T109" fmla="*/ 3134 h 3500"/>
                <a:gd name="T110" fmla="*/ 282 w 2950"/>
                <a:gd name="T111" fmla="*/ 3192 h 3500"/>
                <a:gd name="T112" fmla="*/ 168 w 2950"/>
                <a:gd name="T113" fmla="*/ 3192 h 3500"/>
                <a:gd name="T114" fmla="*/ 66 w 2950"/>
                <a:gd name="T115" fmla="*/ 3134 h 3500"/>
                <a:gd name="T116" fmla="*/ 4 w 2950"/>
                <a:gd name="T117" fmla="*/ 3021 h 3500"/>
                <a:gd name="T118" fmla="*/ 13 w 2950"/>
                <a:gd name="T119" fmla="*/ 2895 h 3500"/>
                <a:gd name="T120" fmla="*/ 422 w 2950"/>
                <a:gd name="T121" fmla="*/ 2455 h 3500"/>
                <a:gd name="T122" fmla="*/ 443 w 2950"/>
                <a:gd name="T123" fmla="*/ 2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50" h="3500">
                  <a:moveTo>
                    <a:pt x="2377" y="2925"/>
                  </a:moveTo>
                  <a:lnTo>
                    <a:pt x="2378" y="3262"/>
                  </a:lnTo>
                  <a:lnTo>
                    <a:pt x="2713" y="2925"/>
                  </a:lnTo>
                  <a:lnTo>
                    <a:pt x="2377" y="2925"/>
                  </a:lnTo>
                  <a:close/>
                  <a:moveTo>
                    <a:pt x="830" y="2244"/>
                  </a:moveTo>
                  <a:lnTo>
                    <a:pt x="164" y="2912"/>
                  </a:lnTo>
                  <a:lnTo>
                    <a:pt x="151" y="2927"/>
                  </a:lnTo>
                  <a:lnTo>
                    <a:pt x="143" y="2945"/>
                  </a:lnTo>
                  <a:lnTo>
                    <a:pt x="139" y="2964"/>
                  </a:lnTo>
                  <a:lnTo>
                    <a:pt x="139" y="2983"/>
                  </a:lnTo>
                  <a:lnTo>
                    <a:pt x="143" y="3002"/>
                  </a:lnTo>
                  <a:lnTo>
                    <a:pt x="151" y="3020"/>
                  </a:lnTo>
                  <a:lnTo>
                    <a:pt x="164" y="3035"/>
                  </a:lnTo>
                  <a:lnTo>
                    <a:pt x="180" y="3048"/>
                  </a:lnTo>
                  <a:lnTo>
                    <a:pt x="197" y="3056"/>
                  </a:lnTo>
                  <a:lnTo>
                    <a:pt x="216" y="3060"/>
                  </a:lnTo>
                  <a:lnTo>
                    <a:pt x="235" y="3060"/>
                  </a:lnTo>
                  <a:lnTo>
                    <a:pt x="254" y="3056"/>
                  </a:lnTo>
                  <a:lnTo>
                    <a:pt x="271" y="3048"/>
                  </a:lnTo>
                  <a:lnTo>
                    <a:pt x="287" y="3035"/>
                  </a:lnTo>
                  <a:lnTo>
                    <a:pt x="953" y="2367"/>
                  </a:lnTo>
                  <a:lnTo>
                    <a:pt x="830" y="2244"/>
                  </a:lnTo>
                  <a:close/>
                  <a:moveTo>
                    <a:pt x="1697" y="800"/>
                  </a:moveTo>
                  <a:lnTo>
                    <a:pt x="1630" y="803"/>
                  </a:lnTo>
                  <a:lnTo>
                    <a:pt x="1567" y="812"/>
                  </a:lnTo>
                  <a:lnTo>
                    <a:pt x="1505" y="827"/>
                  </a:lnTo>
                  <a:lnTo>
                    <a:pt x="1445" y="847"/>
                  </a:lnTo>
                  <a:lnTo>
                    <a:pt x="1388" y="874"/>
                  </a:lnTo>
                  <a:lnTo>
                    <a:pt x="1333" y="905"/>
                  </a:lnTo>
                  <a:lnTo>
                    <a:pt x="1283" y="940"/>
                  </a:lnTo>
                  <a:lnTo>
                    <a:pt x="1235" y="980"/>
                  </a:lnTo>
                  <a:lnTo>
                    <a:pt x="1192" y="1023"/>
                  </a:lnTo>
                  <a:lnTo>
                    <a:pt x="1151" y="1071"/>
                  </a:lnTo>
                  <a:lnTo>
                    <a:pt x="1117" y="1122"/>
                  </a:lnTo>
                  <a:lnTo>
                    <a:pt x="1086" y="1176"/>
                  </a:lnTo>
                  <a:lnTo>
                    <a:pt x="1059" y="1233"/>
                  </a:lnTo>
                  <a:lnTo>
                    <a:pt x="1039" y="1294"/>
                  </a:lnTo>
                  <a:lnTo>
                    <a:pt x="1025" y="1357"/>
                  </a:lnTo>
                  <a:lnTo>
                    <a:pt x="1015" y="1420"/>
                  </a:lnTo>
                  <a:lnTo>
                    <a:pt x="1012" y="1487"/>
                  </a:lnTo>
                  <a:lnTo>
                    <a:pt x="1015" y="1553"/>
                  </a:lnTo>
                  <a:lnTo>
                    <a:pt x="1025" y="1616"/>
                  </a:lnTo>
                  <a:lnTo>
                    <a:pt x="1039" y="1679"/>
                  </a:lnTo>
                  <a:lnTo>
                    <a:pt x="1059" y="1739"/>
                  </a:lnTo>
                  <a:lnTo>
                    <a:pt x="1086" y="1797"/>
                  </a:lnTo>
                  <a:lnTo>
                    <a:pt x="1117" y="1851"/>
                  </a:lnTo>
                  <a:lnTo>
                    <a:pt x="1151" y="1902"/>
                  </a:lnTo>
                  <a:lnTo>
                    <a:pt x="1192" y="1949"/>
                  </a:lnTo>
                  <a:lnTo>
                    <a:pt x="1235" y="1993"/>
                  </a:lnTo>
                  <a:lnTo>
                    <a:pt x="1283" y="2033"/>
                  </a:lnTo>
                  <a:lnTo>
                    <a:pt x="1333" y="2068"/>
                  </a:lnTo>
                  <a:lnTo>
                    <a:pt x="1388" y="2099"/>
                  </a:lnTo>
                  <a:lnTo>
                    <a:pt x="1445" y="2125"/>
                  </a:lnTo>
                  <a:lnTo>
                    <a:pt x="1505" y="2146"/>
                  </a:lnTo>
                  <a:lnTo>
                    <a:pt x="1567" y="2160"/>
                  </a:lnTo>
                  <a:lnTo>
                    <a:pt x="1630" y="2170"/>
                  </a:lnTo>
                  <a:lnTo>
                    <a:pt x="1697" y="2173"/>
                  </a:lnTo>
                  <a:lnTo>
                    <a:pt x="1763" y="2170"/>
                  </a:lnTo>
                  <a:lnTo>
                    <a:pt x="1827" y="2160"/>
                  </a:lnTo>
                  <a:lnTo>
                    <a:pt x="1888" y="2146"/>
                  </a:lnTo>
                  <a:lnTo>
                    <a:pt x="1949" y="2125"/>
                  </a:lnTo>
                  <a:lnTo>
                    <a:pt x="2006" y="2099"/>
                  </a:lnTo>
                  <a:lnTo>
                    <a:pt x="2060" y="2068"/>
                  </a:lnTo>
                  <a:lnTo>
                    <a:pt x="2110" y="2033"/>
                  </a:lnTo>
                  <a:lnTo>
                    <a:pt x="2158" y="1993"/>
                  </a:lnTo>
                  <a:lnTo>
                    <a:pt x="2202" y="1949"/>
                  </a:lnTo>
                  <a:lnTo>
                    <a:pt x="2242" y="1902"/>
                  </a:lnTo>
                  <a:lnTo>
                    <a:pt x="2276" y="1851"/>
                  </a:lnTo>
                  <a:lnTo>
                    <a:pt x="2307" y="1797"/>
                  </a:lnTo>
                  <a:lnTo>
                    <a:pt x="2334" y="1739"/>
                  </a:lnTo>
                  <a:lnTo>
                    <a:pt x="2354" y="1679"/>
                  </a:lnTo>
                  <a:lnTo>
                    <a:pt x="2368" y="1616"/>
                  </a:lnTo>
                  <a:lnTo>
                    <a:pt x="2378" y="1553"/>
                  </a:lnTo>
                  <a:lnTo>
                    <a:pt x="2381" y="1487"/>
                  </a:lnTo>
                  <a:lnTo>
                    <a:pt x="2378" y="1420"/>
                  </a:lnTo>
                  <a:lnTo>
                    <a:pt x="2368" y="1357"/>
                  </a:lnTo>
                  <a:lnTo>
                    <a:pt x="2354" y="1294"/>
                  </a:lnTo>
                  <a:lnTo>
                    <a:pt x="2334" y="1233"/>
                  </a:lnTo>
                  <a:lnTo>
                    <a:pt x="2307" y="1176"/>
                  </a:lnTo>
                  <a:lnTo>
                    <a:pt x="2276" y="1122"/>
                  </a:lnTo>
                  <a:lnTo>
                    <a:pt x="2242" y="1071"/>
                  </a:lnTo>
                  <a:lnTo>
                    <a:pt x="2202" y="1023"/>
                  </a:lnTo>
                  <a:lnTo>
                    <a:pt x="2158" y="980"/>
                  </a:lnTo>
                  <a:lnTo>
                    <a:pt x="2110" y="940"/>
                  </a:lnTo>
                  <a:lnTo>
                    <a:pt x="2060" y="905"/>
                  </a:lnTo>
                  <a:lnTo>
                    <a:pt x="2006" y="874"/>
                  </a:lnTo>
                  <a:lnTo>
                    <a:pt x="1949" y="847"/>
                  </a:lnTo>
                  <a:lnTo>
                    <a:pt x="1888" y="827"/>
                  </a:lnTo>
                  <a:lnTo>
                    <a:pt x="1827" y="812"/>
                  </a:lnTo>
                  <a:lnTo>
                    <a:pt x="1763" y="803"/>
                  </a:lnTo>
                  <a:lnTo>
                    <a:pt x="1697" y="800"/>
                  </a:lnTo>
                  <a:close/>
                  <a:moveTo>
                    <a:pt x="561" y="139"/>
                  </a:moveTo>
                  <a:lnTo>
                    <a:pt x="561" y="2316"/>
                  </a:lnTo>
                  <a:lnTo>
                    <a:pt x="780" y="2096"/>
                  </a:lnTo>
                  <a:lnTo>
                    <a:pt x="795" y="2085"/>
                  </a:lnTo>
                  <a:lnTo>
                    <a:pt x="812" y="2078"/>
                  </a:lnTo>
                  <a:lnTo>
                    <a:pt x="830" y="2076"/>
                  </a:lnTo>
                  <a:lnTo>
                    <a:pt x="848" y="2078"/>
                  </a:lnTo>
                  <a:lnTo>
                    <a:pt x="865" y="2085"/>
                  </a:lnTo>
                  <a:lnTo>
                    <a:pt x="879" y="2096"/>
                  </a:lnTo>
                  <a:lnTo>
                    <a:pt x="938" y="2155"/>
                  </a:lnTo>
                  <a:lnTo>
                    <a:pt x="1071" y="2023"/>
                  </a:lnTo>
                  <a:lnTo>
                    <a:pt x="1032" y="1973"/>
                  </a:lnTo>
                  <a:lnTo>
                    <a:pt x="996" y="1921"/>
                  </a:lnTo>
                  <a:lnTo>
                    <a:pt x="964" y="1865"/>
                  </a:lnTo>
                  <a:lnTo>
                    <a:pt x="938" y="1807"/>
                  </a:lnTo>
                  <a:lnTo>
                    <a:pt x="915" y="1747"/>
                  </a:lnTo>
                  <a:lnTo>
                    <a:pt x="897" y="1684"/>
                  </a:lnTo>
                  <a:lnTo>
                    <a:pt x="884" y="1620"/>
                  </a:lnTo>
                  <a:lnTo>
                    <a:pt x="875" y="1554"/>
                  </a:lnTo>
                  <a:lnTo>
                    <a:pt x="873" y="1487"/>
                  </a:lnTo>
                  <a:lnTo>
                    <a:pt x="877" y="1412"/>
                  </a:lnTo>
                  <a:lnTo>
                    <a:pt x="886" y="1338"/>
                  </a:lnTo>
                  <a:lnTo>
                    <a:pt x="903" y="1267"/>
                  </a:lnTo>
                  <a:lnTo>
                    <a:pt x="924" y="1198"/>
                  </a:lnTo>
                  <a:lnTo>
                    <a:pt x="953" y="1133"/>
                  </a:lnTo>
                  <a:lnTo>
                    <a:pt x="985" y="1070"/>
                  </a:lnTo>
                  <a:lnTo>
                    <a:pt x="1024" y="1011"/>
                  </a:lnTo>
                  <a:lnTo>
                    <a:pt x="1067" y="955"/>
                  </a:lnTo>
                  <a:lnTo>
                    <a:pt x="1114" y="903"/>
                  </a:lnTo>
                  <a:lnTo>
                    <a:pt x="1166" y="855"/>
                  </a:lnTo>
                  <a:lnTo>
                    <a:pt x="1222" y="811"/>
                  </a:lnTo>
                  <a:lnTo>
                    <a:pt x="1282" y="773"/>
                  </a:lnTo>
                  <a:lnTo>
                    <a:pt x="1344" y="740"/>
                  </a:lnTo>
                  <a:lnTo>
                    <a:pt x="1409" y="712"/>
                  </a:lnTo>
                  <a:lnTo>
                    <a:pt x="1478" y="689"/>
                  </a:lnTo>
                  <a:lnTo>
                    <a:pt x="1549" y="673"/>
                  </a:lnTo>
                  <a:lnTo>
                    <a:pt x="1622" y="664"/>
                  </a:lnTo>
                  <a:lnTo>
                    <a:pt x="1697" y="661"/>
                  </a:lnTo>
                  <a:lnTo>
                    <a:pt x="1771" y="664"/>
                  </a:lnTo>
                  <a:lnTo>
                    <a:pt x="1845" y="673"/>
                  </a:lnTo>
                  <a:lnTo>
                    <a:pt x="1916" y="689"/>
                  </a:lnTo>
                  <a:lnTo>
                    <a:pt x="1984" y="712"/>
                  </a:lnTo>
                  <a:lnTo>
                    <a:pt x="2049" y="740"/>
                  </a:lnTo>
                  <a:lnTo>
                    <a:pt x="2113" y="773"/>
                  </a:lnTo>
                  <a:lnTo>
                    <a:pt x="2172" y="811"/>
                  </a:lnTo>
                  <a:lnTo>
                    <a:pt x="2227" y="855"/>
                  </a:lnTo>
                  <a:lnTo>
                    <a:pt x="2279" y="903"/>
                  </a:lnTo>
                  <a:lnTo>
                    <a:pt x="2326" y="955"/>
                  </a:lnTo>
                  <a:lnTo>
                    <a:pt x="2370" y="1011"/>
                  </a:lnTo>
                  <a:lnTo>
                    <a:pt x="2408" y="1070"/>
                  </a:lnTo>
                  <a:lnTo>
                    <a:pt x="2441" y="1133"/>
                  </a:lnTo>
                  <a:lnTo>
                    <a:pt x="2469" y="1198"/>
                  </a:lnTo>
                  <a:lnTo>
                    <a:pt x="2491" y="1267"/>
                  </a:lnTo>
                  <a:lnTo>
                    <a:pt x="2507" y="1338"/>
                  </a:lnTo>
                  <a:lnTo>
                    <a:pt x="2516" y="1412"/>
                  </a:lnTo>
                  <a:lnTo>
                    <a:pt x="2521" y="1487"/>
                  </a:lnTo>
                  <a:lnTo>
                    <a:pt x="2516" y="1561"/>
                  </a:lnTo>
                  <a:lnTo>
                    <a:pt x="2507" y="1634"/>
                  </a:lnTo>
                  <a:lnTo>
                    <a:pt x="2491" y="1705"/>
                  </a:lnTo>
                  <a:lnTo>
                    <a:pt x="2469" y="1774"/>
                  </a:lnTo>
                  <a:lnTo>
                    <a:pt x="2441" y="1840"/>
                  </a:lnTo>
                  <a:lnTo>
                    <a:pt x="2408" y="1903"/>
                  </a:lnTo>
                  <a:lnTo>
                    <a:pt x="2370" y="1963"/>
                  </a:lnTo>
                  <a:lnTo>
                    <a:pt x="2326" y="2018"/>
                  </a:lnTo>
                  <a:lnTo>
                    <a:pt x="2279" y="2070"/>
                  </a:lnTo>
                  <a:lnTo>
                    <a:pt x="2227" y="2118"/>
                  </a:lnTo>
                  <a:lnTo>
                    <a:pt x="2172" y="2162"/>
                  </a:lnTo>
                  <a:lnTo>
                    <a:pt x="2113" y="2200"/>
                  </a:lnTo>
                  <a:lnTo>
                    <a:pt x="2049" y="2233"/>
                  </a:lnTo>
                  <a:lnTo>
                    <a:pt x="1984" y="2261"/>
                  </a:lnTo>
                  <a:lnTo>
                    <a:pt x="1916" y="2283"/>
                  </a:lnTo>
                  <a:lnTo>
                    <a:pt x="1845" y="2299"/>
                  </a:lnTo>
                  <a:lnTo>
                    <a:pt x="1771" y="2309"/>
                  </a:lnTo>
                  <a:lnTo>
                    <a:pt x="1697" y="2313"/>
                  </a:lnTo>
                  <a:lnTo>
                    <a:pt x="1622" y="2309"/>
                  </a:lnTo>
                  <a:lnTo>
                    <a:pt x="1550" y="2299"/>
                  </a:lnTo>
                  <a:lnTo>
                    <a:pt x="1479" y="2283"/>
                  </a:lnTo>
                  <a:lnTo>
                    <a:pt x="1412" y="2261"/>
                  </a:lnTo>
                  <a:lnTo>
                    <a:pt x="1346" y="2234"/>
                  </a:lnTo>
                  <a:lnTo>
                    <a:pt x="1284" y="2202"/>
                  </a:lnTo>
                  <a:lnTo>
                    <a:pt x="1225" y="2164"/>
                  </a:lnTo>
                  <a:lnTo>
                    <a:pt x="1169" y="2121"/>
                  </a:lnTo>
                  <a:lnTo>
                    <a:pt x="1036" y="2254"/>
                  </a:lnTo>
                  <a:lnTo>
                    <a:pt x="1101" y="2317"/>
                  </a:lnTo>
                  <a:lnTo>
                    <a:pt x="1111" y="2332"/>
                  </a:lnTo>
                  <a:lnTo>
                    <a:pt x="1119" y="2349"/>
                  </a:lnTo>
                  <a:lnTo>
                    <a:pt x="1121" y="2367"/>
                  </a:lnTo>
                  <a:lnTo>
                    <a:pt x="1119" y="2385"/>
                  </a:lnTo>
                  <a:lnTo>
                    <a:pt x="1111" y="2401"/>
                  </a:lnTo>
                  <a:lnTo>
                    <a:pt x="1101" y="2416"/>
                  </a:lnTo>
                  <a:lnTo>
                    <a:pt x="561" y="2957"/>
                  </a:lnTo>
                  <a:lnTo>
                    <a:pt x="561" y="3361"/>
                  </a:lnTo>
                  <a:lnTo>
                    <a:pt x="2238" y="3361"/>
                  </a:lnTo>
                  <a:lnTo>
                    <a:pt x="2238" y="2855"/>
                  </a:lnTo>
                  <a:lnTo>
                    <a:pt x="2241" y="2837"/>
                  </a:lnTo>
                  <a:lnTo>
                    <a:pt x="2248" y="2821"/>
                  </a:lnTo>
                  <a:lnTo>
                    <a:pt x="2258" y="2806"/>
                  </a:lnTo>
                  <a:lnTo>
                    <a:pt x="2273" y="2795"/>
                  </a:lnTo>
                  <a:lnTo>
                    <a:pt x="2290" y="2788"/>
                  </a:lnTo>
                  <a:lnTo>
                    <a:pt x="2308" y="2786"/>
                  </a:lnTo>
                  <a:lnTo>
                    <a:pt x="2308" y="2786"/>
                  </a:lnTo>
                  <a:lnTo>
                    <a:pt x="2811" y="2786"/>
                  </a:lnTo>
                  <a:lnTo>
                    <a:pt x="2811" y="139"/>
                  </a:lnTo>
                  <a:lnTo>
                    <a:pt x="561" y="139"/>
                  </a:lnTo>
                  <a:close/>
                  <a:moveTo>
                    <a:pt x="492" y="0"/>
                  </a:moveTo>
                  <a:lnTo>
                    <a:pt x="2881" y="0"/>
                  </a:lnTo>
                  <a:lnTo>
                    <a:pt x="2899" y="2"/>
                  </a:lnTo>
                  <a:lnTo>
                    <a:pt x="2916" y="10"/>
                  </a:lnTo>
                  <a:lnTo>
                    <a:pt x="2930" y="20"/>
                  </a:lnTo>
                  <a:lnTo>
                    <a:pt x="2940" y="35"/>
                  </a:lnTo>
                  <a:lnTo>
                    <a:pt x="2948" y="51"/>
                  </a:lnTo>
                  <a:lnTo>
                    <a:pt x="2950" y="70"/>
                  </a:lnTo>
                  <a:lnTo>
                    <a:pt x="2950" y="2856"/>
                  </a:lnTo>
                  <a:lnTo>
                    <a:pt x="2948" y="2874"/>
                  </a:lnTo>
                  <a:lnTo>
                    <a:pt x="2940" y="2891"/>
                  </a:lnTo>
                  <a:lnTo>
                    <a:pt x="2930" y="2905"/>
                  </a:lnTo>
                  <a:lnTo>
                    <a:pt x="2358" y="3480"/>
                  </a:lnTo>
                  <a:lnTo>
                    <a:pt x="2343" y="3490"/>
                  </a:lnTo>
                  <a:lnTo>
                    <a:pt x="2326" y="3498"/>
                  </a:lnTo>
                  <a:lnTo>
                    <a:pt x="2308" y="3500"/>
                  </a:lnTo>
                  <a:lnTo>
                    <a:pt x="492" y="3500"/>
                  </a:lnTo>
                  <a:lnTo>
                    <a:pt x="474" y="3498"/>
                  </a:lnTo>
                  <a:lnTo>
                    <a:pt x="457" y="3490"/>
                  </a:lnTo>
                  <a:lnTo>
                    <a:pt x="443" y="3480"/>
                  </a:lnTo>
                  <a:lnTo>
                    <a:pt x="431" y="3465"/>
                  </a:lnTo>
                  <a:lnTo>
                    <a:pt x="425" y="3449"/>
                  </a:lnTo>
                  <a:lnTo>
                    <a:pt x="422" y="3430"/>
                  </a:lnTo>
                  <a:lnTo>
                    <a:pt x="422" y="3097"/>
                  </a:lnTo>
                  <a:lnTo>
                    <a:pt x="385" y="3134"/>
                  </a:lnTo>
                  <a:lnTo>
                    <a:pt x="362" y="3154"/>
                  </a:lnTo>
                  <a:lnTo>
                    <a:pt x="337" y="3170"/>
                  </a:lnTo>
                  <a:lnTo>
                    <a:pt x="311" y="3184"/>
                  </a:lnTo>
                  <a:lnTo>
                    <a:pt x="282" y="3192"/>
                  </a:lnTo>
                  <a:lnTo>
                    <a:pt x="254" y="3198"/>
                  </a:lnTo>
                  <a:lnTo>
                    <a:pt x="225" y="3200"/>
                  </a:lnTo>
                  <a:lnTo>
                    <a:pt x="197" y="3198"/>
                  </a:lnTo>
                  <a:lnTo>
                    <a:pt x="168" y="3192"/>
                  </a:lnTo>
                  <a:lnTo>
                    <a:pt x="141" y="3184"/>
                  </a:lnTo>
                  <a:lnTo>
                    <a:pt x="114" y="3170"/>
                  </a:lnTo>
                  <a:lnTo>
                    <a:pt x="89" y="3154"/>
                  </a:lnTo>
                  <a:lnTo>
                    <a:pt x="66" y="3134"/>
                  </a:lnTo>
                  <a:lnTo>
                    <a:pt x="43" y="3109"/>
                  </a:lnTo>
                  <a:lnTo>
                    <a:pt x="26" y="3081"/>
                  </a:lnTo>
                  <a:lnTo>
                    <a:pt x="13" y="3051"/>
                  </a:lnTo>
                  <a:lnTo>
                    <a:pt x="4" y="3021"/>
                  </a:lnTo>
                  <a:lnTo>
                    <a:pt x="0" y="2990"/>
                  </a:lnTo>
                  <a:lnTo>
                    <a:pt x="0" y="2958"/>
                  </a:lnTo>
                  <a:lnTo>
                    <a:pt x="4" y="2926"/>
                  </a:lnTo>
                  <a:lnTo>
                    <a:pt x="13" y="2895"/>
                  </a:lnTo>
                  <a:lnTo>
                    <a:pt x="26" y="2867"/>
                  </a:lnTo>
                  <a:lnTo>
                    <a:pt x="43" y="2839"/>
                  </a:lnTo>
                  <a:lnTo>
                    <a:pt x="66" y="2814"/>
                  </a:lnTo>
                  <a:lnTo>
                    <a:pt x="422" y="2455"/>
                  </a:lnTo>
                  <a:lnTo>
                    <a:pt x="422" y="70"/>
                  </a:lnTo>
                  <a:lnTo>
                    <a:pt x="425" y="51"/>
                  </a:lnTo>
                  <a:lnTo>
                    <a:pt x="431" y="35"/>
                  </a:lnTo>
                  <a:lnTo>
                    <a:pt x="443" y="20"/>
                  </a:lnTo>
                  <a:lnTo>
                    <a:pt x="457" y="10"/>
                  </a:lnTo>
                  <a:lnTo>
                    <a:pt x="474" y="2"/>
                  </a:lnTo>
                  <a:lnTo>
                    <a:pt x="4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10253663" y="2141538"/>
              <a:ext cx="146050" cy="22225"/>
            </a:xfrm>
            <a:custGeom>
              <a:avLst/>
              <a:gdLst>
                <a:gd name="T0" fmla="*/ 70 w 918"/>
                <a:gd name="T1" fmla="*/ 0 h 140"/>
                <a:gd name="T2" fmla="*/ 848 w 918"/>
                <a:gd name="T3" fmla="*/ 0 h 140"/>
                <a:gd name="T4" fmla="*/ 867 w 918"/>
                <a:gd name="T5" fmla="*/ 2 h 140"/>
                <a:gd name="T6" fmla="*/ 883 w 918"/>
                <a:gd name="T7" fmla="*/ 10 h 140"/>
                <a:gd name="T8" fmla="*/ 898 w 918"/>
                <a:gd name="T9" fmla="*/ 20 h 140"/>
                <a:gd name="T10" fmla="*/ 909 w 918"/>
                <a:gd name="T11" fmla="*/ 35 h 140"/>
                <a:gd name="T12" fmla="*/ 915 w 918"/>
                <a:gd name="T13" fmla="*/ 51 h 140"/>
                <a:gd name="T14" fmla="*/ 918 w 918"/>
                <a:gd name="T15" fmla="*/ 70 h 140"/>
                <a:gd name="T16" fmla="*/ 915 w 918"/>
                <a:gd name="T17" fmla="*/ 88 h 140"/>
                <a:gd name="T18" fmla="*/ 909 w 918"/>
                <a:gd name="T19" fmla="*/ 105 h 140"/>
                <a:gd name="T20" fmla="*/ 898 w 918"/>
                <a:gd name="T21" fmla="*/ 119 h 140"/>
                <a:gd name="T22" fmla="*/ 883 w 918"/>
                <a:gd name="T23" fmla="*/ 131 h 140"/>
                <a:gd name="T24" fmla="*/ 867 w 918"/>
                <a:gd name="T25" fmla="*/ 137 h 140"/>
                <a:gd name="T26" fmla="*/ 848 w 918"/>
                <a:gd name="T27" fmla="*/ 140 h 140"/>
                <a:gd name="T28" fmla="*/ 70 w 918"/>
                <a:gd name="T29" fmla="*/ 140 h 140"/>
                <a:gd name="T30" fmla="*/ 51 w 918"/>
                <a:gd name="T31" fmla="*/ 137 h 140"/>
                <a:gd name="T32" fmla="*/ 35 w 918"/>
                <a:gd name="T33" fmla="*/ 131 h 140"/>
                <a:gd name="T34" fmla="*/ 20 w 918"/>
                <a:gd name="T35" fmla="*/ 119 h 140"/>
                <a:gd name="T36" fmla="*/ 10 w 918"/>
                <a:gd name="T37" fmla="*/ 105 h 140"/>
                <a:gd name="T38" fmla="*/ 2 w 918"/>
                <a:gd name="T39" fmla="*/ 88 h 140"/>
                <a:gd name="T40" fmla="*/ 0 w 918"/>
                <a:gd name="T41" fmla="*/ 70 h 140"/>
                <a:gd name="T42" fmla="*/ 2 w 918"/>
                <a:gd name="T43" fmla="*/ 51 h 140"/>
                <a:gd name="T44" fmla="*/ 10 w 918"/>
                <a:gd name="T45" fmla="*/ 35 h 140"/>
                <a:gd name="T46" fmla="*/ 20 w 918"/>
                <a:gd name="T47" fmla="*/ 20 h 140"/>
                <a:gd name="T48" fmla="*/ 35 w 918"/>
                <a:gd name="T49" fmla="*/ 10 h 140"/>
                <a:gd name="T50" fmla="*/ 51 w 918"/>
                <a:gd name="T51" fmla="*/ 2 h 140"/>
                <a:gd name="T52" fmla="*/ 70 w 91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8" h="140">
                  <a:moveTo>
                    <a:pt x="70" y="0"/>
                  </a:moveTo>
                  <a:lnTo>
                    <a:pt x="848" y="0"/>
                  </a:lnTo>
                  <a:lnTo>
                    <a:pt x="867" y="2"/>
                  </a:lnTo>
                  <a:lnTo>
                    <a:pt x="883" y="10"/>
                  </a:lnTo>
                  <a:lnTo>
                    <a:pt x="898" y="20"/>
                  </a:lnTo>
                  <a:lnTo>
                    <a:pt x="909" y="35"/>
                  </a:lnTo>
                  <a:lnTo>
                    <a:pt x="915" y="51"/>
                  </a:lnTo>
                  <a:lnTo>
                    <a:pt x="918" y="70"/>
                  </a:lnTo>
                  <a:lnTo>
                    <a:pt x="915" y="88"/>
                  </a:lnTo>
                  <a:lnTo>
                    <a:pt x="909" y="105"/>
                  </a:lnTo>
                  <a:lnTo>
                    <a:pt x="898" y="119"/>
                  </a:lnTo>
                  <a:lnTo>
                    <a:pt x="883" y="131"/>
                  </a:lnTo>
                  <a:lnTo>
                    <a:pt x="867" y="137"/>
                  </a:lnTo>
                  <a:lnTo>
                    <a:pt x="848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1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10253663" y="2184401"/>
              <a:ext cx="146050" cy="22225"/>
            </a:xfrm>
            <a:custGeom>
              <a:avLst/>
              <a:gdLst>
                <a:gd name="T0" fmla="*/ 70 w 918"/>
                <a:gd name="T1" fmla="*/ 0 h 140"/>
                <a:gd name="T2" fmla="*/ 848 w 918"/>
                <a:gd name="T3" fmla="*/ 0 h 140"/>
                <a:gd name="T4" fmla="*/ 867 w 918"/>
                <a:gd name="T5" fmla="*/ 3 h 140"/>
                <a:gd name="T6" fmla="*/ 883 w 918"/>
                <a:gd name="T7" fmla="*/ 9 h 140"/>
                <a:gd name="T8" fmla="*/ 898 w 918"/>
                <a:gd name="T9" fmla="*/ 21 h 140"/>
                <a:gd name="T10" fmla="*/ 909 w 918"/>
                <a:gd name="T11" fmla="*/ 35 h 140"/>
                <a:gd name="T12" fmla="*/ 915 w 918"/>
                <a:gd name="T13" fmla="*/ 52 h 140"/>
                <a:gd name="T14" fmla="*/ 918 w 918"/>
                <a:gd name="T15" fmla="*/ 70 h 140"/>
                <a:gd name="T16" fmla="*/ 915 w 918"/>
                <a:gd name="T17" fmla="*/ 89 h 140"/>
                <a:gd name="T18" fmla="*/ 909 w 918"/>
                <a:gd name="T19" fmla="*/ 105 h 140"/>
                <a:gd name="T20" fmla="*/ 898 w 918"/>
                <a:gd name="T21" fmla="*/ 120 h 140"/>
                <a:gd name="T22" fmla="*/ 883 w 918"/>
                <a:gd name="T23" fmla="*/ 130 h 140"/>
                <a:gd name="T24" fmla="*/ 867 w 918"/>
                <a:gd name="T25" fmla="*/ 138 h 140"/>
                <a:gd name="T26" fmla="*/ 848 w 918"/>
                <a:gd name="T27" fmla="*/ 140 h 140"/>
                <a:gd name="T28" fmla="*/ 70 w 918"/>
                <a:gd name="T29" fmla="*/ 140 h 140"/>
                <a:gd name="T30" fmla="*/ 51 w 918"/>
                <a:gd name="T31" fmla="*/ 138 h 140"/>
                <a:gd name="T32" fmla="*/ 35 w 918"/>
                <a:gd name="T33" fmla="*/ 130 h 140"/>
                <a:gd name="T34" fmla="*/ 20 w 918"/>
                <a:gd name="T35" fmla="*/ 120 h 140"/>
                <a:gd name="T36" fmla="*/ 10 w 918"/>
                <a:gd name="T37" fmla="*/ 105 h 140"/>
                <a:gd name="T38" fmla="*/ 2 w 918"/>
                <a:gd name="T39" fmla="*/ 89 h 140"/>
                <a:gd name="T40" fmla="*/ 0 w 918"/>
                <a:gd name="T41" fmla="*/ 70 h 140"/>
                <a:gd name="T42" fmla="*/ 2 w 918"/>
                <a:gd name="T43" fmla="*/ 52 h 140"/>
                <a:gd name="T44" fmla="*/ 10 w 918"/>
                <a:gd name="T45" fmla="*/ 35 h 140"/>
                <a:gd name="T46" fmla="*/ 20 w 918"/>
                <a:gd name="T47" fmla="*/ 21 h 140"/>
                <a:gd name="T48" fmla="*/ 35 w 918"/>
                <a:gd name="T49" fmla="*/ 9 h 140"/>
                <a:gd name="T50" fmla="*/ 51 w 918"/>
                <a:gd name="T51" fmla="*/ 3 h 140"/>
                <a:gd name="T52" fmla="*/ 70 w 91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8" h="140">
                  <a:moveTo>
                    <a:pt x="70" y="0"/>
                  </a:moveTo>
                  <a:lnTo>
                    <a:pt x="848" y="0"/>
                  </a:lnTo>
                  <a:lnTo>
                    <a:pt x="867" y="3"/>
                  </a:lnTo>
                  <a:lnTo>
                    <a:pt x="883" y="9"/>
                  </a:lnTo>
                  <a:lnTo>
                    <a:pt x="898" y="21"/>
                  </a:lnTo>
                  <a:lnTo>
                    <a:pt x="909" y="35"/>
                  </a:lnTo>
                  <a:lnTo>
                    <a:pt x="915" y="52"/>
                  </a:lnTo>
                  <a:lnTo>
                    <a:pt x="918" y="70"/>
                  </a:lnTo>
                  <a:lnTo>
                    <a:pt x="915" y="89"/>
                  </a:lnTo>
                  <a:lnTo>
                    <a:pt x="909" y="105"/>
                  </a:lnTo>
                  <a:lnTo>
                    <a:pt x="898" y="120"/>
                  </a:lnTo>
                  <a:lnTo>
                    <a:pt x="883" y="130"/>
                  </a:lnTo>
                  <a:lnTo>
                    <a:pt x="867" y="138"/>
                  </a:lnTo>
                  <a:lnTo>
                    <a:pt x="848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>
              <a:off x="10253663" y="2097088"/>
              <a:ext cx="71437" cy="22225"/>
            </a:xfrm>
            <a:custGeom>
              <a:avLst/>
              <a:gdLst>
                <a:gd name="T0" fmla="*/ 70 w 452"/>
                <a:gd name="T1" fmla="*/ 0 h 140"/>
                <a:gd name="T2" fmla="*/ 383 w 452"/>
                <a:gd name="T3" fmla="*/ 0 h 140"/>
                <a:gd name="T4" fmla="*/ 401 w 452"/>
                <a:gd name="T5" fmla="*/ 3 h 140"/>
                <a:gd name="T6" fmla="*/ 418 w 452"/>
                <a:gd name="T7" fmla="*/ 10 h 140"/>
                <a:gd name="T8" fmla="*/ 432 w 452"/>
                <a:gd name="T9" fmla="*/ 20 h 140"/>
                <a:gd name="T10" fmla="*/ 442 w 452"/>
                <a:gd name="T11" fmla="*/ 35 h 140"/>
                <a:gd name="T12" fmla="*/ 450 w 452"/>
                <a:gd name="T13" fmla="*/ 51 h 140"/>
                <a:gd name="T14" fmla="*/ 452 w 452"/>
                <a:gd name="T15" fmla="*/ 70 h 140"/>
                <a:gd name="T16" fmla="*/ 450 w 452"/>
                <a:gd name="T17" fmla="*/ 88 h 140"/>
                <a:gd name="T18" fmla="*/ 442 w 452"/>
                <a:gd name="T19" fmla="*/ 105 h 140"/>
                <a:gd name="T20" fmla="*/ 432 w 452"/>
                <a:gd name="T21" fmla="*/ 119 h 140"/>
                <a:gd name="T22" fmla="*/ 418 w 452"/>
                <a:gd name="T23" fmla="*/ 131 h 140"/>
                <a:gd name="T24" fmla="*/ 401 w 452"/>
                <a:gd name="T25" fmla="*/ 137 h 140"/>
                <a:gd name="T26" fmla="*/ 383 w 452"/>
                <a:gd name="T27" fmla="*/ 140 h 140"/>
                <a:gd name="T28" fmla="*/ 70 w 452"/>
                <a:gd name="T29" fmla="*/ 140 h 140"/>
                <a:gd name="T30" fmla="*/ 51 w 452"/>
                <a:gd name="T31" fmla="*/ 137 h 140"/>
                <a:gd name="T32" fmla="*/ 35 w 452"/>
                <a:gd name="T33" fmla="*/ 131 h 140"/>
                <a:gd name="T34" fmla="*/ 20 w 452"/>
                <a:gd name="T35" fmla="*/ 119 h 140"/>
                <a:gd name="T36" fmla="*/ 10 w 452"/>
                <a:gd name="T37" fmla="*/ 105 h 140"/>
                <a:gd name="T38" fmla="*/ 2 w 452"/>
                <a:gd name="T39" fmla="*/ 88 h 140"/>
                <a:gd name="T40" fmla="*/ 0 w 452"/>
                <a:gd name="T41" fmla="*/ 70 h 140"/>
                <a:gd name="T42" fmla="*/ 2 w 452"/>
                <a:gd name="T43" fmla="*/ 51 h 140"/>
                <a:gd name="T44" fmla="*/ 10 w 452"/>
                <a:gd name="T45" fmla="*/ 35 h 140"/>
                <a:gd name="T46" fmla="*/ 20 w 452"/>
                <a:gd name="T47" fmla="*/ 20 h 140"/>
                <a:gd name="T48" fmla="*/ 35 w 452"/>
                <a:gd name="T49" fmla="*/ 10 h 140"/>
                <a:gd name="T50" fmla="*/ 51 w 452"/>
                <a:gd name="T51" fmla="*/ 3 h 140"/>
                <a:gd name="T52" fmla="*/ 70 w 45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2" h="140">
                  <a:moveTo>
                    <a:pt x="70" y="0"/>
                  </a:moveTo>
                  <a:lnTo>
                    <a:pt x="383" y="0"/>
                  </a:lnTo>
                  <a:lnTo>
                    <a:pt x="401" y="3"/>
                  </a:lnTo>
                  <a:lnTo>
                    <a:pt x="418" y="10"/>
                  </a:lnTo>
                  <a:lnTo>
                    <a:pt x="432" y="20"/>
                  </a:lnTo>
                  <a:lnTo>
                    <a:pt x="442" y="35"/>
                  </a:lnTo>
                  <a:lnTo>
                    <a:pt x="450" y="51"/>
                  </a:lnTo>
                  <a:lnTo>
                    <a:pt x="452" y="70"/>
                  </a:lnTo>
                  <a:lnTo>
                    <a:pt x="450" y="88"/>
                  </a:lnTo>
                  <a:lnTo>
                    <a:pt x="442" y="105"/>
                  </a:lnTo>
                  <a:lnTo>
                    <a:pt x="432" y="119"/>
                  </a:lnTo>
                  <a:lnTo>
                    <a:pt x="418" y="131"/>
                  </a:lnTo>
                  <a:lnTo>
                    <a:pt x="401" y="137"/>
                  </a:lnTo>
                  <a:lnTo>
                    <a:pt x="383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1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8"/>
            <p:cNvSpPr>
              <a:spLocks/>
            </p:cNvSpPr>
            <p:nvPr/>
          </p:nvSpPr>
          <p:spPr bwMode="auto">
            <a:xfrm>
              <a:off x="10336213" y="2097088"/>
              <a:ext cx="28575" cy="22225"/>
            </a:xfrm>
            <a:custGeom>
              <a:avLst/>
              <a:gdLst>
                <a:gd name="T0" fmla="*/ 69 w 180"/>
                <a:gd name="T1" fmla="*/ 0 h 140"/>
                <a:gd name="T2" fmla="*/ 111 w 180"/>
                <a:gd name="T3" fmla="*/ 0 h 140"/>
                <a:gd name="T4" fmla="*/ 130 w 180"/>
                <a:gd name="T5" fmla="*/ 3 h 140"/>
                <a:gd name="T6" fmla="*/ 146 w 180"/>
                <a:gd name="T7" fmla="*/ 10 h 140"/>
                <a:gd name="T8" fmla="*/ 160 w 180"/>
                <a:gd name="T9" fmla="*/ 20 h 140"/>
                <a:gd name="T10" fmla="*/ 171 w 180"/>
                <a:gd name="T11" fmla="*/ 35 h 140"/>
                <a:gd name="T12" fmla="*/ 178 w 180"/>
                <a:gd name="T13" fmla="*/ 51 h 140"/>
                <a:gd name="T14" fmla="*/ 180 w 180"/>
                <a:gd name="T15" fmla="*/ 70 h 140"/>
                <a:gd name="T16" fmla="*/ 178 w 180"/>
                <a:gd name="T17" fmla="*/ 88 h 140"/>
                <a:gd name="T18" fmla="*/ 171 w 180"/>
                <a:gd name="T19" fmla="*/ 105 h 140"/>
                <a:gd name="T20" fmla="*/ 160 w 180"/>
                <a:gd name="T21" fmla="*/ 119 h 140"/>
                <a:gd name="T22" fmla="*/ 146 w 180"/>
                <a:gd name="T23" fmla="*/ 131 h 140"/>
                <a:gd name="T24" fmla="*/ 130 w 180"/>
                <a:gd name="T25" fmla="*/ 137 h 140"/>
                <a:gd name="T26" fmla="*/ 111 w 180"/>
                <a:gd name="T27" fmla="*/ 140 h 140"/>
                <a:gd name="T28" fmla="*/ 69 w 180"/>
                <a:gd name="T29" fmla="*/ 140 h 140"/>
                <a:gd name="T30" fmla="*/ 50 w 180"/>
                <a:gd name="T31" fmla="*/ 137 h 140"/>
                <a:gd name="T32" fmla="*/ 34 w 180"/>
                <a:gd name="T33" fmla="*/ 131 h 140"/>
                <a:gd name="T34" fmla="*/ 20 w 180"/>
                <a:gd name="T35" fmla="*/ 119 h 140"/>
                <a:gd name="T36" fmla="*/ 9 w 180"/>
                <a:gd name="T37" fmla="*/ 105 h 140"/>
                <a:gd name="T38" fmla="*/ 2 w 180"/>
                <a:gd name="T39" fmla="*/ 88 h 140"/>
                <a:gd name="T40" fmla="*/ 0 w 180"/>
                <a:gd name="T41" fmla="*/ 70 h 140"/>
                <a:gd name="T42" fmla="*/ 2 w 180"/>
                <a:gd name="T43" fmla="*/ 51 h 140"/>
                <a:gd name="T44" fmla="*/ 9 w 180"/>
                <a:gd name="T45" fmla="*/ 35 h 140"/>
                <a:gd name="T46" fmla="*/ 20 w 180"/>
                <a:gd name="T47" fmla="*/ 20 h 140"/>
                <a:gd name="T48" fmla="*/ 34 w 180"/>
                <a:gd name="T49" fmla="*/ 10 h 140"/>
                <a:gd name="T50" fmla="*/ 50 w 180"/>
                <a:gd name="T51" fmla="*/ 3 h 140"/>
                <a:gd name="T52" fmla="*/ 69 w 180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40">
                  <a:moveTo>
                    <a:pt x="69" y="0"/>
                  </a:moveTo>
                  <a:lnTo>
                    <a:pt x="111" y="0"/>
                  </a:lnTo>
                  <a:lnTo>
                    <a:pt x="130" y="3"/>
                  </a:lnTo>
                  <a:lnTo>
                    <a:pt x="146" y="10"/>
                  </a:lnTo>
                  <a:lnTo>
                    <a:pt x="160" y="20"/>
                  </a:lnTo>
                  <a:lnTo>
                    <a:pt x="171" y="35"/>
                  </a:lnTo>
                  <a:lnTo>
                    <a:pt x="178" y="51"/>
                  </a:lnTo>
                  <a:lnTo>
                    <a:pt x="180" y="70"/>
                  </a:lnTo>
                  <a:lnTo>
                    <a:pt x="178" y="88"/>
                  </a:lnTo>
                  <a:lnTo>
                    <a:pt x="171" y="105"/>
                  </a:lnTo>
                  <a:lnTo>
                    <a:pt x="160" y="119"/>
                  </a:lnTo>
                  <a:lnTo>
                    <a:pt x="146" y="131"/>
                  </a:lnTo>
                  <a:lnTo>
                    <a:pt x="130" y="137"/>
                  </a:lnTo>
                  <a:lnTo>
                    <a:pt x="111" y="140"/>
                  </a:lnTo>
                  <a:lnTo>
                    <a:pt x="69" y="140"/>
                  </a:lnTo>
                  <a:lnTo>
                    <a:pt x="50" y="137"/>
                  </a:lnTo>
                  <a:lnTo>
                    <a:pt x="34" y="131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144147" y="1916283"/>
            <a:ext cx="442912" cy="555625"/>
            <a:chOff x="9148763" y="1916113"/>
            <a:chExt cx="442912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5" name="Freeform 23"/>
            <p:cNvSpPr>
              <a:spLocks noEditPoints="1"/>
            </p:cNvSpPr>
            <p:nvPr/>
          </p:nvSpPr>
          <p:spPr bwMode="auto">
            <a:xfrm>
              <a:off x="9148763" y="1916113"/>
              <a:ext cx="442912" cy="555625"/>
            </a:xfrm>
            <a:custGeom>
              <a:avLst/>
              <a:gdLst>
                <a:gd name="T0" fmla="*/ 153 w 2787"/>
                <a:gd name="T1" fmla="*/ 140 h 3500"/>
                <a:gd name="T2" fmla="*/ 147 w 2787"/>
                <a:gd name="T3" fmla="*/ 143 h 3500"/>
                <a:gd name="T4" fmla="*/ 143 w 2787"/>
                <a:gd name="T5" fmla="*/ 147 h 3500"/>
                <a:gd name="T6" fmla="*/ 139 w 2787"/>
                <a:gd name="T7" fmla="*/ 154 h 3500"/>
                <a:gd name="T8" fmla="*/ 287 w 2787"/>
                <a:gd name="T9" fmla="*/ 2661 h 3500"/>
                <a:gd name="T10" fmla="*/ 289 w 2787"/>
                <a:gd name="T11" fmla="*/ 2668 h 3500"/>
                <a:gd name="T12" fmla="*/ 296 w 2787"/>
                <a:gd name="T13" fmla="*/ 2675 h 3500"/>
                <a:gd name="T14" fmla="*/ 1393 w 2787"/>
                <a:gd name="T15" fmla="*/ 3361 h 3500"/>
                <a:gd name="T16" fmla="*/ 2491 w 2787"/>
                <a:gd name="T17" fmla="*/ 2675 h 3500"/>
                <a:gd name="T18" fmla="*/ 2496 w 2787"/>
                <a:gd name="T19" fmla="*/ 2668 h 3500"/>
                <a:gd name="T20" fmla="*/ 2499 w 2787"/>
                <a:gd name="T21" fmla="*/ 2661 h 3500"/>
                <a:gd name="T22" fmla="*/ 2646 w 2787"/>
                <a:gd name="T23" fmla="*/ 154 h 3500"/>
                <a:gd name="T24" fmla="*/ 2644 w 2787"/>
                <a:gd name="T25" fmla="*/ 147 h 3500"/>
                <a:gd name="T26" fmla="*/ 2640 w 2787"/>
                <a:gd name="T27" fmla="*/ 143 h 3500"/>
                <a:gd name="T28" fmla="*/ 2634 w 2787"/>
                <a:gd name="T29" fmla="*/ 140 h 3500"/>
                <a:gd name="T30" fmla="*/ 157 w 2787"/>
                <a:gd name="T31" fmla="*/ 139 h 3500"/>
                <a:gd name="T32" fmla="*/ 2628 w 2787"/>
                <a:gd name="T33" fmla="*/ 0 h 3500"/>
                <a:gd name="T34" fmla="*/ 2679 w 2787"/>
                <a:gd name="T35" fmla="*/ 8 h 3500"/>
                <a:gd name="T36" fmla="*/ 2724 w 2787"/>
                <a:gd name="T37" fmla="*/ 32 h 3500"/>
                <a:gd name="T38" fmla="*/ 2760 w 2787"/>
                <a:gd name="T39" fmla="*/ 70 h 3500"/>
                <a:gd name="T40" fmla="*/ 2781 w 2787"/>
                <a:gd name="T41" fmla="*/ 116 h 3500"/>
                <a:gd name="T42" fmla="*/ 2787 w 2787"/>
                <a:gd name="T43" fmla="*/ 167 h 3500"/>
                <a:gd name="T44" fmla="*/ 2634 w 2787"/>
                <a:gd name="T45" fmla="*/ 2698 h 3500"/>
                <a:gd name="T46" fmla="*/ 2609 w 2787"/>
                <a:gd name="T47" fmla="*/ 2752 h 3500"/>
                <a:gd name="T48" fmla="*/ 2566 w 2787"/>
                <a:gd name="T49" fmla="*/ 2793 h 3500"/>
                <a:gd name="T50" fmla="*/ 1451 w 2787"/>
                <a:gd name="T51" fmla="*/ 3489 h 3500"/>
                <a:gd name="T52" fmla="*/ 1393 w 2787"/>
                <a:gd name="T53" fmla="*/ 3500 h 3500"/>
                <a:gd name="T54" fmla="*/ 1336 w 2787"/>
                <a:gd name="T55" fmla="*/ 3489 h 3500"/>
                <a:gd name="T56" fmla="*/ 221 w 2787"/>
                <a:gd name="T57" fmla="*/ 2793 h 3500"/>
                <a:gd name="T58" fmla="*/ 178 w 2787"/>
                <a:gd name="T59" fmla="*/ 2752 h 3500"/>
                <a:gd name="T60" fmla="*/ 152 w 2787"/>
                <a:gd name="T61" fmla="*/ 2698 h 3500"/>
                <a:gd name="T62" fmla="*/ 0 w 2787"/>
                <a:gd name="T63" fmla="*/ 167 h 3500"/>
                <a:gd name="T64" fmla="*/ 5 w 2787"/>
                <a:gd name="T65" fmla="*/ 116 h 3500"/>
                <a:gd name="T66" fmla="*/ 27 w 2787"/>
                <a:gd name="T67" fmla="*/ 70 h 3500"/>
                <a:gd name="T68" fmla="*/ 62 w 2787"/>
                <a:gd name="T69" fmla="*/ 32 h 3500"/>
                <a:gd name="T70" fmla="*/ 106 w 2787"/>
                <a:gd name="T71" fmla="*/ 8 h 3500"/>
                <a:gd name="T72" fmla="*/ 157 w 2787"/>
                <a:gd name="T73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87" h="3500">
                  <a:moveTo>
                    <a:pt x="157" y="139"/>
                  </a:moveTo>
                  <a:lnTo>
                    <a:pt x="153" y="140"/>
                  </a:lnTo>
                  <a:lnTo>
                    <a:pt x="149" y="141"/>
                  </a:lnTo>
                  <a:lnTo>
                    <a:pt x="147" y="143"/>
                  </a:lnTo>
                  <a:lnTo>
                    <a:pt x="144" y="145"/>
                  </a:lnTo>
                  <a:lnTo>
                    <a:pt x="143" y="147"/>
                  </a:lnTo>
                  <a:lnTo>
                    <a:pt x="140" y="151"/>
                  </a:lnTo>
                  <a:lnTo>
                    <a:pt x="139" y="154"/>
                  </a:lnTo>
                  <a:lnTo>
                    <a:pt x="139" y="158"/>
                  </a:lnTo>
                  <a:lnTo>
                    <a:pt x="287" y="2661"/>
                  </a:lnTo>
                  <a:lnTo>
                    <a:pt x="288" y="2664"/>
                  </a:lnTo>
                  <a:lnTo>
                    <a:pt x="289" y="2668"/>
                  </a:lnTo>
                  <a:lnTo>
                    <a:pt x="293" y="2672"/>
                  </a:lnTo>
                  <a:lnTo>
                    <a:pt x="296" y="2675"/>
                  </a:lnTo>
                  <a:lnTo>
                    <a:pt x="1384" y="3358"/>
                  </a:lnTo>
                  <a:lnTo>
                    <a:pt x="1393" y="3361"/>
                  </a:lnTo>
                  <a:lnTo>
                    <a:pt x="1403" y="3358"/>
                  </a:lnTo>
                  <a:lnTo>
                    <a:pt x="2491" y="2675"/>
                  </a:lnTo>
                  <a:lnTo>
                    <a:pt x="2494" y="2672"/>
                  </a:lnTo>
                  <a:lnTo>
                    <a:pt x="2496" y="2668"/>
                  </a:lnTo>
                  <a:lnTo>
                    <a:pt x="2499" y="2664"/>
                  </a:lnTo>
                  <a:lnTo>
                    <a:pt x="2499" y="2661"/>
                  </a:lnTo>
                  <a:lnTo>
                    <a:pt x="2646" y="158"/>
                  </a:lnTo>
                  <a:lnTo>
                    <a:pt x="2646" y="154"/>
                  </a:lnTo>
                  <a:lnTo>
                    <a:pt x="2645" y="151"/>
                  </a:lnTo>
                  <a:lnTo>
                    <a:pt x="2644" y="147"/>
                  </a:lnTo>
                  <a:lnTo>
                    <a:pt x="2642" y="145"/>
                  </a:lnTo>
                  <a:lnTo>
                    <a:pt x="2640" y="143"/>
                  </a:lnTo>
                  <a:lnTo>
                    <a:pt x="2637" y="141"/>
                  </a:lnTo>
                  <a:lnTo>
                    <a:pt x="2634" y="140"/>
                  </a:lnTo>
                  <a:lnTo>
                    <a:pt x="2628" y="139"/>
                  </a:lnTo>
                  <a:lnTo>
                    <a:pt x="157" y="139"/>
                  </a:lnTo>
                  <a:close/>
                  <a:moveTo>
                    <a:pt x="157" y="0"/>
                  </a:moveTo>
                  <a:lnTo>
                    <a:pt x="2628" y="0"/>
                  </a:lnTo>
                  <a:lnTo>
                    <a:pt x="2655" y="2"/>
                  </a:lnTo>
                  <a:lnTo>
                    <a:pt x="2679" y="8"/>
                  </a:lnTo>
                  <a:lnTo>
                    <a:pt x="2703" y="18"/>
                  </a:lnTo>
                  <a:lnTo>
                    <a:pt x="2724" y="32"/>
                  </a:lnTo>
                  <a:lnTo>
                    <a:pt x="2743" y="50"/>
                  </a:lnTo>
                  <a:lnTo>
                    <a:pt x="2760" y="70"/>
                  </a:lnTo>
                  <a:lnTo>
                    <a:pt x="2772" y="92"/>
                  </a:lnTo>
                  <a:lnTo>
                    <a:pt x="2781" y="116"/>
                  </a:lnTo>
                  <a:lnTo>
                    <a:pt x="2786" y="141"/>
                  </a:lnTo>
                  <a:lnTo>
                    <a:pt x="2787" y="167"/>
                  </a:lnTo>
                  <a:lnTo>
                    <a:pt x="2639" y="2668"/>
                  </a:lnTo>
                  <a:lnTo>
                    <a:pt x="2634" y="2698"/>
                  </a:lnTo>
                  <a:lnTo>
                    <a:pt x="2624" y="2727"/>
                  </a:lnTo>
                  <a:lnTo>
                    <a:pt x="2609" y="2752"/>
                  </a:lnTo>
                  <a:lnTo>
                    <a:pt x="2589" y="2775"/>
                  </a:lnTo>
                  <a:lnTo>
                    <a:pt x="2566" y="2793"/>
                  </a:lnTo>
                  <a:lnTo>
                    <a:pt x="1477" y="3476"/>
                  </a:lnTo>
                  <a:lnTo>
                    <a:pt x="1451" y="3489"/>
                  </a:lnTo>
                  <a:lnTo>
                    <a:pt x="1422" y="3497"/>
                  </a:lnTo>
                  <a:lnTo>
                    <a:pt x="1393" y="3500"/>
                  </a:lnTo>
                  <a:lnTo>
                    <a:pt x="1364" y="3497"/>
                  </a:lnTo>
                  <a:lnTo>
                    <a:pt x="1336" y="3489"/>
                  </a:lnTo>
                  <a:lnTo>
                    <a:pt x="1309" y="3476"/>
                  </a:lnTo>
                  <a:lnTo>
                    <a:pt x="221" y="2793"/>
                  </a:lnTo>
                  <a:lnTo>
                    <a:pt x="197" y="2775"/>
                  </a:lnTo>
                  <a:lnTo>
                    <a:pt x="178" y="2752"/>
                  </a:lnTo>
                  <a:lnTo>
                    <a:pt x="162" y="2727"/>
                  </a:lnTo>
                  <a:lnTo>
                    <a:pt x="152" y="2698"/>
                  </a:lnTo>
                  <a:lnTo>
                    <a:pt x="148" y="2668"/>
                  </a:lnTo>
                  <a:lnTo>
                    <a:pt x="0" y="167"/>
                  </a:lnTo>
                  <a:lnTo>
                    <a:pt x="0" y="141"/>
                  </a:lnTo>
                  <a:lnTo>
                    <a:pt x="5" y="116"/>
                  </a:lnTo>
                  <a:lnTo>
                    <a:pt x="14" y="92"/>
                  </a:lnTo>
                  <a:lnTo>
                    <a:pt x="27" y="70"/>
                  </a:lnTo>
                  <a:lnTo>
                    <a:pt x="43" y="50"/>
                  </a:lnTo>
                  <a:lnTo>
                    <a:pt x="62" y="32"/>
                  </a:lnTo>
                  <a:lnTo>
                    <a:pt x="83" y="18"/>
                  </a:lnTo>
                  <a:lnTo>
                    <a:pt x="106" y="8"/>
                  </a:lnTo>
                  <a:lnTo>
                    <a:pt x="132" y="2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4"/>
            <p:cNvSpPr>
              <a:spLocks noEditPoints="1"/>
            </p:cNvSpPr>
            <p:nvPr/>
          </p:nvSpPr>
          <p:spPr bwMode="auto">
            <a:xfrm>
              <a:off x="9210675" y="1974851"/>
              <a:ext cx="319087" cy="428625"/>
            </a:xfrm>
            <a:custGeom>
              <a:avLst/>
              <a:gdLst>
                <a:gd name="T0" fmla="*/ 144 w 2007"/>
                <a:gd name="T1" fmla="*/ 139 h 2698"/>
                <a:gd name="T2" fmla="*/ 248 w 2007"/>
                <a:gd name="T3" fmla="*/ 2071 h 2698"/>
                <a:gd name="T4" fmla="*/ 1004 w 2007"/>
                <a:gd name="T5" fmla="*/ 2546 h 2698"/>
                <a:gd name="T6" fmla="*/ 1761 w 2007"/>
                <a:gd name="T7" fmla="*/ 2071 h 2698"/>
                <a:gd name="T8" fmla="*/ 1864 w 2007"/>
                <a:gd name="T9" fmla="*/ 139 h 2698"/>
                <a:gd name="T10" fmla="*/ 144 w 2007"/>
                <a:gd name="T11" fmla="*/ 139 h 2698"/>
                <a:gd name="T12" fmla="*/ 71 w 2007"/>
                <a:gd name="T13" fmla="*/ 0 h 2698"/>
                <a:gd name="T14" fmla="*/ 1937 w 2007"/>
                <a:gd name="T15" fmla="*/ 0 h 2698"/>
                <a:gd name="T16" fmla="*/ 1956 w 2007"/>
                <a:gd name="T17" fmla="*/ 3 h 2698"/>
                <a:gd name="T18" fmla="*/ 1973 w 2007"/>
                <a:gd name="T19" fmla="*/ 10 h 2698"/>
                <a:gd name="T20" fmla="*/ 1988 w 2007"/>
                <a:gd name="T21" fmla="*/ 22 h 2698"/>
                <a:gd name="T22" fmla="*/ 2000 w 2007"/>
                <a:gd name="T23" fmla="*/ 38 h 2698"/>
                <a:gd name="T24" fmla="*/ 2006 w 2007"/>
                <a:gd name="T25" fmla="*/ 54 h 2698"/>
                <a:gd name="T26" fmla="*/ 2007 w 2007"/>
                <a:gd name="T27" fmla="*/ 74 h 2698"/>
                <a:gd name="T28" fmla="*/ 1898 w 2007"/>
                <a:gd name="T29" fmla="*/ 2114 h 2698"/>
                <a:gd name="T30" fmla="*/ 1895 w 2007"/>
                <a:gd name="T31" fmla="*/ 2131 h 2698"/>
                <a:gd name="T32" fmla="*/ 1888 w 2007"/>
                <a:gd name="T33" fmla="*/ 2146 h 2698"/>
                <a:gd name="T34" fmla="*/ 1879 w 2007"/>
                <a:gd name="T35" fmla="*/ 2159 h 2698"/>
                <a:gd name="T36" fmla="*/ 1866 w 2007"/>
                <a:gd name="T37" fmla="*/ 2169 h 2698"/>
                <a:gd name="T38" fmla="*/ 1042 w 2007"/>
                <a:gd name="T39" fmla="*/ 2687 h 2698"/>
                <a:gd name="T40" fmla="*/ 1024 w 2007"/>
                <a:gd name="T41" fmla="*/ 2695 h 2698"/>
                <a:gd name="T42" fmla="*/ 1004 w 2007"/>
                <a:gd name="T43" fmla="*/ 2698 h 2698"/>
                <a:gd name="T44" fmla="*/ 985 w 2007"/>
                <a:gd name="T45" fmla="*/ 2695 h 2698"/>
                <a:gd name="T46" fmla="*/ 967 w 2007"/>
                <a:gd name="T47" fmla="*/ 2687 h 2698"/>
                <a:gd name="T48" fmla="*/ 143 w 2007"/>
                <a:gd name="T49" fmla="*/ 2169 h 2698"/>
                <a:gd name="T50" fmla="*/ 129 w 2007"/>
                <a:gd name="T51" fmla="*/ 2159 h 2698"/>
                <a:gd name="T52" fmla="*/ 119 w 2007"/>
                <a:gd name="T53" fmla="*/ 2146 h 2698"/>
                <a:gd name="T54" fmla="*/ 113 w 2007"/>
                <a:gd name="T55" fmla="*/ 2131 h 2698"/>
                <a:gd name="T56" fmla="*/ 110 w 2007"/>
                <a:gd name="T57" fmla="*/ 2114 h 2698"/>
                <a:gd name="T58" fmla="*/ 0 w 2007"/>
                <a:gd name="T59" fmla="*/ 74 h 2698"/>
                <a:gd name="T60" fmla="*/ 2 w 2007"/>
                <a:gd name="T61" fmla="*/ 54 h 2698"/>
                <a:gd name="T62" fmla="*/ 9 w 2007"/>
                <a:gd name="T63" fmla="*/ 38 h 2698"/>
                <a:gd name="T64" fmla="*/ 19 w 2007"/>
                <a:gd name="T65" fmla="*/ 22 h 2698"/>
                <a:gd name="T66" fmla="*/ 34 w 2007"/>
                <a:gd name="T67" fmla="*/ 10 h 2698"/>
                <a:gd name="T68" fmla="*/ 51 w 2007"/>
                <a:gd name="T69" fmla="*/ 3 h 2698"/>
                <a:gd name="T70" fmla="*/ 71 w 2007"/>
                <a:gd name="T71" fmla="*/ 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7" h="2698">
                  <a:moveTo>
                    <a:pt x="144" y="139"/>
                  </a:moveTo>
                  <a:lnTo>
                    <a:pt x="248" y="2071"/>
                  </a:lnTo>
                  <a:lnTo>
                    <a:pt x="1004" y="2546"/>
                  </a:lnTo>
                  <a:lnTo>
                    <a:pt x="1761" y="2071"/>
                  </a:lnTo>
                  <a:lnTo>
                    <a:pt x="1864" y="139"/>
                  </a:lnTo>
                  <a:lnTo>
                    <a:pt x="144" y="139"/>
                  </a:lnTo>
                  <a:close/>
                  <a:moveTo>
                    <a:pt x="71" y="0"/>
                  </a:moveTo>
                  <a:lnTo>
                    <a:pt x="1937" y="0"/>
                  </a:lnTo>
                  <a:lnTo>
                    <a:pt x="1956" y="3"/>
                  </a:lnTo>
                  <a:lnTo>
                    <a:pt x="1973" y="10"/>
                  </a:lnTo>
                  <a:lnTo>
                    <a:pt x="1988" y="22"/>
                  </a:lnTo>
                  <a:lnTo>
                    <a:pt x="2000" y="38"/>
                  </a:lnTo>
                  <a:lnTo>
                    <a:pt x="2006" y="54"/>
                  </a:lnTo>
                  <a:lnTo>
                    <a:pt x="2007" y="74"/>
                  </a:lnTo>
                  <a:lnTo>
                    <a:pt x="1898" y="2114"/>
                  </a:lnTo>
                  <a:lnTo>
                    <a:pt x="1895" y="2131"/>
                  </a:lnTo>
                  <a:lnTo>
                    <a:pt x="1888" y="2146"/>
                  </a:lnTo>
                  <a:lnTo>
                    <a:pt x="1879" y="2159"/>
                  </a:lnTo>
                  <a:lnTo>
                    <a:pt x="1866" y="2169"/>
                  </a:lnTo>
                  <a:lnTo>
                    <a:pt x="1042" y="2687"/>
                  </a:lnTo>
                  <a:lnTo>
                    <a:pt x="1024" y="2695"/>
                  </a:lnTo>
                  <a:lnTo>
                    <a:pt x="1004" y="2698"/>
                  </a:lnTo>
                  <a:lnTo>
                    <a:pt x="985" y="2695"/>
                  </a:lnTo>
                  <a:lnTo>
                    <a:pt x="967" y="2687"/>
                  </a:lnTo>
                  <a:lnTo>
                    <a:pt x="143" y="2169"/>
                  </a:lnTo>
                  <a:lnTo>
                    <a:pt x="129" y="2159"/>
                  </a:lnTo>
                  <a:lnTo>
                    <a:pt x="119" y="2146"/>
                  </a:lnTo>
                  <a:lnTo>
                    <a:pt x="113" y="2131"/>
                  </a:lnTo>
                  <a:lnTo>
                    <a:pt x="110" y="2114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9" y="38"/>
                  </a:lnTo>
                  <a:lnTo>
                    <a:pt x="19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9255125" y="2016126"/>
              <a:ext cx="141287" cy="22225"/>
            </a:xfrm>
            <a:custGeom>
              <a:avLst/>
              <a:gdLst>
                <a:gd name="T0" fmla="*/ 70 w 897"/>
                <a:gd name="T1" fmla="*/ 0 h 139"/>
                <a:gd name="T2" fmla="*/ 827 w 897"/>
                <a:gd name="T3" fmla="*/ 0 h 139"/>
                <a:gd name="T4" fmla="*/ 846 w 897"/>
                <a:gd name="T5" fmla="*/ 2 h 139"/>
                <a:gd name="T6" fmla="*/ 863 w 897"/>
                <a:gd name="T7" fmla="*/ 9 h 139"/>
                <a:gd name="T8" fmla="*/ 876 w 897"/>
                <a:gd name="T9" fmla="*/ 20 h 139"/>
                <a:gd name="T10" fmla="*/ 887 w 897"/>
                <a:gd name="T11" fmla="*/ 34 h 139"/>
                <a:gd name="T12" fmla="*/ 894 w 897"/>
                <a:gd name="T13" fmla="*/ 51 h 139"/>
                <a:gd name="T14" fmla="*/ 897 w 897"/>
                <a:gd name="T15" fmla="*/ 69 h 139"/>
                <a:gd name="T16" fmla="*/ 894 w 897"/>
                <a:gd name="T17" fmla="*/ 88 h 139"/>
                <a:gd name="T18" fmla="*/ 887 w 897"/>
                <a:gd name="T19" fmla="*/ 104 h 139"/>
                <a:gd name="T20" fmla="*/ 876 w 897"/>
                <a:gd name="T21" fmla="*/ 119 h 139"/>
                <a:gd name="T22" fmla="*/ 863 w 897"/>
                <a:gd name="T23" fmla="*/ 129 h 139"/>
                <a:gd name="T24" fmla="*/ 846 w 897"/>
                <a:gd name="T25" fmla="*/ 137 h 139"/>
                <a:gd name="T26" fmla="*/ 827 w 897"/>
                <a:gd name="T27" fmla="*/ 139 h 139"/>
                <a:gd name="T28" fmla="*/ 70 w 897"/>
                <a:gd name="T29" fmla="*/ 139 h 139"/>
                <a:gd name="T30" fmla="*/ 51 w 897"/>
                <a:gd name="T31" fmla="*/ 137 h 139"/>
                <a:gd name="T32" fmla="*/ 34 w 897"/>
                <a:gd name="T33" fmla="*/ 129 h 139"/>
                <a:gd name="T34" fmla="*/ 20 w 897"/>
                <a:gd name="T35" fmla="*/ 119 h 139"/>
                <a:gd name="T36" fmla="*/ 9 w 897"/>
                <a:gd name="T37" fmla="*/ 104 h 139"/>
                <a:gd name="T38" fmla="*/ 2 w 897"/>
                <a:gd name="T39" fmla="*/ 88 h 139"/>
                <a:gd name="T40" fmla="*/ 0 w 897"/>
                <a:gd name="T41" fmla="*/ 69 h 139"/>
                <a:gd name="T42" fmla="*/ 2 w 897"/>
                <a:gd name="T43" fmla="*/ 51 h 139"/>
                <a:gd name="T44" fmla="*/ 9 w 897"/>
                <a:gd name="T45" fmla="*/ 34 h 139"/>
                <a:gd name="T46" fmla="*/ 20 w 897"/>
                <a:gd name="T47" fmla="*/ 20 h 139"/>
                <a:gd name="T48" fmla="*/ 34 w 897"/>
                <a:gd name="T49" fmla="*/ 9 h 139"/>
                <a:gd name="T50" fmla="*/ 51 w 897"/>
                <a:gd name="T51" fmla="*/ 2 h 139"/>
                <a:gd name="T52" fmla="*/ 70 w 89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7" h="139">
                  <a:moveTo>
                    <a:pt x="70" y="0"/>
                  </a:moveTo>
                  <a:lnTo>
                    <a:pt x="827" y="0"/>
                  </a:lnTo>
                  <a:lnTo>
                    <a:pt x="846" y="2"/>
                  </a:lnTo>
                  <a:lnTo>
                    <a:pt x="863" y="9"/>
                  </a:lnTo>
                  <a:lnTo>
                    <a:pt x="876" y="20"/>
                  </a:lnTo>
                  <a:lnTo>
                    <a:pt x="887" y="34"/>
                  </a:lnTo>
                  <a:lnTo>
                    <a:pt x="894" y="51"/>
                  </a:lnTo>
                  <a:lnTo>
                    <a:pt x="897" y="69"/>
                  </a:lnTo>
                  <a:lnTo>
                    <a:pt x="894" y="88"/>
                  </a:lnTo>
                  <a:lnTo>
                    <a:pt x="887" y="104"/>
                  </a:lnTo>
                  <a:lnTo>
                    <a:pt x="876" y="119"/>
                  </a:lnTo>
                  <a:lnTo>
                    <a:pt x="863" y="129"/>
                  </a:lnTo>
                  <a:lnTo>
                    <a:pt x="846" y="137"/>
                  </a:lnTo>
                  <a:lnTo>
                    <a:pt x="827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9413875" y="2016126"/>
              <a:ext cx="34925" cy="22225"/>
            </a:xfrm>
            <a:custGeom>
              <a:avLst/>
              <a:gdLst>
                <a:gd name="T0" fmla="*/ 69 w 219"/>
                <a:gd name="T1" fmla="*/ 0 h 139"/>
                <a:gd name="T2" fmla="*/ 150 w 219"/>
                <a:gd name="T3" fmla="*/ 0 h 139"/>
                <a:gd name="T4" fmla="*/ 168 w 219"/>
                <a:gd name="T5" fmla="*/ 2 h 139"/>
                <a:gd name="T6" fmla="*/ 185 w 219"/>
                <a:gd name="T7" fmla="*/ 9 h 139"/>
                <a:gd name="T8" fmla="*/ 199 w 219"/>
                <a:gd name="T9" fmla="*/ 20 h 139"/>
                <a:gd name="T10" fmla="*/ 210 w 219"/>
                <a:gd name="T11" fmla="*/ 34 h 139"/>
                <a:gd name="T12" fmla="*/ 217 w 219"/>
                <a:gd name="T13" fmla="*/ 51 h 139"/>
                <a:gd name="T14" fmla="*/ 219 w 219"/>
                <a:gd name="T15" fmla="*/ 69 h 139"/>
                <a:gd name="T16" fmla="*/ 217 w 219"/>
                <a:gd name="T17" fmla="*/ 88 h 139"/>
                <a:gd name="T18" fmla="*/ 210 w 219"/>
                <a:gd name="T19" fmla="*/ 104 h 139"/>
                <a:gd name="T20" fmla="*/ 199 w 219"/>
                <a:gd name="T21" fmla="*/ 119 h 139"/>
                <a:gd name="T22" fmla="*/ 185 w 219"/>
                <a:gd name="T23" fmla="*/ 129 h 139"/>
                <a:gd name="T24" fmla="*/ 168 w 219"/>
                <a:gd name="T25" fmla="*/ 137 h 139"/>
                <a:gd name="T26" fmla="*/ 150 w 219"/>
                <a:gd name="T27" fmla="*/ 139 h 139"/>
                <a:gd name="T28" fmla="*/ 69 w 219"/>
                <a:gd name="T29" fmla="*/ 139 h 139"/>
                <a:gd name="T30" fmla="*/ 51 w 219"/>
                <a:gd name="T31" fmla="*/ 137 h 139"/>
                <a:gd name="T32" fmla="*/ 34 w 219"/>
                <a:gd name="T33" fmla="*/ 129 h 139"/>
                <a:gd name="T34" fmla="*/ 20 w 219"/>
                <a:gd name="T35" fmla="*/ 119 h 139"/>
                <a:gd name="T36" fmla="*/ 10 w 219"/>
                <a:gd name="T37" fmla="*/ 104 h 139"/>
                <a:gd name="T38" fmla="*/ 2 w 219"/>
                <a:gd name="T39" fmla="*/ 88 h 139"/>
                <a:gd name="T40" fmla="*/ 0 w 219"/>
                <a:gd name="T41" fmla="*/ 69 h 139"/>
                <a:gd name="T42" fmla="*/ 2 w 219"/>
                <a:gd name="T43" fmla="*/ 51 h 139"/>
                <a:gd name="T44" fmla="*/ 10 w 219"/>
                <a:gd name="T45" fmla="*/ 34 h 139"/>
                <a:gd name="T46" fmla="*/ 20 w 219"/>
                <a:gd name="T47" fmla="*/ 20 h 139"/>
                <a:gd name="T48" fmla="*/ 34 w 219"/>
                <a:gd name="T49" fmla="*/ 9 h 139"/>
                <a:gd name="T50" fmla="*/ 51 w 219"/>
                <a:gd name="T51" fmla="*/ 2 h 139"/>
                <a:gd name="T52" fmla="*/ 69 w 21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139">
                  <a:moveTo>
                    <a:pt x="69" y="0"/>
                  </a:moveTo>
                  <a:lnTo>
                    <a:pt x="150" y="0"/>
                  </a:lnTo>
                  <a:lnTo>
                    <a:pt x="168" y="2"/>
                  </a:lnTo>
                  <a:lnTo>
                    <a:pt x="185" y="9"/>
                  </a:lnTo>
                  <a:lnTo>
                    <a:pt x="199" y="20"/>
                  </a:lnTo>
                  <a:lnTo>
                    <a:pt x="210" y="34"/>
                  </a:lnTo>
                  <a:lnTo>
                    <a:pt x="217" y="51"/>
                  </a:lnTo>
                  <a:lnTo>
                    <a:pt x="219" y="69"/>
                  </a:lnTo>
                  <a:lnTo>
                    <a:pt x="217" y="88"/>
                  </a:lnTo>
                  <a:lnTo>
                    <a:pt x="210" y="104"/>
                  </a:lnTo>
                  <a:lnTo>
                    <a:pt x="199" y="119"/>
                  </a:lnTo>
                  <a:lnTo>
                    <a:pt x="185" y="129"/>
                  </a:lnTo>
                  <a:lnTo>
                    <a:pt x="168" y="137"/>
                  </a:lnTo>
                  <a:lnTo>
                    <a:pt x="150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7"/>
            <p:cNvSpPr>
              <a:spLocks noEditPoints="1"/>
            </p:cNvSpPr>
            <p:nvPr/>
          </p:nvSpPr>
          <p:spPr bwMode="auto">
            <a:xfrm>
              <a:off x="9304338" y="2070101"/>
              <a:ext cx="122237" cy="233363"/>
            </a:xfrm>
            <a:custGeom>
              <a:avLst/>
              <a:gdLst>
                <a:gd name="T0" fmla="*/ 512 w 773"/>
                <a:gd name="T1" fmla="*/ 1209 h 1467"/>
                <a:gd name="T2" fmla="*/ 598 w 773"/>
                <a:gd name="T3" fmla="*/ 1139 h 1467"/>
                <a:gd name="T4" fmla="*/ 629 w 773"/>
                <a:gd name="T5" fmla="*/ 1020 h 1467"/>
                <a:gd name="T6" fmla="*/ 601 w 773"/>
                <a:gd name="T7" fmla="*/ 900 h 1467"/>
                <a:gd name="T8" fmla="*/ 525 w 773"/>
                <a:gd name="T9" fmla="*/ 826 h 1467"/>
                <a:gd name="T10" fmla="*/ 371 w 773"/>
                <a:gd name="T11" fmla="*/ 223 h 1467"/>
                <a:gd name="T12" fmla="*/ 264 w 773"/>
                <a:gd name="T13" fmla="*/ 251 h 1467"/>
                <a:gd name="T14" fmla="*/ 193 w 773"/>
                <a:gd name="T15" fmla="*/ 316 h 1467"/>
                <a:gd name="T16" fmla="*/ 177 w 773"/>
                <a:gd name="T17" fmla="*/ 425 h 1467"/>
                <a:gd name="T18" fmla="*/ 217 w 773"/>
                <a:gd name="T19" fmla="*/ 513 h 1467"/>
                <a:gd name="T20" fmla="*/ 295 w 773"/>
                <a:gd name="T21" fmla="*/ 568 h 1467"/>
                <a:gd name="T22" fmla="*/ 371 w 773"/>
                <a:gd name="T23" fmla="*/ 223 h 1467"/>
                <a:gd name="T24" fmla="*/ 447 w 773"/>
                <a:gd name="T25" fmla="*/ 15 h 1467"/>
                <a:gd name="T26" fmla="*/ 490 w 773"/>
                <a:gd name="T27" fmla="*/ 90 h 1467"/>
                <a:gd name="T28" fmla="*/ 618 w 773"/>
                <a:gd name="T29" fmla="*/ 112 h 1467"/>
                <a:gd name="T30" fmla="*/ 714 w 773"/>
                <a:gd name="T31" fmla="*/ 158 h 1467"/>
                <a:gd name="T32" fmla="*/ 740 w 773"/>
                <a:gd name="T33" fmla="*/ 217 h 1467"/>
                <a:gd name="T34" fmla="*/ 714 w 773"/>
                <a:gd name="T35" fmla="*/ 269 h 1467"/>
                <a:gd name="T36" fmla="*/ 664 w 773"/>
                <a:gd name="T37" fmla="*/ 286 h 1467"/>
                <a:gd name="T38" fmla="*/ 602 w 773"/>
                <a:gd name="T39" fmla="*/ 257 h 1467"/>
                <a:gd name="T40" fmla="*/ 494 w 773"/>
                <a:gd name="T41" fmla="*/ 225 h 1467"/>
                <a:gd name="T42" fmla="*/ 514 w 773"/>
                <a:gd name="T43" fmla="*/ 652 h 1467"/>
                <a:gd name="T44" fmla="*/ 624 w 773"/>
                <a:gd name="T45" fmla="*/ 708 h 1467"/>
                <a:gd name="T46" fmla="*/ 713 w 773"/>
                <a:gd name="T47" fmla="*/ 794 h 1467"/>
                <a:gd name="T48" fmla="*/ 765 w 773"/>
                <a:gd name="T49" fmla="*/ 921 h 1467"/>
                <a:gd name="T50" fmla="*/ 764 w 773"/>
                <a:gd name="T51" fmla="*/ 1099 h 1467"/>
                <a:gd name="T52" fmla="*/ 697 w 773"/>
                <a:gd name="T53" fmla="*/ 1244 h 1467"/>
                <a:gd name="T54" fmla="*/ 576 w 773"/>
                <a:gd name="T55" fmla="*/ 1334 h 1467"/>
                <a:gd name="T56" fmla="*/ 457 w 773"/>
                <a:gd name="T57" fmla="*/ 1430 h 1467"/>
                <a:gd name="T58" fmla="*/ 424 w 773"/>
                <a:gd name="T59" fmla="*/ 1465 h 1467"/>
                <a:gd name="T60" fmla="*/ 373 w 773"/>
                <a:gd name="T61" fmla="*/ 1451 h 1467"/>
                <a:gd name="T62" fmla="*/ 313 w 773"/>
                <a:gd name="T63" fmla="*/ 1368 h 1467"/>
                <a:gd name="T64" fmla="*/ 145 w 773"/>
                <a:gd name="T65" fmla="*/ 1323 h 1467"/>
                <a:gd name="T66" fmla="*/ 38 w 773"/>
                <a:gd name="T67" fmla="*/ 1247 h 1467"/>
                <a:gd name="T68" fmla="*/ 0 w 773"/>
                <a:gd name="T69" fmla="*/ 1168 h 1467"/>
                <a:gd name="T70" fmla="*/ 34 w 773"/>
                <a:gd name="T71" fmla="*/ 1099 h 1467"/>
                <a:gd name="T72" fmla="*/ 86 w 773"/>
                <a:gd name="T73" fmla="*/ 1093 h 1467"/>
                <a:gd name="T74" fmla="*/ 134 w 773"/>
                <a:gd name="T75" fmla="*/ 1134 h 1467"/>
                <a:gd name="T76" fmla="*/ 207 w 773"/>
                <a:gd name="T77" fmla="*/ 1188 h 1467"/>
                <a:gd name="T78" fmla="*/ 325 w 773"/>
                <a:gd name="T79" fmla="*/ 1227 h 1467"/>
                <a:gd name="T80" fmla="*/ 304 w 773"/>
                <a:gd name="T81" fmla="*/ 732 h 1467"/>
                <a:gd name="T82" fmla="*/ 189 w 773"/>
                <a:gd name="T83" fmla="*/ 680 h 1467"/>
                <a:gd name="T84" fmla="*/ 94 w 773"/>
                <a:gd name="T85" fmla="*/ 604 h 1467"/>
                <a:gd name="T86" fmla="*/ 39 w 773"/>
                <a:gd name="T87" fmla="*/ 487 h 1467"/>
                <a:gd name="T88" fmla="*/ 40 w 773"/>
                <a:gd name="T89" fmla="*/ 327 h 1467"/>
                <a:gd name="T90" fmla="*/ 102 w 773"/>
                <a:gd name="T91" fmla="*/ 204 h 1467"/>
                <a:gd name="T92" fmla="*/ 206 w 773"/>
                <a:gd name="T93" fmla="*/ 130 h 1467"/>
                <a:gd name="T94" fmla="*/ 331 w 773"/>
                <a:gd name="T95" fmla="*/ 95 h 1467"/>
                <a:gd name="T96" fmla="*/ 373 w 773"/>
                <a:gd name="T97" fmla="*/ 15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3" h="1467">
                  <a:moveTo>
                    <a:pt x="450" y="788"/>
                  </a:moveTo>
                  <a:lnTo>
                    <a:pt x="450" y="1226"/>
                  </a:lnTo>
                  <a:lnTo>
                    <a:pt x="482" y="1219"/>
                  </a:lnTo>
                  <a:lnTo>
                    <a:pt x="512" y="1209"/>
                  </a:lnTo>
                  <a:lnTo>
                    <a:pt x="539" y="1196"/>
                  </a:lnTo>
                  <a:lnTo>
                    <a:pt x="562" y="1180"/>
                  </a:lnTo>
                  <a:lnTo>
                    <a:pt x="582" y="1161"/>
                  </a:lnTo>
                  <a:lnTo>
                    <a:pt x="598" y="1139"/>
                  </a:lnTo>
                  <a:lnTo>
                    <a:pt x="612" y="1113"/>
                  </a:lnTo>
                  <a:lnTo>
                    <a:pt x="622" y="1086"/>
                  </a:lnTo>
                  <a:lnTo>
                    <a:pt x="627" y="1054"/>
                  </a:lnTo>
                  <a:lnTo>
                    <a:pt x="629" y="1020"/>
                  </a:lnTo>
                  <a:lnTo>
                    <a:pt x="627" y="985"/>
                  </a:lnTo>
                  <a:lnTo>
                    <a:pt x="622" y="953"/>
                  </a:lnTo>
                  <a:lnTo>
                    <a:pt x="612" y="925"/>
                  </a:lnTo>
                  <a:lnTo>
                    <a:pt x="601" y="900"/>
                  </a:lnTo>
                  <a:lnTo>
                    <a:pt x="586" y="878"/>
                  </a:lnTo>
                  <a:lnTo>
                    <a:pt x="568" y="859"/>
                  </a:lnTo>
                  <a:lnTo>
                    <a:pt x="547" y="841"/>
                  </a:lnTo>
                  <a:lnTo>
                    <a:pt x="525" y="826"/>
                  </a:lnTo>
                  <a:lnTo>
                    <a:pt x="502" y="812"/>
                  </a:lnTo>
                  <a:lnTo>
                    <a:pt x="476" y="799"/>
                  </a:lnTo>
                  <a:lnTo>
                    <a:pt x="450" y="788"/>
                  </a:lnTo>
                  <a:close/>
                  <a:moveTo>
                    <a:pt x="371" y="223"/>
                  </a:moveTo>
                  <a:lnTo>
                    <a:pt x="342" y="228"/>
                  </a:lnTo>
                  <a:lnTo>
                    <a:pt x="314" y="233"/>
                  </a:lnTo>
                  <a:lnTo>
                    <a:pt x="289" y="240"/>
                  </a:lnTo>
                  <a:lnTo>
                    <a:pt x="264" y="251"/>
                  </a:lnTo>
                  <a:lnTo>
                    <a:pt x="243" y="264"/>
                  </a:lnTo>
                  <a:lnTo>
                    <a:pt x="223" y="278"/>
                  </a:lnTo>
                  <a:lnTo>
                    <a:pt x="207" y="295"/>
                  </a:lnTo>
                  <a:lnTo>
                    <a:pt x="193" y="316"/>
                  </a:lnTo>
                  <a:lnTo>
                    <a:pt x="184" y="339"/>
                  </a:lnTo>
                  <a:lnTo>
                    <a:pt x="177" y="365"/>
                  </a:lnTo>
                  <a:lnTo>
                    <a:pt x="175" y="395"/>
                  </a:lnTo>
                  <a:lnTo>
                    <a:pt x="177" y="425"/>
                  </a:lnTo>
                  <a:lnTo>
                    <a:pt x="183" y="450"/>
                  </a:lnTo>
                  <a:lnTo>
                    <a:pt x="191" y="474"/>
                  </a:lnTo>
                  <a:lnTo>
                    <a:pt x="203" y="494"/>
                  </a:lnTo>
                  <a:lnTo>
                    <a:pt x="217" y="513"/>
                  </a:lnTo>
                  <a:lnTo>
                    <a:pt x="234" y="529"/>
                  </a:lnTo>
                  <a:lnTo>
                    <a:pt x="253" y="544"/>
                  </a:lnTo>
                  <a:lnTo>
                    <a:pt x="273" y="556"/>
                  </a:lnTo>
                  <a:lnTo>
                    <a:pt x="295" y="568"/>
                  </a:lnTo>
                  <a:lnTo>
                    <a:pt x="320" y="579"/>
                  </a:lnTo>
                  <a:lnTo>
                    <a:pt x="345" y="589"/>
                  </a:lnTo>
                  <a:lnTo>
                    <a:pt x="371" y="599"/>
                  </a:lnTo>
                  <a:lnTo>
                    <a:pt x="371" y="223"/>
                  </a:lnTo>
                  <a:close/>
                  <a:moveTo>
                    <a:pt x="410" y="0"/>
                  </a:moveTo>
                  <a:lnTo>
                    <a:pt x="424" y="2"/>
                  </a:lnTo>
                  <a:lnTo>
                    <a:pt x="437" y="7"/>
                  </a:lnTo>
                  <a:lnTo>
                    <a:pt x="447" y="15"/>
                  </a:lnTo>
                  <a:lnTo>
                    <a:pt x="455" y="26"/>
                  </a:lnTo>
                  <a:lnTo>
                    <a:pt x="457" y="37"/>
                  </a:lnTo>
                  <a:lnTo>
                    <a:pt x="457" y="88"/>
                  </a:lnTo>
                  <a:lnTo>
                    <a:pt x="490" y="90"/>
                  </a:lnTo>
                  <a:lnTo>
                    <a:pt x="523" y="93"/>
                  </a:lnTo>
                  <a:lnTo>
                    <a:pt x="555" y="98"/>
                  </a:lnTo>
                  <a:lnTo>
                    <a:pt x="588" y="105"/>
                  </a:lnTo>
                  <a:lnTo>
                    <a:pt x="618" y="112"/>
                  </a:lnTo>
                  <a:lnTo>
                    <a:pt x="646" y="121"/>
                  </a:lnTo>
                  <a:lnTo>
                    <a:pt x="673" y="132"/>
                  </a:lnTo>
                  <a:lnTo>
                    <a:pt x="695" y="144"/>
                  </a:lnTo>
                  <a:lnTo>
                    <a:pt x="714" y="158"/>
                  </a:lnTo>
                  <a:lnTo>
                    <a:pt x="728" y="172"/>
                  </a:lnTo>
                  <a:lnTo>
                    <a:pt x="738" y="188"/>
                  </a:lnTo>
                  <a:lnTo>
                    <a:pt x="741" y="205"/>
                  </a:lnTo>
                  <a:lnTo>
                    <a:pt x="740" y="217"/>
                  </a:lnTo>
                  <a:lnTo>
                    <a:pt x="737" y="231"/>
                  </a:lnTo>
                  <a:lnTo>
                    <a:pt x="731" y="243"/>
                  </a:lnTo>
                  <a:lnTo>
                    <a:pt x="724" y="257"/>
                  </a:lnTo>
                  <a:lnTo>
                    <a:pt x="714" y="269"/>
                  </a:lnTo>
                  <a:lnTo>
                    <a:pt x="704" y="278"/>
                  </a:lnTo>
                  <a:lnTo>
                    <a:pt x="691" y="285"/>
                  </a:lnTo>
                  <a:lnTo>
                    <a:pt x="676" y="288"/>
                  </a:lnTo>
                  <a:lnTo>
                    <a:pt x="664" y="286"/>
                  </a:lnTo>
                  <a:lnTo>
                    <a:pt x="652" y="282"/>
                  </a:lnTo>
                  <a:lnTo>
                    <a:pt x="637" y="274"/>
                  </a:lnTo>
                  <a:lnTo>
                    <a:pt x="621" y="267"/>
                  </a:lnTo>
                  <a:lnTo>
                    <a:pt x="602" y="257"/>
                  </a:lnTo>
                  <a:lnTo>
                    <a:pt x="580" y="248"/>
                  </a:lnTo>
                  <a:lnTo>
                    <a:pt x="555" y="239"/>
                  </a:lnTo>
                  <a:lnTo>
                    <a:pt x="527" y="231"/>
                  </a:lnTo>
                  <a:lnTo>
                    <a:pt x="494" y="225"/>
                  </a:lnTo>
                  <a:lnTo>
                    <a:pt x="457" y="221"/>
                  </a:lnTo>
                  <a:lnTo>
                    <a:pt x="457" y="630"/>
                  </a:lnTo>
                  <a:lnTo>
                    <a:pt x="486" y="640"/>
                  </a:lnTo>
                  <a:lnTo>
                    <a:pt x="514" y="652"/>
                  </a:lnTo>
                  <a:lnTo>
                    <a:pt x="543" y="663"/>
                  </a:lnTo>
                  <a:lnTo>
                    <a:pt x="571" y="677"/>
                  </a:lnTo>
                  <a:lnTo>
                    <a:pt x="598" y="692"/>
                  </a:lnTo>
                  <a:lnTo>
                    <a:pt x="624" y="708"/>
                  </a:lnTo>
                  <a:lnTo>
                    <a:pt x="649" y="726"/>
                  </a:lnTo>
                  <a:lnTo>
                    <a:pt x="673" y="746"/>
                  </a:lnTo>
                  <a:lnTo>
                    <a:pt x="694" y="768"/>
                  </a:lnTo>
                  <a:lnTo>
                    <a:pt x="713" y="794"/>
                  </a:lnTo>
                  <a:lnTo>
                    <a:pt x="730" y="821"/>
                  </a:lnTo>
                  <a:lnTo>
                    <a:pt x="745" y="851"/>
                  </a:lnTo>
                  <a:lnTo>
                    <a:pt x="757" y="885"/>
                  </a:lnTo>
                  <a:lnTo>
                    <a:pt x="765" y="921"/>
                  </a:lnTo>
                  <a:lnTo>
                    <a:pt x="772" y="961"/>
                  </a:lnTo>
                  <a:lnTo>
                    <a:pt x="773" y="1006"/>
                  </a:lnTo>
                  <a:lnTo>
                    <a:pt x="771" y="1055"/>
                  </a:lnTo>
                  <a:lnTo>
                    <a:pt x="764" y="1099"/>
                  </a:lnTo>
                  <a:lnTo>
                    <a:pt x="754" y="1141"/>
                  </a:lnTo>
                  <a:lnTo>
                    <a:pt x="739" y="1179"/>
                  </a:lnTo>
                  <a:lnTo>
                    <a:pt x="720" y="1213"/>
                  </a:lnTo>
                  <a:lnTo>
                    <a:pt x="697" y="1244"/>
                  </a:lnTo>
                  <a:lnTo>
                    <a:pt x="672" y="1271"/>
                  </a:lnTo>
                  <a:lnTo>
                    <a:pt x="643" y="1296"/>
                  </a:lnTo>
                  <a:lnTo>
                    <a:pt x="611" y="1316"/>
                  </a:lnTo>
                  <a:lnTo>
                    <a:pt x="576" y="1334"/>
                  </a:lnTo>
                  <a:lnTo>
                    <a:pt x="539" y="1348"/>
                  </a:lnTo>
                  <a:lnTo>
                    <a:pt x="499" y="1358"/>
                  </a:lnTo>
                  <a:lnTo>
                    <a:pt x="457" y="1366"/>
                  </a:lnTo>
                  <a:lnTo>
                    <a:pt x="457" y="1430"/>
                  </a:lnTo>
                  <a:lnTo>
                    <a:pt x="455" y="1442"/>
                  </a:lnTo>
                  <a:lnTo>
                    <a:pt x="447" y="1451"/>
                  </a:lnTo>
                  <a:lnTo>
                    <a:pt x="437" y="1460"/>
                  </a:lnTo>
                  <a:lnTo>
                    <a:pt x="424" y="1465"/>
                  </a:lnTo>
                  <a:lnTo>
                    <a:pt x="410" y="1467"/>
                  </a:lnTo>
                  <a:lnTo>
                    <a:pt x="395" y="1465"/>
                  </a:lnTo>
                  <a:lnTo>
                    <a:pt x="382" y="1460"/>
                  </a:lnTo>
                  <a:lnTo>
                    <a:pt x="373" y="1451"/>
                  </a:lnTo>
                  <a:lnTo>
                    <a:pt x="367" y="1442"/>
                  </a:lnTo>
                  <a:lnTo>
                    <a:pt x="363" y="1430"/>
                  </a:lnTo>
                  <a:lnTo>
                    <a:pt x="363" y="1371"/>
                  </a:lnTo>
                  <a:lnTo>
                    <a:pt x="313" y="1368"/>
                  </a:lnTo>
                  <a:lnTo>
                    <a:pt x="267" y="1361"/>
                  </a:lnTo>
                  <a:lnTo>
                    <a:pt x="223" y="1352"/>
                  </a:lnTo>
                  <a:lnTo>
                    <a:pt x="183" y="1338"/>
                  </a:lnTo>
                  <a:lnTo>
                    <a:pt x="145" y="1323"/>
                  </a:lnTo>
                  <a:lnTo>
                    <a:pt x="112" y="1306"/>
                  </a:lnTo>
                  <a:lnTo>
                    <a:pt x="84" y="1287"/>
                  </a:lnTo>
                  <a:lnTo>
                    <a:pt x="58" y="1267"/>
                  </a:lnTo>
                  <a:lnTo>
                    <a:pt x="38" y="1247"/>
                  </a:lnTo>
                  <a:lnTo>
                    <a:pt x="21" y="1227"/>
                  </a:lnTo>
                  <a:lnTo>
                    <a:pt x="9" y="1206"/>
                  </a:lnTo>
                  <a:lnTo>
                    <a:pt x="2" y="1186"/>
                  </a:lnTo>
                  <a:lnTo>
                    <a:pt x="0" y="1168"/>
                  </a:lnTo>
                  <a:lnTo>
                    <a:pt x="2" y="1150"/>
                  </a:lnTo>
                  <a:lnTo>
                    <a:pt x="9" y="1131"/>
                  </a:lnTo>
                  <a:lnTo>
                    <a:pt x="20" y="1114"/>
                  </a:lnTo>
                  <a:lnTo>
                    <a:pt x="34" y="1099"/>
                  </a:lnTo>
                  <a:lnTo>
                    <a:pt x="49" y="1090"/>
                  </a:lnTo>
                  <a:lnTo>
                    <a:pt x="66" y="1087"/>
                  </a:lnTo>
                  <a:lnTo>
                    <a:pt x="76" y="1088"/>
                  </a:lnTo>
                  <a:lnTo>
                    <a:pt x="86" y="1093"/>
                  </a:lnTo>
                  <a:lnTo>
                    <a:pt x="96" y="1100"/>
                  </a:lnTo>
                  <a:lnTo>
                    <a:pt x="108" y="1110"/>
                  </a:lnTo>
                  <a:lnTo>
                    <a:pt x="120" y="1122"/>
                  </a:lnTo>
                  <a:lnTo>
                    <a:pt x="134" y="1134"/>
                  </a:lnTo>
                  <a:lnTo>
                    <a:pt x="148" y="1148"/>
                  </a:lnTo>
                  <a:lnTo>
                    <a:pt x="166" y="1162"/>
                  </a:lnTo>
                  <a:lnTo>
                    <a:pt x="185" y="1176"/>
                  </a:lnTo>
                  <a:lnTo>
                    <a:pt x="207" y="1188"/>
                  </a:lnTo>
                  <a:lnTo>
                    <a:pt x="231" y="1200"/>
                  </a:lnTo>
                  <a:lnTo>
                    <a:pt x="259" y="1211"/>
                  </a:lnTo>
                  <a:lnTo>
                    <a:pt x="290" y="1220"/>
                  </a:lnTo>
                  <a:lnTo>
                    <a:pt x="325" y="1227"/>
                  </a:lnTo>
                  <a:lnTo>
                    <a:pt x="363" y="1230"/>
                  </a:lnTo>
                  <a:lnTo>
                    <a:pt x="363" y="754"/>
                  </a:lnTo>
                  <a:lnTo>
                    <a:pt x="334" y="743"/>
                  </a:lnTo>
                  <a:lnTo>
                    <a:pt x="304" y="732"/>
                  </a:lnTo>
                  <a:lnTo>
                    <a:pt x="274" y="721"/>
                  </a:lnTo>
                  <a:lnTo>
                    <a:pt x="244" y="708"/>
                  </a:lnTo>
                  <a:lnTo>
                    <a:pt x="215" y="695"/>
                  </a:lnTo>
                  <a:lnTo>
                    <a:pt x="189" y="680"/>
                  </a:lnTo>
                  <a:lnTo>
                    <a:pt x="162" y="665"/>
                  </a:lnTo>
                  <a:lnTo>
                    <a:pt x="138" y="646"/>
                  </a:lnTo>
                  <a:lnTo>
                    <a:pt x="116" y="626"/>
                  </a:lnTo>
                  <a:lnTo>
                    <a:pt x="94" y="604"/>
                  </a:lnTo>
                  <a:lnTo>
                    <a:pt x="76" y="580"/>
                  </a:lnTo>
                  <a:lnTo>
                    <a:pt x="61" y="552"/>
                  </a:lnTo>
                  <a:lnTo>
                    <a:pt x="49" y="521"/>
                  </a:lnTo>
                  <a:lnTo>
                    <a:pt x="39" y="487"/>
                  </a:lnTo>
                  <a:lnTo>
                    <a:pt x="34" y="450"/>
                  </a:lnTo>
                  <a:lnTo>
                    <a:pt x="31" y="410"/>
                  </a:lnTo>
                  <a:lnTo>
                    <a:pt x="34" y="366"/>
                  </a:lnTo>
                  <a:lnTo>
                    <a:pt x="40" y="327"/>
                  </a:lnTo>
                  <a:lnTo>
                    <a:pt x="51" y="291"/>
                  </a:lnTo>
                  <a:lnTo>
                    <a:pt x="64" y="258"/>
                  </a:lnTo>
                  <a:lnTo>
                    <a:pt x="81" y="230"/>
                  </a:lnTo>
                  <a:lnTo>
                    <a:pt x="102" y="204"/>
                  </a:lnTo>
                  <a:lnTo>
                    <a:pt x="125" y="181"/>
                  </a:lnTo>
                  <a:lnTo>
                    <a:pt x="150" y="162"/>
                  </a:lnTo>
                  <a:lnTo>
                    <a:pt x="177" y="144"/>
                  </a:lnTo>
                  <a:lnTo>
                    <a:pt x="206" y="130"/>
                  </a:lnTo>
                  <a:lnTo>
                    <a:pt x="236" y="117"/>
                  </a:lnTo>
                  <a:lnTo>
                    <a:pt x="268" y="108"/>
                  </a:lnTo>
                  <a:lnTo>
                    <a:pt x="300" y="100"/>
                  </a:lnTo>
                  <a:lnTo>
                    <a:pt x="331" y="95"/>
                  </a:lnTo>
                  <a:lnTo>
                    <a:pt x="363" y="91"/>
                  </a:lnTo>
                  <a:lnTo>
                    <a:pt x="363" y="37"/>
                  </a:lnTo>
                  <a:lnTo>
                    <a:pt x="367" y="26"/>
                  </a:lnTo>
                  <a:lnTo>
                    <a:pt x="373" y="15"/>
                  </a:lnTo>
                  <a:lnTo>
                    <a:pt x="382" y="7"/>
                  </a:lnTo>
                  <a:lnTo>
                    <a:pt x="395" y="2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8152297" y="1917870"/>
            <a:ext cx="555625" cy="552450"/>
            <a:chOff x="8151813" y="1917700"/>
            <a:chExt cx="55562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" name="Freeform 32"/>
            <p:cNvSpPr>
              <a:spLocks noEditPoints="1"/>
            </p:cNvSpPr>
            <p:nvPr/>
          </p:nvSpPr>
          <p:spPr bwMode="auto">
            <a:xfrm>
              <a:off x="8289926" y="2190750"/>
              <a:ext cx="173038" cy="173038"/>
            </a:xfrm>
            <a:custGeom>
              <a:avLst/>
              <a:gdLst>
                <a:gd name="T0" fmla="*/ 139 w 1091"/>
                <a:gd name="T1" fmla="*/ 683 h 1093"/>
                <a:gd name="T2" fmla="*/ 139 w 1091"/>
                <a:gd name="T3" fmla="*/ 953 h 1093"/>
                <a:gd name="T4" fmla="*/ 408 w 1091"/>
                <a:gd name="T5" fmla="*/ 953 h 1093"/>
                <a:gd name="T6" fmla="*/ 139 w 1091"/>
                <a:gd name="T7" fmla="*/ 683 h 1093"/>
                <a:gd name="T8" fmla="*/ 685 w 1091"/>
                <a:gd name="T9" fmla="*/ 139 h 1093"/>
                <a:gd name="T10" fmla="*/ 952 w 1091"/>
                <a:gd name="T11" fmla="*/ 406 h 1093"/>
                <a:gd name="T12" fmla="*/ 952 w 1091"/>
                <a:gd name="T13" fmla="*/ 139 h 1093"/>
                <a:gd name="T14" fmla="*/ 685 w 1091"/>
                <a:gd name="T15" fmla="*/ 139 h 1093"/>
                <a:gd name="T16" fmla="*/ 237 w 1091"/>
                <a:gd name="T17" fmla="*/ 139 h 1093"/>
                <a:gd name="T18" fmla="*/ 673 w 1091"/>
                <a:gd name="T19" fmla="*/ 575 h 1093"/>
                <a:gd name="T20" fmla="*/ 685 w 1091"/>
                <a:gd name="T21" fmla="*/ 590 h 1093"/>
                <a:gd name="T22" fmla="*/ 691 w 1091"/>
                <a:gd name="T23" fmla="*/ 607 h 1093"/>
                <a:gd name="T24" fmla="*/ 694 w 1091"/>
                <a:gd name="T25" fmla="*/ 625 h 1093"/>
                <a:gd name="T26" fmla="*/ 691 w 1091"/>
                <a:gd name="T27" fmla="*/ 643 h 1093"/>
                <a:gd name="T28" fmla="*/ 685 w 1091"/>
                <a:gd name="T29" fmla="*/ 659 h 1093"/>
                <a:gd name="T30" fmla="*/ 673 w 1091"/>
                <a:gd name="T31" fmla="*/ 674 h 1093"/>
                <a:gd name="T32" fmla="*/ 658 w 1091"/>
                <a:gd name="T33" fmla="*/ 685 h 1093"/>
                <a:gd name="T34" fmla="*/ 641 w 1091"/>
                <a:gd name="T35" fmla="*/ 693 h 1093"/>
                <a:gd name="T36" fmla="*/ 624 w 1091"/>
                <a:gd name="T37" fmla="*/ 695 h 1093"/>
                <a:gd name="T38" fmla="*/ 606 w 1091"/>
                <a:gd name="T39" fmla="*/ 693 h 1093"/>
                <a:gd name="T40" fmla="*/ 589 w 1091"/>
                <a:gd name="T41" fmla="*/ 685 h 1093"/>
                <a:gd name="T42" fmla="*/ 574 w 1091"/>
                <a:gd name="T43" fmla="*/ 674 h 1093"/>
                <a:gd name="T44" fmla="*/ 139 w 1091"/>
                <a:gd name="T45" fmla="*/ 237 h 1093"/>
                <a:gd name="T46" fmla="*/ 139 w 1091"/>
                <a:gd name="T47" fmla="*/ 486 h 1093"/>
                <a:gd name="T48" fmla="*/ 605 w 1091"/>
                <a:gd name="T49" fmla="*/ 953 h 1093"/>
                <a:gd name="T50" fmla="*/ 605 w 1091"/>
                <a:gd name="T51" fmla="*/ 953 h 1093"/>
                <a:gd name="T52" fmla="*/ 952 w 1091"/>
                <a:gd name="T53" fmla="*/ 953 h 1093"/>
                <a:gd name="T54" fmla="*/ 952 w 1091"/>
                <a:gd name="T55" fmla="*/ 603 h 1093"/>
                <a:gd name="T56" fmla="*/ 487 w 1091"/>
                <a:gd name="T57" fmla="*/ 139 h 1093"/>
                <a:gd name="T58" fmla="*/ 237 w 1091"/>
                <a:gd name="T59" fmla="*/ 139 h 1093"/>
                <a:gd name="T60" fmla="*/ 69 w 1091"/>
                <a:gd name="T61" fmla="*/ 0 h 1093"/>
                <a:gd name="T62" fmla="*/ 1022 w 1091"/>
                <a:gd name="T63" fmla="*/ 0 h 1093"/>
                <a:gd name="T64" fmla="*/ 1040 w 1091"/>
                <a:gd name="T65" fmla="*/ 2 h 1093"/>
                <a:gd name="T66" fmla="*/ 1057 w 1091"/>
                <a:gd name="T67" fmla="*/ 9 h 1093"/>
                <a:gd name="T68" fmla="*/ 1071 w 1091"/>
                <a:gd name="T69" fmla="*/ 20 h 1093"/>
                <a:gd name="T70" fmla="*/ 1081 w 1091"/>
                <a:gd name="T71" fmla="*/ 34 h 1093"/>
                <a:gd name="T72" fmla="*/ 1089 w 1091"/>
                <a:gd name="T73" fmla="*/ 51 h 1093"/>
                <a:gd name="T74" fmla="*/ 1091 w 1091"/>
                <a:gd name="T75" fmla="*/ 69 h 1093"/>
                <a:gd name="T76" fmla="*/ 1091 w 1091"/>
                <a:gd name="T77" fmla="*/ 1023 h 1093"/>
                <a:gd name="T78" fmla="*/ 1089 w 1091"/>
                <a:gd name="T79" fmla="*/ 1041 h 1093"/>
                <a:gd name="T80" fmla="*/ 1081 w 1091"/>
                <a:gd name="T81" fmla="*/ 1058 h 1093"/>
                <a:gd name="T82" fmla="*/ 1071 w 1091"/>
                <a:gd name="T83" fmla="*/ 1071 h 1093"/>
                <a:gd name="T84" fmla="*/ 1057 w 1091"/>
                <a:gd name="T85" fmla="*/ 1083 h 1093"/>
                <a:gd name="T86" fmla="*/ 1040 w 1091"/>
                <a:gd name="T87" fmla="*/ 1089 h 1093"/>
                <a:gd name="T88" fmla="*/ 1022 w 1091"/>
                <a:gd name="T89" fmla="*/ 1093 h 1093"/>
                <a:gd name="T90" fmla="*/ 69 w 1091"/>
                <a:gd name="T91" fmla="*/ 1093 h 1093"/>
                <a:gd name="T92" fmla="*/ 50 w 1091"/>
                <a:gd name="T93" fmla="*/ 1089 h 1093"/>
                <a:gd name="T94" fmla="*/ 34 w 1091"/>
                <a:gd name="T95" fmla="*/ 1083 h 1093"/>
                <a:gd name="T96" fmla="*/ 20 w 1091"/>
                <a:gd name="T97" fmla="*/ 1071 h 1093"/>
                <a:gd name="T98" fmla="*/ 9 w 1091"/>
                <a:gd name="T99" fmla="*/ 1058 h 1093"/>
                <a:gd name="T100" fmla="*/ 2 w 1091"/>
                <a:gd name="T101" fmla="*/ 1041 h 1093"/>
                <a:gd name="T102" fmla="*/ 0 w 1091"/>
                <a:gd name="T103" fmla="*/ 1023 h 1093"/>
                <a:gd name="T104" fmla="*/ 0 w 1091"/>
                <a:gd name="T105" fmla="*/ 69 h 1093"/>
                <a:gd name="T106" fmla="*/ 2 w 1091"/>
                <a:gd name="T107" fmla="*/ 51 h 1093"/>
                <a:gd name="T108" fmla="*/ 9 w 1091"/>
                <a:gd name="T109" fmla="*/ 34 h 1093"/>
                <a:gd name="T110" fmla="*/ 20 w 1091"/>
                <a:gd name="T111" fmla="*/ 20 h 1093"/>
                <a:gd name="T112" fmla="*/ 34 w 1091"/>
                <a:gd name="T113" fmla="*/ 9 h 1093"/>
                <a:gd name="T114" fmla="*/ 50 w 1091"/>
                <a:gd name="T115" fmla="*/ 2 h 1093"/>
                <a:gd name="T116" fmla="*/ 69 w 1091"/>
                <a:gd name="T117" fmla="*/ 0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1" h="1093">
                  <a:moveTo>
                    <a:pt x="139" y="683"/>
                  </a:moveTo>
                  <a:lnTo>
                    <a:pt x="139" y="953"/>
                  </a:lnTo>
                  <a:lnTo>
                    <a:pt x="408" y="953"/>
                  </a:lnTo>
                  <a:lnTo>
                    <a:pt x="139" y="683"/>
                  </a:lnTo>
                  <a:close/>
                  <a:moveTo>
                    <a:pt x="685" y="139"/>
                  </a:moveTo>
                  <a:lnTo>
                    <a:pt x="952" y="406"/>
                  </a:lnTo>
                  <a:lnTo>
                    <a:pt x="952" y="139"/>
                  </a:lnTo>
                  <a:lnTo>
                    <a:pt x="685" y="139"/>
                  </a:lnTo>
                  <a:close/>
                  <a:moveTo>
                    <a:pt x="237" y="139"/>
                  </a:moveTo>
                  <a:lnTo>
                    <a:pt x="673" y="575"/>
                  </a:lnTo>
                  <a:lnTo>
                    <a:pt x="685" y="590"/>
                  </a:lnTo>
                  <a:lnTo>
                    <a:pt x="691" y="607"/>
                  </a:lnTo>
                  <a:lnTo>
                    <a:pt x="694" y="625"/>
                  </a:lnTo>
                  <a:lnTo>
                    <a:pt x="691" y="643"/>
                  </a:lnTo>
                  <a:lnTo>
                    <a:pt x="685" y="659"/>
                  </a:lnTo>
                  <a:lnTo>
                    <a:pt x="673" y="674"/>
                  </a:lnTo>
                  <a:lnTo>
                    <a:pt x="658" y="685"/>
                  </a:lnTo>
                  <a:lnTo>
                    <a:pt x="641" y="693"/>
                  </a:lnTo>
                  <a:lnTo>
                    <a:pt x="624" y="695"/>
                  </a:lnTo>
                  <a:lnTo>
                    <a:pt x="606" y="693"/>
                  </a:lnTo>
                  <a:lnTo>
                    <a:pt x="589" y="685"/>
                  </a:lnTo>
                  <a:lnTo>
                    <a:pt x="574" y="674"/>
                  </a:lnTo>
                  <a:lnTo>
                    <a:pt x="139" y="237"/>
                  </a:lnTo>
                  <a:lnTo>
                    <a:pt x="139" y="486"/>
                  </a:lnTo>
                  <a:lnTo>
                    <a:pt x="605" y="953"/>
                  </a:lnTo>
                  <a:lnTo>
                    <a:pt x="605" y="953"/>
                  </a:lnTo>
                  <a:lnTo>
                    <a:pt x="952" y="953"/>
                  </a:lnTo>
                  <a:lnTo>
                    <a:pt x="952" y="603"/>
                  </a:lnTo>
                  <a:lnTo>
                    <a:pt x="487" y="139"/>
                  </a:lnTo>
                  <a:lnTo>
                    <a:pt x="237" y="139"/>
                  </a:lnTo>
                  <a:close/>
                  <a:moveTo>
                    <a:pt x="69" y="0"/>
                  </a:moveTo>
                  <a:lnTo>
                    <a:pt x="1022" y="0"/>
                  </a:lnTo>
                  <a:lnTo>
                    <a:pt x="1040" y="2"/>
                  </a:lnTo>
                  <a:lnTo>
                    <a:pt x="1057" y="9"/>
                  </a:lnTo>
                  <a:lnTo>
                    <a:pt x="1071" y="20"/>
                  </a:lnTo>
                  <a:lnTo>
                    <a:pt x="1081" y="34"/>
                  </a:lnTo>
                  <a:lnTo>
                    <a:pt x="1089" y="51"/>
                  </a:lnTo>
                  <a:lnTo>
                    <a:pt x="1091" y="69"/>
                  </a:lnTo>
                  <a:lnTo>
                    <a:pt x="1091" y="1023"/>
                  </a:lnTo>
                  <a:lnTo>
                    <a:pt x="1089" y="1041"/>
                  </a:lnTo>
                  <a:lnTo>
                    <a:pt x="1081" y="1058"/>
                  </a:lnTo>
                  <a:lnTo>
                    <a:pt x="1071" y="1071"/>
                  </a:lnTo>
                  <a:lnTo>
                    <a:pt x="1057" y="1083"/>
                  </a:lnTo>
                  <a:lnTo>
                    <a:pt x="1040" y="1089"/>
                  </a:lnTo>
                  <a:lnTo>
                    <a:pt x="1022" y="1093"/>
                  </a:lnTo>
                  <a:lnTo>
                    <a:pt x="69" y="1093"/>
                  </a:lnTo>
                  <a:lnTo>
                    <a:pt x="50" y="1089"/>
                  </a:lnTo>
                  <a:lnTo>
                    <a:pt x="34" y="1083"/>
                  </a:lnTo>
                  <a:lnTo>
                    <a:pt x="20" y="1071"/>
                  </a:lnTo>
                  <a:lnTo>
                    <a:pt x="9" y="1058"/>
                  </a:lnTo>
                  <a:lnTo>
                    <a:pt x="2" y="1041"/>
                  </a:lnTo>
                  <a:lnTo>
                    <a:pt x="0" y="1023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3"/>
            <p:cNvSpPr>
              <a:spLocks/>
            </p:cNvSpPr>
            <p:nvPr/>
          </p:nvSpPr>
          <p:spPr bwMode="auto">
            <a:xfrm>
              <a:off x="8402638" y="2303463"/>
              <a:ext cx="25400" cy="25400"/>
            </a:xfrm>
            <a:custGeom>
              <a:avLst/>
              <a:gdLst>
                <a:gd name="T0" fmla="*/ 70 w 160"/>
                <a:gd name="T1" fmla="*/ 0 h 159"/>
                <a:gd name="T2" fmla="*/ 88 w 160"/>
                <a:gd name="T3" fmla="*/ 3 h 159"/>
                <a:gd name="T4" fmla="*/ 104 w 160"/>
                <a:gd name="T5" fmla="*/ 9 h 159"/>
                <a:gd name="T6" fmla="*/ 119 w 160"/>
                <a:gd name="T7" fmla="*/ 21 h 159"/>
                <a:gd name="T8" fmla="*/ 139 w 160"/>
                <a:gd name="T9" fmla="*/ 40 h 159"/>
                <a:gd name="T10" fmla="*/ 150 w 160"/>
                <a:gd name="T11" fmla="*/ 55 h 159"/>
                <a:gd name="T12" fmla="*/ 157 w 160"/>
                <a:gd name="T13" fmla="*/ 72 h 159"/>
                <a:gd name="T14" fmla="*/ 160 w 160"/>
                <a:gd name="T15" fmla="*/ 89 h 159"/>
                <a:gd name="T16" fmla="*/ 157 w 160"/>
                <a:gd name="T17" fmla="*/ 107 h 159"/>
                <a:gd name="T18" fmla="*/ 150 w 160"/>
                <a:gd name="T19" fmla="*/ 124 h 159"/>
                <a:gd name="T20" fmla="*/ 139 w 160"/>
                <a:gd name="T21" fmla="*/ 139 h 159"/>
                <a:gd name="T22" fmla="*/ 125 w 160"/>
                <a:gd name="T23" fmla="*/ 151 h 159"/>
                <a:gd name="T24" fmla="*/ 108 w 160"/>
                <a:gd name="T25" fmla="*/ 157 h 159"/>
                <a:gd name="T26" fmla="*/ 90 w 160"/>
                <a:gd name="T27" fmla="*/ 159 h 159"/>
                <a:gd name="T28" fmla="*/ 73 w 160"/>
                <a:gd name="T29" fmla="*/ 157 h 159"/>
                <a:gd name="T30" fmla="*/ 56 w 160"/>
                <a:gd name="T31" fmla="*/ 151 h 159"/>
                <a:gd name="T32" fmla="*/ 41 w 160"/>
                <a:gd name="T33" fmla="*/ 139 h 159"/>
                <a:gd name="T34" fmla="*/ 21 w 160"/>
                <a:gd name="T35" fmla="*/ 120 h 159"/>
                <a:gd name="T36" fmla="*/ 10 w 160"/>
                <a:gd name="T37" fmla="*/ 105 h 159"/>
                <a:gd name="T38" fmla="*/ 3 w 160"/>
                <a:gd name="T39" fmla="*/ 88 h 159"/>
                <a:gd name="T40" fmla="*/ 0 w 160"/>
                <a:gd name="T41" fmla="*/ 70 h 159"/>
                <a:gd name="T42" fmla="*/ 3 w 160"/>
                <a:gd name="T43" fmla="*/ 52 h 159"/>
                <a:gd name="T44" fmla="*/ 10 w 160"/>
                <a:gd name="T45" fmla="*/ 36 h 159"/>
                <a:gd name="T46" fmla="*/ 21 w 160"/>
                <a:gd name="T47" fmla="*/ 21 h 159"/>
                <a:gd name="T48" fmla="*/ 36 w 160"/>
                <a:gd name="T49" fmla="*/ 9 h 159"/>
                <a:gd name="T50" fmla="*/ 52 w 160"/>
                <a:gd name="T51" fmla="*/ 3 h 159"/>
                <a:gd name="T52" fmla="*/ 70 w 160"/>
                <a:gd name="T5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159">
                  <a:moveTo>
                    <a:pt x="70" y="0"/>
                  </a:moveTo>
                  <a:lnTo>
                    <a:pt x="88" y="3"/>
                  </a:lnTo>
                  <a:lnTo>
                    <a:pt x="104" y="9"/>
                  </a:lnTo>
                  <a:lnTo>
                    <a:pt x="119" y="21"/>
                  </a:lnTo>
                  <a:lnTo>
                    <a:pt x="139" y="40"/>
                  </a:lnTo>
                  <a:lnTo>
                    <a:pt x="150" y="55"/>
                  </a:lnTo>
                  <a:lnTo>
                    <a:pt x="157" y="72"/>
                  </a:lnTo>
                  <a:lnTo>
                    <a:pt x="160" y="89"/>
                  </a:lnTo>
                  <a:lnTo>
                    <a:pt x="157" y="107"/>
                  </a:lnTo>
                  <a:lnTo>
                    <a:pt x="150" y="124"/>
                  </a:lnTo>
                  <a:lnTo>
                    <a:pt x="139" y="139"/>
                  </a:lnTo>
                  <a:lnTo>
                    <a:pt x="125" y="151"/>
                  </a:lnTo>
                  <a:lnTo>
                    <a:pt x="108" y="157"/>
                  </a:lnTo>
                  <a:lnTo>
                    <a:pt x="90" y="159"/>
                  </a:lnTo>
                  <a:lnTo>
                    <a:pt x="73" y="157"/>
                  </a:lnTo>
                  <a:lnTo>
                    <a:pt x="56" y="151"/>
                  </a:lnTo>
                  <a:lnTo>
                    <a:pt x="41" y="139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4"/>
            <p:cNvSpPr>
              <a:spLocks noEditPoints="1"/>
            </p:cNvSpPr>
            <p:nvPr/>
          </p:nvSpPr>
          <p:spPr bwMode="auto">
            <a:xfrm>
              <a:off x="8521701" y="2100263"/>
              <a:ext cx="122238" cy="265113"/>
            </a:xfrm>
            <a:custGeom>
              <a:avLst/>
              <a:gdLst>
                <a:gd name="T0" fmla="*/ 139 w 764"/>
                <a:gd name="T1" fmla="*/ 1253 h 1669"/>
                <a:gd name="T2" fmla="*/ 139 w 764"/>
                <a:gd name="T3" fmla="*/ 1529 h 1669"/>
                <a:gd name="T4" fmla="*/ 415 w 764"/>
                <a:gd name="T5" fmla="*/ 1529 h 1669"/>
                <a:gd name="T6" fmla="*/ 139 w 764"/>
                <a:gd name="T7" fmla="*/ 1253 h 1669"/>
                <a:gd name="T8" fmla="*/ 139 w 764"/>
                <a:gd name="T9" fmla="*/ 807 h 1669"/>
                <a:gd name="T10" fmla="*/ 139 w 764"/>
                <a:gd name="T11" fmla="*/ 1056 h 1669"/>
                <a:gd name="T12" fmla="*/ 612 w 764"/>
                <a:gd name="T13" fmla="*/ 1529 h 1669"/>
                <a:gd name="T14" fmla="*/ 624 w 764"/>
                <a:gd name="T15" fmla="*/ 1529 h 1669"/>
                <a:gd name="T16" fmla="*/ 624 w 764"/>
                <a:gd name="T17" fmla="*/ 1292 h 1669"/>
                <a:gd name="T18" fmla="*/ 139 w 764"/>
                <a:gd name="T19" fmla="*/ 807 h 1669"/>
                <a:gd name="T20" fmla="*/ 139 w 764"/>
                <a:gd name="T21" fmla="*/ 367 h 1669"/>
                <a:gd name="T22" fmla="*/ 139 w 764"/>
                <a:gd name="T23" fmla="*/ 610 h 1669"/>
                <a:gd name="T24" fmla="*/ 141 w 764"/>
                <a:gd name="T25" fmla="*/ 612 h 1669"/>
                <a:gd name="T26" fmla="*/ 624 w 764"/>
                <a:gd name="T27" fmla="*/ 1095 h 1669"/>
                <a:gd name="T28" fmla="*/ 624 w 764"/>
                <a:gd name="T29" fmla="*/ 852 h 1669"/>
                <a:gd name="T30" fmla="*/ 139 w 764"/>
                <a:gd name="T31" fmla="*/ 367 h 1669"/>
                <a:gd name="T32" fmla="*/ 535 w 764"/>
                <a:gd name="T33" fmla="*/ 140 h 1669"/>
                <a:gd name="T34" fmla="*/ 624 w 764"/>
                <a:gd name="T35" fmla="*/ 229 h 1669"/>
                <a:gd name="T36" fmla="*/ 624 w 764"/>
                <a:gd name="T37" fmla="*/ 140 h 1669"/>
                <a:gd name="T38" fmla="*/ 535 w 764"/>
                <a:gd name="T39" fmla="*/ 140 h 1669"/>
                <a:gd name="T40" fmla="*/ 139 w 764"/>
                <a:gd name="T41" fmla="*/ 140 h 1669"/>
                <a:gd name="T42" fmla="*/ 139 w 764"/>
                <a:gd name="T43" fmla="*/ 170 h 1669"/>
                <a:gd name="T44" fmla="*/ 141 w 764"/>
                <a:gd name="T45" fmla="*/ 172 h 1669"/>
                <a:gd name="T46" fmla="*/ 624 w 764"/>
                <a:gd name="T47" fmla="*/ 655 h 1669"/>
                <a:gd name="T48" fmla="*/ 624 w 764"/>
                <a:gd name="T49" fmla="*/ 427 h 1669"/>
                <a:gd name="T50" fmla="*/ 338 w 764"/>
                <a:gd name="T51" fmla="*/ 140 h 1669"/>
                <a:gd name="T52" fmla="*/ 139 w 764"/>
                <a:gd name="T53" fmla="*/ 140 h 1669"/>
                <a:gd name="T54" fmla="*/ 70 w 764"/>
                <a:gd name="T55" fmla="*/ 0 h 1669"/>
                <a:gd name="T56" fmla="*/ 694 w 764"/>
                <a:gd name="T57" fmla="*/ 0 h 1669"/>
                <a:gd name="T58" fmla="*/ 712 w 764"/>
                <a:gd name="T59" fmla="*/ 3 h 1669"/>
                <a:gd name="T60" fmla="*/ 729 w 764"/>
                <a:gd name="T61" fmla="*/ 10 h 1669"/>
                <a:gd name="T62" fmla="*/ 743 w 764"/>
                <a:gd name="T63" fmla="*/ 20 h 1669"/>
                <a:gd name="T64" fmla="*/ 754 w 764"/>
                <a:gd name="T65" fmla="*/ 35 h 1669"/>
                <a:gd name="T66" fmla="*/ 761 w 764"/>
                <a:gd name="T67" fmla="*/ 51 h 1669"/>
                <a:gd name="T68" fmla="*/ 764 w 764"/>
                <a:gd name="T69" fmla="*/ 70 h 1669"/>
                <a:gd name="T70" fmla="*/ 764 w 764"/>
                <a:gd name="T71" fmla="*/ 1599 h 1669"/>
                <a:gd name="T72" fmla="*/ 761 w 764"/>
                <a:gd name="T73" fmla="*/ 1618 h 1669"/>
                <a:gd name="T74" fmla="*/ 754 w 764"/>
                <a:gd name="T75" fmla="*/ 1634 h 1669"/>
                <a:gd name="T76" fmla="*/ 743 w 764"/>
                <a:gd name="T77" fmla="*/ 1649 h 1669"/>
                <a:gd name="T78" fmla="*/ 729 w 764"/>
                <a:gd name="T79" fmla="*/ 1659 h 1669"/>
                <a:gd name="T80" fmla="*/ 712 w 764"/>
                <a:gd name="T81" fmla="*/ 1666 h 1669"/>
                <a:gd name="T82" fmla="*/ 694 w 764"/>
                <a:gd name="T83" fmla="*/ 1669 h 1669"/>
                <a:gd name="T84" fmla="*/ 70 w 764"/>
                <a:gd name="T85" fmla="*/ 1669 h 1669"/>
                <a:gd name="T86" fmla="*/ 51 w 764"/>
                <a:gd name="T87" fmla="*/ 1666 h 1669"/>
                <a:gd name="T88" fmla="*/ 34 w 764"/>
                <a:gd name="T89" fmla="*/ 1659 h 1669"/>
                <a:gd name="T90" fmla="*/ 20 w 764"/>
                <a:gd name="T91" fmla="*/ 1649 h 1669"/>
                <a:gd name="T92" fmla="*/ 10 w 764"/>
                <a:gd name="T93" fmla="*/ 1634 h 1669"/>
                <a:gd name="T94" fmla="*/ 2 w 764"/>
                <a:gd name="T95" fmla="*/ 1618 h 1669"/>
                <a:gd name="T96" fmla="*/ 0 w 764"/>
                <a:gd name="T97" fmla="*/ 1599 h 1669"/>
                <a:gd name="T98" fmla="*/ 0 w 764"/>
                <a:gd name="T99" fmla="*/ 70 h 1669"/>
                <a:gd name="T100" fmla="*/ 2 w 764"/>
                <a:gd name="T101" fmla="*/ 51 h 1669"/>
                <a:gd name="T102" fmla="*/ 10 w 764"/>
                <a:gd name="T103" fmla="*/ 35 h 1669"/>
                <a:gd name="T104" fmla="*/ 20 w 764"/>
                <a:gd name="T105" fmla="*/ 20 h 1669"/>
                <a:gd name="T106" fmla="*/ 34 w 764"/>
                <a:gd name="T107" fmla="*/ 10 h 1669"/>
                <a:gd name="T108" fmla="*/ 51 w 764"/>
                <a:gd name="T109" fmla="*/ 3 h 1669"/>
                <a:gd name="T110" fmla="*/ 70 w 764"/>
                <a:gd name="T111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1669">
                  <a:moveTo>
                    <a:pt x="139" y="1253"/>
                  </a:moveTo>
                  <a:lnTo>
                    <a:pt x="139" y="1529"/>
                  </a:lnTo>
                  <a:lnTo>
                    <a:pt x="415" y="1529"/>
                  </a:lnTo>
                  <a:lnTo>
                    <a:pt x="139" y="1253"/>
                  </a:lnTo>
                  <a:close/>
                  <a:moveTo>
                    <a:pt x="139" y="807"/>
                  </a:moveTo>
                  <a:lnTo>
                    <a:pt x="139" y="1056"/>
                  </a:lnTo>
                  <a:lnTo>
                    <a:pt x="612" y="1529"/>
                  </a:lnTo>
                  <a:lnTo>
                    <a:pt x="624" y="1529"/>
                  </a:lnTo>
                  <a:lnTo>
                    <a:pt x="624" y="1292"/>
                  </a:lnTo>
                  <a:lnTo>
                    <a:pt x="139" y="807"/>
                  </a:lnTo>
                  <a:close/>
                  <a:moveTo>
                    <a:pt x="139" y="367"/>
                  </a:moveTo>
                  <a:lnTo>
                    <a:pt x="139" y="610"/>
                  </a:lnTo>
                  <a:lnTo>
                    <a:pt x="141" y="612"/>
                  </a:lnTo>
                  <a:lnTo>
                    <a:pt x="624" y="1095"/>
                  </a:lnTo>
                  <a:lnTo>
                    <a:pt x="624" y="852"/>
                  </a:lnTo>
                  <a:lnTo>
                    <a:pt x="139" y="367"/>
                  </a:lnTo>
                  <a:close/>
                  <a:moveTo>
                    <a:pt x="535" y="140"/>
                  </a:moveTo>
                  <a:lnTo>
                    <a:pt x="624" y="229"/>
                  </a:lnTo>
                  <a:lnTo>
                    <a:pt x="624" y="140"/>
                  </a:lnTo>
                  <a:lnTo>
                    <a:pt x="535" y="140"/>
                  </a:lnTo>
                  <a:close/>
                  <a:moveTo>
                    <a:pt x="139" y="140"/>
                  </a:moveTo>
                  <a:lnTo>
                    <a:pt x="139" y="170"/>
                  </a:lnTo>
                  <a:lnTo>
                    <a:pt x="141" y="172"/>
                  </a:lnTo>
                  <a:lnTo>
                    <a:pt x="624" y="655"/>
                  </a:lnTo>
                  <a:lnTo>
                    <a:pt x="624" y="427"/>
                  </a:lnTo>
                  <a:lnTo>
                    <a:pt x="338" y="140"/>
                  </a:lnTo>
                  <a:lnTo>
                    <a:pt x="139" y="140"/>
                  </a:lnTo>
                  <a:close/>
                  <a:moveTo>
                    <a:pt x="70" y="0"/>
                  </a:moveTo>
                  <a:lnTo>
                    <a:pt x="694" y="0"/>
                  </a:lnTo>
                  <a:lnTo>
                    <a:pt x="712" y="3"/>
                  </a:lnTo>
                  <a:lnTo>
                    <a:pt x="729" y="10"/>
                  </a:lnTo>
                  <a:lnTo>
                    <a:pt x="743" y="20"/>
                  </a:lnTo>
                  <a:lnTo>
                    <a:pt x="754" y="35"/>
                  </a:lnTo>
                  <a:lnTo>
                    <a:pt x="761" y="51"/>
                  </a:lnTo>
                  <a:lnTo>
                    <a:pt x="764" y="70"/>
                  </a:lnTo>
                  <a:lnTo>
                    <a:pt x="764" y="1599"/>
                  </a:lnTo>
                  <a:lnTo>
                    <a:pt x="761" y="1618"/>
                  </a:lnTo>
                  <a:lnTo>
                    <a:pt x="754" y="1634"/>
                  </a:lnTo>
                  <a:lnTo>
                    <a:pt x="743" y="1649"/>
                  </a:lnTo>
                  <a:lnTo>
                    <a:pt x="729" y="1659"/>
                  </a:lnTo>
                  <a:lnTo>
                    <a:pt x="712" y="1666"/>
                  </a:lnTo>
                  <a:lnTo>
                    <a:pt x="694" y="1669"/>
                  </a:lnTo>
                  <a:lnTo>
                    <a:pt x="70" y="1669"/>
                  </a:lnTo>
                  <a:lnTo>
                    <a:pt x="51" y="1666"/>
                  </a:lnTo>
                  <a:lnTo>
                    <a:pt x="34" y="1659"/>
                  </a:lnTo>
                  <a:lnTo>
                    <a:pt x="20" y="1649"/>
                  </a:lnTo>
                  <a:lnTo>
                    <a:pt x="10" y="1634"/>
                  </a:lnTo>
                  <a:lnTo>
                    <a:pt x="2" y="1618"/>
                  </a:lnTo>
                  <a:lnTo>
                    <a:pt x="0" y="1599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5"/>
            <p:cNvSpPr>
              <a:spLocks noEditPoints="1"/>
            </p:cNvSpPr>
            <p:nvPr/>
          </p:nvSpPr>
          <p:spPr bwMode="auto">
            <a:xfrm>
              <a:off x="8289926" y="1958975"/>
              <a:ext cx="173038" cy="173038"/>
            </a:xfrm>
            <a:custGeom>
              <a:avLst/>
              <a:gdLst>
                <a:gd name="T0" fmla="*/ 139 w 1091"/>
                <a:gd name="T1" fmla="*/ 684 h 1093"/>
                <a:gd name="T2" fmla="*/ 139 w 1091"/>
                <a:gd name="T3" fmla="*/ 954 h 1093"/>
                <a:gd name="T4" fmla="*/ 408 w 1091"/>
                <a:gd name="T5" fmla="*/ 954 h 1093"/>
                <a:gd name="T6" fmla="*/ 139 w 1091"/>
                <a:gd name="T7" fmla="*/ 684 h 1093"/>
                <a:gd name="T8" fmla="*/ 139 w 1091"/>
                <a:gd name="T9" fmla="*/ 239 h 1093"/>
                <a:gd name="T10" fmla="*/ 139 w 1091"/>
                <a:gd name="T11" fmla="*/ 487 h 1093"/>
                <a:gd name="T12" fmla="*/ 605 w 1091"/>
                <a:gd name="T13" fmla="*/ 954 h 1093"/>
                <a:gd name="T14" fmla="*/ 853 w 1091"/>
                <a:gd name="T15" fmla="*/ 954 h 1093"/>
                <a:gd name="T16" fmla="*/ 139 w 1091"/>
                <a:gd name="T17" fmla="*/ 239 h 1093"/>
                <a:gd name="T18" fmla="*/ 685 w 1091"/>
                <a:gd name="T19" fmla="*/ 140 h 1093"/>
                <a:gd name="T20" fmla="*/ 952 w 1091"/>
                <a:gd name="T21" fmla="*/ 407 h 1093"/>
                <a:gd name="T22" fmla="*/ 952 w 1091"/>
                <a:gd name="T23" fmla="*/ 140 h 1093"/>
                <a:gd name="T24" fmla="*/ 685 w 1091"/>
                <a:gd name="T25" fmla="*/ 140 h 1093"/>
                <a:gd name="T26" fmla="*/ 237 w 1091"/>
                <a:gd name="T27" fmla="*/ 140 h 1093"/>
                <a:gd name="T28" fmla="*/ 952 w 1091"/>
                <a:gd name="T29" fmla="*/ 855 h 1093"/>
                <a:gd name="T30" fmla="*/ 952 w 1091"/>
                <a:gd name="T31" fmla="*/ 605 h 1093"/>
                <a:gd name="T32" fmla="*/ 487 w 1091"/>
                <a:gd name="T33" fmla="*/ 140 h 1093"/>
                <a:gd name="T34" fmla="*/ 237 w 1091"/>
                <a:gd name="T35" fmla="*/ 140 h 1093"/>
                <a:gd name="T36" fmla="*/ 69 w 1091"/>
                <a:gd name="T37" fmla="*/ 0 h 1093"/>
                <a:gd name="T38" fmla="*/ 1022 w 1091"/>
                <a:gd name="T39" fmla="*/ 0 h 1093"/>
                <a:gd name="T40" fmla="*/ 1040 w 1091"/>
                <a:gd name="T41" fmla="*/ 3 h 1093"/>
                <a:gd name="T42" fmla="*/ 1057 w 1091"/>
                <a:gd name="T43" fmla="*/ 9 h 1093"/>
                <a:gd name="T44" fmla="*/ 1071 w 1091"/>
                <a:gd name="T45" fmla="*/ 21 h 1093"/>
                <a:gd name="T46" fmla="*/ 1081 w 1091"/>
                <a:gd name="T47" fmla="*/ 35 h 1093"/>
                <a:gd name="T48" fmla="*/ 1089 w 1091"/>
                <a:gd name="T49" fmla="*/ 52 h 1093"/>
                <a:gd name="T50" fmla="*/ 1091 w 1091"/>
                <a:gd name="T51" fmla="*/ 70 h 1093"/>
                <a:gd name="T52" fmla="*/ 1091 w 1091"/>
                <a:gd name="T53" fmla="*/ 1024 h 1093"/>
                <a:gd name="T54" fmla="*/ 1089 w 1091"/>
                <a:gd name="T55" fmla="*/ 1042 h 1093"/>
                <a:gd name="T56" fmla="*/ 1081 w 1091"/>
                <a:gd name="T57" fmla="*/ 1059 h 1093"/>
                <a:gd name="T58" fmla="*/ 1071 w 1091"/>
                <a:gd name="T59" fmla="*/ 1072 h 1093"/>
                <a:gd name="T60" fmla="*/ 1057 w 1091"/>
                <a:gd name="T61" fmla="*/ 1083 h 1093"/>
                <a:gd name="T62" fmla="*/ 1040 w 1091"/>
                <a:gd name="T63" fmla="*/ 1091 h 1093"/>
                <a:gd name="T64" fmla="*/ 1022 w 1091"/>
                <a:gd name="T65" fmla="*/ 1093 h 1093"/>
                <a:gd name="T66" fmla="*/ 69 w 1091"/>
                <a:gd name="T67" fmla="*/ 1093 h 1093"/>
                <a:gd name="T68" fmla="*/ 50 w 1091"/>
                <a:gd name="T69" fmla="*/ 1091 h 1093"/>
                <a:gd name="T70" fmla="*/ 34 w 1091"/>
                <a:gd name="T71" fmla="*/ 1083 h 1093"/>
                <a:gd name="T72" fmla="*/ 20 w 1091"/>
                <a:gd name="T73" fmla="*/ 1072 h 1093"/>
                <a:gd name="T74" fmla="*/ 9 w 1091"/>
                <a:gd name="T75" fmla="*/ 1059 h 1093"/>
                <a:gd name="T76" fmla="*/ 2 w 1091"/>
                <a:gd name="T77" fmla="*/ 1042 h 1093"/>
                <a:gd name="T78" fmla="*/ 0 w 1091"/>
                <a:gd name="T79" fmla="*/ 1024 h 1093"/>
                <a:gd name="T80" fmla="*/ 0 w 1091"/>
                <a:gd name="T81" fmla="*/ 70 h 1093"/>
                <a:gd name="T82" fmla="*/ 2 w 1091"/>
                <a:gd name="T83" fmla="*/ 52 h 1093"/>
                <a:gd name="T84" fmla="*/ 9 w 1091"/>
                <a:gd name="T85" fmla="*/ 35 h 1093"/>
                <a:gd name="T86" fmla="*/ 20 w 1091"/>
                <a:gd name="T87" fmla="*/ 21 h 1093"/>
                <a:gd name="T88" fmla="*/ 34 w 1091"/>
                <a:gd name="T89" fmla="*/ 9 h 1093"/>
                <a:gd name="T90" fmla="*/ 50 w 1091"/>
                <a:gd name="T91" fmla="*/ 3 h 1093"/>
                <a:gd name="T92" fmla="*/ 69 w 1091"/>
                <a:gd name="T93" fmla="*/ 0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1" h="1093">
                  <a:moveTo>
                    <a:pt x="139" y="684"/>
                  </a:moveTo>
                  <a:lnTo>
                    <a:pt x="139" y="954"/>
                  </a:lnTo>
                  <a:lnTo>
                    <a:pt x="408" y="954"/>
                  </a:lnTo>
                  <a:lnTo>
                    <a:pt x="139" y="684"/>
                  </a:lnTo>
                  <a:close/>
                  <a:moveTo>
                    <a:pt x="139" y="239"/>
                  </a:moveTo>
                  <a:lnTo>
                    <a:pt x="139" y="487"/>
                  </a:lnTo>
                  <a:lnTo>
                    <a:pt x="605" y="954"/>
                  </a:lnTo>
                  <a:lnTo>
                    <a:pt x="853" y="954"/>
                  </a:lnTo>
                  <a:lnTo>
                    <a:pt x="139" y="239"/>
                  </a:lnTo>
                  <a:close/>
                  <a:moveTo>
                    <a:pt x="685" y="140"/>
                  </a:moveTo>
                  <a:lnTo>
                    <a:pt x="952" y="407"/>
                  </a:lnTo>
                  <a:lnTo>
                    <a:pt x="952" y="140"/>
                  </a:lnTo>
                  <a:lnTo>
                    <a:pt x="685" y="140"/>
                  </a:lnTo>
                  <a:close/>
                  <a:moveTo>
                    <a:pt x="237" y="140"/>
                  </a:moveTo>
                  <a:lnTo>
                    <a:pt x="952" y="855"/>
                  </a:lnTo>
                  <a:lnTo>
                    <a:pt x="952" y="605"/>
                  </a:lnTo>
                  <a:lnTo>
                    <a:pt x="487" y="140"/>
                  </a:lnTo>
                  <a:lnTo>
                    <a:pt x="237" y="140"/>
                  </a:lnTo>
                  <a:close/>
                  <a:moveTo>
                    <a:pt x="69" y="0"/>
                  </a:moveTo>
                  <a:lnTo>
                    <a:pt x="1022" y="0"/>
                  </a:lnTo>
                  <a:lnTo>
                    <a:pt x="1040" y="3"/>
                  </a:lnTo>
                  <a:lnTo>
                    <a:pt x="1057" y="9"/>
                  </a:lnTo>
                  <a:lnTo>
                    <a:pt x="1071" y="21"/>
                  </a:lnTo>
                  <a:lnTo>
                    <a:pt x="1081" y="35"/>
                  </a:lnTo>
                  <a:lnTo>
                    <a:pt x="1089" y="52"/>
                  </a:lnTo>
                  <a:lnTo>
                    <a:pt x="1091" y="70"/>
                  </a:lnTo>
                  <a:lnTo>
                    <a:pt x="1091" y="1024"/>
                  </a:lnTo>
                  <a:lnTo>
                    <a:pt x="1089" y="1042"/>
                  </a:lnTo>
                  <a:lnTo>
                    <a:pt x="1081" y="1059"/>
                  </a:lnTo>
                  <a:lnTo>
                    <a:pt x="1071" y="1072"/>
                  </a:lnTo>
                  <a:lnTo>
                    <a:pt x="1057" y="1083"/>
                  </a:lnTo>
                  <a:lnTo>
                    <a:pt x="1040" y="1091"/>
                  </a:lnTo>
                  <a:lnTo>
                    <a:pt x="1022" y="1093"/>
                  </a:lnTo>
                  <a:lnTo>
                    <a:pt x="69" y="1093"/>
                  </a:lnTo>
                  <a:lnTo>
                    <a:pt x="50" y="1091"/>
                  </a:lnTo>
                  <a:lnTo>
                    <a:pt x="34" y="1083"/>
                  </a:lnTo>
                  <a:lnTo>
                    <a:pt x="20" y="1072"/>
                  </a:lnTo>
                  <a:lnTo>
                    <a:pt x="9" y="1059"/>
                  </a:lnTo>
                  <a:lnTo>
                    <a:pt x="2" y="1042"/>
                  </a:lnTo>
                  <a:lnTo>
                    <a:pt x="0" y="1024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6"/>
            <p:cNvSpPr>
              <a:spLocks noEditPoints="1"/>
            </p:cNvSpPr>
            <p:nvPr/>
          </p:nvSpPr>
          <p:spPr bwMode="auto">
            <a:xfrm>
              <a:off x="8151813" y="1917700"/>
              <a:ext cx="555625" cy="552450"/>
            </a:xfrm>
            <a:custGeom>
              <a:avLst/>
              <a:gdLst>
                <a:gd name="T0" fmla="*/ 3002 w 3500"/>
                <a:gd name="T1" fmla="*/ 3090 h 3477"/>
                <a:gd name="T2" fmla="*/ 2944 w 3500"/>
                <a:gd name="T3" fmla="*/ 3175 h 3477"/>
                <a:gd name="T4" fmla="*/ 2964 w 3500"/>
                <a:gd name="T5" fmla="*/ 3278 h 3477"/>
                <a:gd name="T6" fmla="*/ 3050 w 3500"/>
                <a:gd name="T7" fmla="*/ 3335 h 3477"/>
                <a:gd name="T8" fmla="*/ 3153 w 3500"/>
                <a:gd name="T9" fmla="*/ 3315 h 3477"/>
                <a:gd name="T10" fmla="*/ 3210 w 3500"/>
                <a:gd name="T11" fmla="*/ 3230 h 3477"/>
                <a:gd name="T12" fmla="*/ 3189 w 3500"/>
                <a:gd name="T13" fmla="*/ 3127 h 3477"/>
                <a:gd name="T14" fmla="*/ 3104 w 3500"/>
                <a:gd name="T15" fmla="*/ 3070 h 3477"/>
                <a:gd name="T16" fmla="*/ 259 w 3500"/>
                <a:gd name="T17" fmla="*/ 2985 h 3477"/>
                <a:gd name="T18" fmla="*/ 164 w 3500"/>
                <a:gd name="T19" fmla="*/ 3063 h 3477"/>
                <a:gd name="T20" fmla="*/ 142 w 3500"/>
                <a:gd name="T21" fmla="*/ 3188 h 3477"/>
                <a:gd name="T22" fmla="*/ 205 w 3500"/>
                <a:gd name="T23" fmla="*/ 3295 h 3477"/>
                <a:gd name="T24" fmla="*/ 321 w 3500"/>
                <a:gd name="T25" fmla="*/ 3338 h 3477"/>
                <a:gd name="T26" fmla="*/ 439 w 3500"/>
                <a:gd name="T27" fmla="*/ 3295 h 3477"/>
                <a:gd name="T28" fmla="*/ 502 w 3500"/>
                <a:gd name="T29" fmla="*/ 3188 h 3477"/>
                <a:gd name="T30" fmla="*/ 479 w 3500"/>
                <a:gd name="T31" fmla="*/ 3063 h 3477"/>
                <a:gd name="T32" fmla="*/ 385 w 3500"/>
                <a:gd name="T33" fmla="*/ 2985 h 3477"/>
                <a:gd name="T34" fmla="*/ 752 w 3500"/>
                <a:gd name="T35" fmla="*/ 2923 h 3477"/>
                <a:gd name="T36" fmla="*/ 2216 w 3500"/>
                <a:gd name="T37" fmla="*/ 1039 h 3477"/>
                <a:gd name="T38" fmla="*/ 2216 w 3500"/>
                <a:gd name="T39" fmla="*/ 1039 h 3477"/>
                <a:gd name="T40" fmla="*/ 2076 w 3500"/>
                <a:gd name="T41" fmla="*/ 140 h 3477"/>
                <a:gd name="T42" fmla="*/ 2164 w 3500"/>
                <a:gd name="T43" fmla="*/ 3 h 3477"/>
                <a:gd name="T44" fmla="*/ 2212 w 3500"/>
                <a:gd name="T45" fmla="*/ 51 h 3477"/>
                <a:gd name="T46" fmla="*/ 3297 w 3500"/>
                <a:gd name="T47" fmla="*/ 902 h 3477"/>
                <a:gd name="T48" fmla="*/ 3346 w 3500"/>
                <a:gd name="T49" fmla="*/ 951 h 3477"/>
                <a:gd name="T50" fmla="*/ 3449 w 3500"/>
                <a:gd name="T51" fmla="*/ 2926 h 3477"/>
                <a:gd name="T52" fmla="*/ 3498 w 3500"/>
                <a:gd name="T53" fmla="*/ 2975 h 3477"/>
                <a:gd name="T54" fmla="*/ 3480 w 3500"/>
                <a:gd name="T55" fmla="*/ 3043 h 3477"/>
                <a:gd name="T56" fmla="*/ 3314 w 3500"/>
                <a:gd name="T57" fmla="*/ 3063 h 3477"/>
                <a:gd name="T58" fmla="*/ 3353 w 3500"/>
                <a:gd name="T59" fmla="*/ 3202 h 3477"/>
                <a:gd name="T60" fmla="*/ 3308 w 3500"/>
                <a:gd name="T61" fmla="*/ 3352 h 3477"/>
                <a:gd name="T62" fmla="*/ 3193 w 3500"/>
                <a:gd name="T63" fmla="*/ 3452 h 3477"/>
                <a:gd name="T64" fmla="*/ 3037 w 3500"/>
                <a:gd name="T65" fmla="*/ 3475 h 3477"/>
                <a:gd name="T66" fmla="*/ 2897 w 3500"/>
                <a:gd name="T67" fmla="*/ 3410 h 3477"/>
                <a:gd name="T68" fmla="*/ 2814 w 3500"/>
                <a:gd name="T69" fmla="*/ 3282 h 3477"/>
                <a:gd name="T70" fmla="*/ 2813 w 3500"/>
                <a:gd name="T71" fmla="*/ 3129 h 3477"/>
                <a:gd name="T72" fmla="*/ 637 w 3500"/>
                <a:gd name="T73" fmla="*/ 3093 h 3477"/>
                <a:gd name="T74" fmla="*/ 632 w 3500"/>
                <a:gd name="T75" fmla="*/ 3240 h 3477"/>
                <a:gd name="T76" fmla="*/ 549 w 3500"/>
                <a:gd name="T77" fmla="*/ 3383 h 3477"/>
                <a:gd name="T78" fmla="*/ 407 w 3500"/>
                <a:gd name="T79" fmla="*/ 3465 h 3477"/>
                <a:gd name="T80" fmla="*/ 237 w 3500"/>
                <a:gd name="T81" fmla="*/ 3465 h 3477"/>
                <a:gd name="T82" fmla="*/ 94 w 3500"/>
                <a:gd name="T83" fmla="*/ 3383 h 3477"/>
                <a:gd name="T84" fmla="*/ 12 w 3500"/>
                <a:gd name="T85" fmla="*/ 3240 h 3477"/>
                <a:gd name="T86" fmla="*/ 12 w 3500"/>
                <a:gd name="T87" fmla="*/ 3070 h 3477"/>
                <a:gd name="T88" fmla="*/ 94 w 3500"/>
                <a:gd name="T89" fmla="*/ 2927 h 3477"/>
                <a:gd name="T90" fmla="*/ 237 w 3500"/>
                <a:gd name="T91" fmla="*/ 2845 h 3477"/>
                <a:gd name="T92" fmla="*/ 407 w 3500"/>
                <a:gd name="T93" fmla="*/ 2845 h 3477"/>
                <a:gd name="T94" fmla="*/ 380 w 3500"/>
                <a:gd name="T95" fmla="*/ 820 h 3477"/>
                <a:gd name="T96" fmla="*/ 279 w 3500"/>
                <a:gd name="T97" fmla="*/ 753 h 3477"/>
                <a:gd name="T98" fmla="*/ 67 w 3500"/>
                <a:gd name="T99" fmla="*/ 741 h 3477"/>
                <a:gd name="T100" fmla="*/ 33 w 3500"/>
                <a:gd name="T101" fmla="*/ 680 h 3477"/>
                <a:gd name="T102" fmla="*/ 67 w 3500"/>
                <a:gd name="T103" fmla="*/ 620 h 3477"/>
                <a:gd name="T104" fmla="*/ 291 w 3500"/>
                <a:gd name="T105" fmla="*/ 613 h 3477"/>
                <a:gd name="T106" fmla="*/ 443 w 3500"/>
                <a:gd name="T107" fmla="*/ 685 h 3477"/>
                <a:gd name="T108" fmla="*/ 533 w 3500"/>
                <a:gd name="T109" fmla="*/ 824 h 3477"/>
                <a:gd name="T110" fmla="*/ 612 w 3500"/>
                <a:gd name="T111" fmla="*/ 2923 h 3477"/>
                <a:gd name="T112" fmla="*/ 633 w 3500"/>
                <a:gd name="T113" fmla="*/ 20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00" h="3477">
                  <a:moveTo>
                    <a:pt x="3077" y="3066"/>
                  </a:moveTo>
                  <a:lnTo>
                    <a:pt x="3050" y="3070"/>
                  </a:lnTo>
                  <a:lnTo>
                    <a:pt x="3025" y="3077"/>
                  </a:lnTo>
                  <a:lnTo>
                    <a:pt x="3002" y="3090"/>
                  </a:lnTo>
                  <a:lnTo>
                    <a:pt x="2981" y="3107"/>
                  </a:lnTo>
                  <a:lnTo>
                    <a:pt x="2964" y="3127"/>
                  </a:lnTo>
                  <a:lnTo>
                    <a:pt x="2953" y="3149"/>
                  </a:lnTo>
                  <a:lnTo>
                    <a:pt x="2944" y="3175"/>
                  </a:lnTo>
                  <a:lnTo>
                    <a:pt x="2942" y="3202"/>
                  </a:lnTo>
                  <a:lnTo>
                    <a:pt x="2944" y="3230"/>
                  </a:lnTo>
                  <a:lnTo>
                    <a:pt x="2953" y="3255"/>
                  </a:lnTo>
                  <a:lnTo>
                    <a:pt x="2964" y="3278"/>
                  </a:lnTo>
                  <a:lnTo>
                    <a:pt x="2981" y="3298"/>
                  </a:lnTo>
                  <a:lnTo>
                    <a:pt x="3002" y="3315"/>
                  </a:lnTo>
                  <a:lnTo>
                    <a:pt x="3025" y="3327"/>
                  </a:lnTo>
                  <a:lnTo>
                    <a:pt x="3050" y="3335"/>
                  </a:lnTo>
                  <a:lnTo>
                    <a:pt x="3077" y="3338"/>
                  </a:lnTo>
                  <a:lnTo>
                    <a:pt x="3104" y="3335"/>
                  </a:lnTo>
                  <a:lnTo>
                    <a:pt x="3130" y="3327"/>
                  </a:lnTo>
                  <a:lnTo>
                    <a:pt x="3153" y="3315"/>
                  </a:lnTo>
                  <a:lnTo>
                    <a:pt x="3173" y="3298"/>
                  </a:lnTo>
                  <a:lnTo>
                    <a:pt x="3189" y="3278"/>
                  </a:lnTo>
                  <a:lnTo>
                    <a:pt x="3202" y="3255"/>
                  </a:lnTo>
                  <a:lnTo>
                    <a:pt x="3210" y="3230"/>
                  </a:lnTo>
                  <a:lnTo>
                    <a:pt x="3213" y="3202"/>
                  </a:lnTo>
                  <a:lnTo>
                    <a:pt x="3210" y="3175"/>
                  </a:lnTo>
                  <a:lnTo>
                    <a:pt x="3202" y="3149"/>
                  </a:lnTo>
                  <a:lnTo>
                    <a:pt x="3189" y="3127"/>
                  </a:lnTo>
                  <a:lnTo>
                    <a:pt x="3173" y="3107"/>
                  </a:lnTo>
                  <a:lnTo>
                    <a:pt x="3153" y="3090"/>
                  </a:lnTo>
                  <a:lnTo>
                    <a:pt x="3130" y="3077"/>
                  </a:lnTo>
                  <a:lnTo>
                    <a:pt x="3104" y="3070"/>
                  </a:lnTo>
                  <a:lnTo>
                    <a:pt x="3077" y="3066"/>
                  </a:lnTo>
                  <a:close/>
                  <a:moveTo>
                    <a:pt x="321" y="2973"/>
                  </a:moveTo>
                  <a:lnTo>
                    <a:pt x="290" y="2976"/>
                  </a:lnTo>
                  <a:lnTo>
                    <a:pt x="259" y="2985"/>
                  </a:lnTo>
                  <a:lnTo>
                    <a:pt x="230" y="2997"/>
                  </a:lnTo>
                  <a:lnTo>
                    <a:pt x="205" y="3015"/>
                  </a:lnTo>
                  <a:lnTo>
                    <a:pt x="182" y="3038"/>
                  </a:lnTo>
                  <a:lnTo>
                    <a:pt x="164" y="3063"/>
                  </a:lnTo>
                  <a:lnTo>
                    <a:pt x="151" y="3092"/>
                  </a:lnTo>
                  <a:lnTo>
                    <a:pt x="142" y="3123"/>
                  </a:lnTo>
                  <a:lnTo>
                    <a:pt x="139" y="3156"/>
                  </a:lnTo>
                  <a:lnTo>
                    <a:pt x="142" y="3188"/>
                  </a:lnTo>
                  <a:lnTo>
                    <a:pt x="151" y="3219"/>
                  </a:lnTo>
                  <a:lnTo>
                    <a:pt x="164" y="3248"/>
                  </a:lnTo>
                  <a:lnTo>
                    <a:pt x="182" y="3273"/>
                  </a:lnTo>
                  <a:lnTo>
                    <a:pt x="205" y="3295"/>
                  </a:lnTo>
                  <a:lnTo>
                    <a:pt x="230" y="3313"/>
                  </a:lnTo>
                  <a:lnTo>
                    <a:pt x="259" y="3326"/>
                  </a:lnTo>
                  <a:lnTo>
                    <a:pt x="290" y="3335"/>
                  </a:lnTo>
                  <a:lnTo>
                    <a:pt x="321" y="3338"/>
                  </a:lnTo>
                  <a:lnTo>
                    <a:pt x="354" y="3335"/>
                  </a:lnTo>
                  <a:lnTo>
                    <a:pt x="385" y="3326"/>
                  </a:lnTo>
                  <a:lnTo>
                    <a:pt x="414" y="3313"/>
                  </a:lnTo>
                  <a:lnTo>
                    <a:pt x="439" y="3295"/>
                  </a:lnTo>
                  <a:lnTo>
                    <a:pt x="461" y="3273"/>
                  </a:lnTo>
                  <a:lnTo>
                    <a:pt x="479" y="3248"/>
                  </a:lnTo>
                  <a:lnTo>
                    <a:pt x="493" y="3219"/>
                  </a:lnTo>
                  <a:lnTo>
                    <a:pt x="502" y="3188"/>
                  </a:lnTo>
                  <a:lnTo>
                    <a:pt x="504" y="3156"/>
                  </a:lnTo>
                  <a:lnTo>
                    <a:pt x="502" y="3123"/>
                  </a:lnTo>
                  <a:lnTo>
                    <a:pt x="493" y="3092"/>
                  </a:lnTo>
                  <a:lnTo>
                    <a:pt x="479" y="3063"/>
                  </a:lnTo>
                  <a:lnTo>
                    <a:pt x="461" y="3038"/>
                  </a:lnTo>
                  <a:lnTo>
                    <a:pt x="439" y="3015"/>
                  </a:lnTo>
                  <a:lnTo>
                    <a:pt x="414" y="2997"/>
                  </a:lnTo>
                  <a:lnTo>
                    <a:pt x="385" y="2985"/>
                  </a:lnTo>
                  <a:lnTo>
                    <a:pt x="354" y="2976"/>
                  </a:lnTo>
                  <a:lnTo>
                    <a:pt x="321" y="2973"/>
                  </a:lnTo>
                  <a:close/>
                  <a:moveTo>
                    <a:pt x="752" y="1601"/>
                  </a:moveTo>
                  <a:lnTo>
                    <a:pt x="752" y="2923"/>
                  </a:lnTo>
                  <a:lnTo>
                    <a:pt x="2076" y="2923"/>
                  </a:lnTo>
                  <a:lnTo>
                    <a:pt x="2076" y="1601"/>
                  </a:lnTo>
                  <a:lnTo>
                    <a:pt x="752" y="1601"/>
                  </a:lnTo>
                  <a:close/>
                  <a:moveTo>
                    <a:pt x="2216" y="1039"/>
                  </a:moveTo>
                  <a:lnTo>
                    <a:pt x="2216" y="2923"/>
                  </a:lnTo>
                  <a:lnTo>
                    <a:pt x="3209" y="2923"/>
                  </a:lnTo>
                  <a:lnTo>
                    <a:pt x="3209" y="1039"/>
                  </a:lnTo>
                  <a:lnTo>
                    <a:pt x="2216" y="1039"/>
                  </a:lnTo>
                  <a:close/>
                  <a:moveTo>
                    <a:pt x="752" y="140"/>
                  </a:moveTo>
                  <a:lnTo>
                    <a:pt x="752" y="1462"/>
                  </a:lnTo>
                  <a:lnTo>
                    <a:pt x="2076" y="1462"/>
                  </a:lnTo>
                  <a:lnTo>
                    <a:pt x="2076" y="140"/>
                  </a:lnTo>
                  <a:lnTo>
                    <a:pt x="752" y="140"/>
                  </a:lnTo>
                  <a:close/>
                  <a:moveTo>
                    <a:pt x="682" y="0"/>
                  </a:moveTo>
                  <a:lnTo>
                    <a:pt x="2146" y="0"/>
                  </a:lnTo>
                  <a:lnTo>
                    <a:pt x="2164" y="3"/>
                  </a:lnTo>
                  <a:lnTo>
                    <a:pt x="2181" y="10"/>
                  </a:lnTo>
                  <a:lnTo>
                    <a:pt x="2194" y="20"/>
                  </a:lnTo>
                  <a:lnTo>
                    <a:pt x="2206" y="35"/>
                  </a:lnTo>
                  <a:lnTo>
                    <a:pt x="2212" y="51"/>
                  </a:lnTo>
                  <a:lnTo>
                    <a:pt x="2216" y="70"/>
                  </a:lnTo>
                  <a:lnTo>
                    <a:pt x="2216" y="900"/>
                  </a:lnTo>
                  <a:lnTo>
                    <a:pt x="3279" y="900"/>
                  </a:lnTo>
                  <a:lnTo>
                    <a:pt x="3297" y="902"/>
                  </a:lnTo>
                  <a:lnTo>
                    <a:pt x="3314" y="909"/>
                  </a:lnTo>
                  <a:lnTo>
                    <a:pt x="3328" y="920"/>
                  </a:lnTo>
                  <a:lnTo>
                    <a:pt x="3339" y="935"/>
                  </a:lnTo>
                  <a:lnTo>
                    <a:pt x="3346" y="951"/>
                  </a:lnTo>
                  <a:lnTo>
                    <a:pt x="3348" y="970"/>
                  </a:lnTo>
                  <a:lnTo>
                    <a:pt x="3348" y="2923"/>
                  </a:lnTo>
                  <a:lnTo>
                    <a:pt x="3430" y="2923"/>
                  </a:lnTo>
                  <a:lnTo>
                    <a:pt x="3449" y="2926"/>
                  </a:lnTo>
                  <a:lnTo>
                    <a:pt x="3465" y="2933"/>
                  </a:lnTo>
                  <a:lnTo>
                    <a:pt x="3480" y="2944"/>
                  </a:lnTo>
                  <a:lnTo>
                    <a:pt x="3490" y="2958"/>
                  </a:lnTo>
                  <a:lnTo>
                    <a:pt x="3498" y="2975"/>
                  </a:lnTo>
                  <a:lnTo>
                    <a:pt x="3500" y="2993"/>
                  </a:lnTo>
                  <a:lnTo>
                    <a:pt x="3498" y="3012"/>
                  </a:lnTo>
                  <a:lnTo>
                    <a:pt x="3490" y="3028"/>
                  </a:lnTo>
                  <a:lnTo>
                    <a:pt x="3480" y="3043"/>
                  </a:lnTo>
                  <a:lnTo>
                    <a:pt x="3465" y="3054"/>
                  </a:lnTo>
                  <a:lnTo>
                    <a:pt x="3449" y="3060"/>
                  </a:lnTo>
                  <a:lnTo>
                    <a:pt x="3430" y="3063"/>
                  </a:lnTo>
                  <a:lnTo>
                    <a:pt x="3314" y="3063"/>
                  </a:lnTo>
                  <a:lnTo>
                    <a:pt x="3330" y="3095"/>
                  </a:lnTo>
                  <a:lnTo>
                    <a:pt x="3342" y="3129"/>
                  </a:lnTo>
                  <a:lnTo>
                    <a:pt x="3349" y="3165"/>
                  </a:lnTo>
                  <a:lnTo>
                    <a:pt x="3353" y="3202"/>
                  </a:lnTo>
                  <a:lnTo>
                    <a:pt x="3349" y="3243"/>
                  </a:lnTo>
                  <a:lnTo>
                    <a:pt x="3341" y="3282"/>
                  </a:lnTo>
                  <a:lnTo>
                    <a:pt x="3327" y="3318"/>
                  </a:lnTo>
                  <a:lnTo>
                    <a:pt x="3308" y="3352"/>
                  </a:lnTo>
                  <a:lnTo>
                    <a:pt x="3285" y="3383"/>
                  </a:lnTo>
                  <a:lnTo>
                    <a:pt x="3257" y="3410"/>
                  </a:lnTo>
                  <a:lnTo>
                    <a:pt x="3227" y="3432"/>
                  </a:lnTo>
                  <a:lnTo>
                    <a:pt x="3193" y="3452"/>
                  </a:lnTo>
                  <a:lnTo>
                    <a:pt x="3156" y="3465"/>
                  </a:lnTo>
                  <a:lnTo>
                    <a:pt x="3118" y="3475"/>
                  </a:lnTo>
                  <a:lnTo>
                    <a:pt x="3077" y="3477"/>
                  </a:lnTo>
                  <a:lnTo>
                    <a:pt x="3037" y="3475"/>
                  </a:lnTo>
                  <a:lnTo>
                    <a:pt x="2998" y="3465"/>
                  </a:lnTo>
                  <a:lnTo>
                    <a:pt x="2961" y="3452"/>
                  </a:lnTo>
                  <a:lnTo>
                    <a:pt x="2927" y="3432"/>
                  </a:lnTo>
                  <a:lnTo>
                    <a:pt x="2897" y="3410"/>
                  </a:lnTo>
                  <a:lnTo>
                    <a:pt x="2870" y="3383"/>
                  </a:lnTo>
                  <a:lnTo>
                    <a:pt x="2847" y="3352"/>
                  </a:lnTo>
                  <a:lnTo>
                    <a:pt x="2828" y="3318"/>
                  </a:lnTo>
                  <a:lnTo>
                    <a:pt x="2814" y="3282"/>
                  </a:lnTo>
                  <a:lnTo>
                    <a:pt x="2805" y="3243"/>
                  </a:lnTo>
                  <a:lnTo>
                    <a:pt x="2802" y="3202"/>
                  </a:lnTo>
                  <a:lnTo>
                    <a:pt x="2805" y="3165"/>
                  </a:lnTo>
                  <a:lnTo>
                    <a:pt x="2813" y="3129"/>
                  </a:lnTo>
                  <a:lnTo>
                    <a:pt x="2824" y="3095"/>
                  </a:lnTo>
                  <a:lnTo>
                    <a:pt x="2840" y="3063"/>
                  </a:lnTo>
                  <a:lnTo>
                    <a:pt x="630" y="3063"/>
                  </a:lnTo>
                  <a:lnTo>
                    <a:pt x="637" y="3093"/>
                  </a:lnTo>
                  <a:lnTo>
                    <a:pt x="642" y="3124"/>
                  </a:lnTo>
                  <a:lnTo>
                    <a:pt x="644" y="3156"/>
                  </a:lnTo>
                  <a:lnTo>
                    <a:pt x="641" y="3199"/>
                  </a:lnTo>
                  <a:lnTo>
                    <a:pt x="632" y="3240"/>
                  </a:lnTo>
                  <a:lnTo>
                    <a:pt x="618" y="3281"/>
                  </a:lnTo>
                  <a:lnTo>
                    <a:pt x="599" y="3318"/>
                  </a:lnTo>
                  <a:lnTo>
                    <a:pt x="577" y="3352"/>
                  </a:lnTo>
                  <a:lnTo>
                    <a:pt x="549" y="3383"/>
                  </a:lnTo>
                  <a:lnTo>
                    <a:pt x="519" y="3410"/>
                  </a:lnTo>
                  <a:lnTo>
                    <a:pt x="485" y="3434"/>
                  </a:lnTo>
                  <a:lnTo>
                    <a:pt x="447" y="3452"/>
                  </a:lnTo>
                  <a:lnTo>
                    <a:pt x="407" y="3465"/>
                  </a:lnTo>
                  <a:lnTo>
                    <a:pt x="366" y="3475"/>
                  </a:lnTo>
                  <a:lnTo>
                    <a:pt x="321" y="3477"/>
                  </a:lnTo>
                  <a:lnTo>
                    <a:pt x="278" y="3475"/>
                  </a:lnTo>
                  <a:lnTo>
                    <a:pt x="237" y="3465"/>
                  </a:lnTo>
                  <a:lnTo>
                    <a:pt x="196" y="3452"/>
                  </a:lnTo>
                  <a:lnTo>
                    <a:pt x="159" y="3434"/>
                  </a:lnTo>
                  <a:lnTo>
                    <a:pt x="125" y="3410"/>
                  </a:lnTo>
                  <a:lnTo>
                    <a:pt x="94" y="3383"/>
                  </a:lnTo>
                  <a:lnTo>
                    <a:pt x="67" y="3352"/>
                  </a:lnTo>
                  <a:lnTo>
                    <a:pt x="43" y="3318"/>
                  </a:lnTo>
                  <a:lnTo>
                    <a:pt x="25" y="3281"/>
                  </a:lnTo>
                  <a:lnTo>
                    <a:pt x="12" y="3240"/>
                  </a:lnTo>
                  <a:lnTo>
                    <a:pt x="3" y="3199"/>
                  </a:lnTo>
                  <a:lnTo>
                    <a:pt x="0" y="3156"/>
                  </a:lnTo>
                  <a:lnTo>
                    <a:pt x="3" y="3112"/>
                  </a:lnTo>
                  <a:lnTo>
                    <a:pt x="12" y="3070"/>
                  </a:lnTo>
                  <a:lnTo>
                    <a:pt x="25" y="3030"/>
                  </a:lnTo>
                  <a:lnTo>
                    <a:pt x="43" y="2993"/>
                  </a:lnTo>
                  <a:lnTo>
                    <a:pt x="67" y="2959"/>
                  </a:lnTo>
                  <a:lnTo>
                    <a:pt x="94" y="2927"/>
                  </a:lnTo>
                  <a:lnTo>
                    <a:pt x="125" y="2901"/>
                  </a:lnTo>
                  <a:lnTo>
                    <a:pt x="159" y="2878"/>
                  </a:lnTo>
                  <a:lnTo>
                    <a:pt x="196" y="2858"/>
                  </a:lnTo>
                  <a:lnTo>
                    <a:pt x="237" y="2845"/>
                  </a:lnTo>
                  <a:lnTo>
                    <a:pt x="278" y="2836"/>
                  </a:lnTo>
                  <a:lnTo>
                    <a:pt x="321" y="2833"/>
                  </a:lnTo>
                  <a:lnTo>
                    <a:pt x="365" y="2836"/>
                  </a:lnTo>
                  <a:lnTo>
                    <a:pt x="407" y="2845"/>
                  </a:lnTo>
                  <a:lnTo>
                    <a:pt x="407" y="911"/>
                  </a:lnTo>
                  <a:lnTo>
                    <a:pt x="404" y="879"/>
                  </a:lnTo>
                  <a:lnTo>
                    <a:pt x="395" y="848"/>
                  </a:lnTo>
                  <a:lnTo>
                    <a:pt x="380" y="820"/>
                  </a:lnTo>
                  <a:lnTo>
                    <a:pt x="360" y="797"/>
                  </a:lnTo>
                  <a:lnTo>
                    <a:pt x="336" y="777"/>
                  </a:lnTo>
                  <a:lnTo>
                    <a:pt x="309" y="762"/>
                  </a:lnTo>
                  <a:lnTo>
                    <a:pt x="279" y="753"/>
                  </a:lnTo>
                  <a:lnTo>
                    <a:pt x="246" y="750"/>
                  </a:lnTo>
                  <a:lnTo>
                    <a:pt x="102" y="750"/>
                  </a:lnTo>
                  <a:lnTo>
                    <a:pt x="84" y="747"/>
                  </a:lnTo>
                  <a:lnTo>
                    <a:pt x="67" y="741"/>
                  </a:lnTo>
                  <a:lnTo>
                    <a:pt x="53" y="729"/>
                  </a:lnTo>
                  <a:lnTo>
                    <a:pt x="42" y="715"/>
                  </a:lnTo>
                  <a:lnTo>
                    <a:pt x="35" y="698"/>
                  </a:lnTo>
                  <a:lnTo>
                    <a:pt x="33" y="680"/>
                  </a:lnTo>
                  <a:lnTo>
                    <a:pt x="35" y="661"/>
                  </a:lnTo>
                  <a:lnTo>
                    <a:pt x="42" y="645"/>
                  </a:lnTo>
                  <a:lnTo>
                    <a:pt x="53" y="630"/>
                  </a:lnTo>
                  <a:lnTo>
                    <a:pt x="67" y="620"/>
                  </a:lnTo>
                  <a:lnTo>
                    <a:pt x="84" y="612"/>
                  </a:lnTo>
                  <a:lnTo>
                    <a:pt x="102" y="610"/>
                  </a:lnTo>
                  <a:lnTo>
                    <a:pt x="246" y="610"/>
                  </a:lnTo>
                  <a:lnTo>
                    <a:pt x="291" y="613"/>
                  </a:lnTo>
                  <a:lnTo>
                    <a:pt x="333" y="623"/>
                  </a:lnTo>
                  <a:lnTo>
                    <a:pt x="372" y="638"/>
                  </a:lnTo>
                  <a:lnTo>
                    <a:pt x="409" y="659"/>
                  </a:lnTo>
                  <a:lnTo>
                    <a:pt x="443" y="685"/>
                  </a:lnTo>
                  <a:lnTo>
                    <a:pt x="473" y="713"/>
                  </a:lnTo>
                  <a:lnTo>
                    <a:pt x="498" y="747"/>
                  </a:lnTo>
                  <a:lnTo>
                    <a:pt x="519" y="784"/>
                  </a:lnTo>
                  <a:lnTo>
                    <a:pt x="533" y="824"/>
                  </a:lnTo>
                  <a:lnTo>
                    <a:pt x="543" y="866"/>
                  </a:lnTo>
                  <a:lnTo>
                    <a:pt x="546" y="911"/>
                  </a:lnTo>
                  <a:lnTo>
                    <a:pt x="546" y="2923"/>
                  </a:lnTo>
                  <a:lnTo>
                    <a:pt x="612" y="2923"/>
                  </a:lnTo>
                  <a:lnTo>
                    <a:pt x="612" y="70"/>
                  </a:lnTo>
                  <a:lnTo>
                    <a:pt x="615" y="51"/>
                  </a:lnTo>
                  <a:lnTo>
                    <a:pt x="622" y="35"/>
                  </a:lnTo>
                  <a:lnTo>
                    <a:pt x="633" y="20"/>
                  </a:lnTo>
                  <a:lnTo>
                    <a:pt x="647" y="10"/>
                  </a:lnTo>
                  <a:lnTo>
                    <a:pt x="664" y="3"/>
                  </a:lnTo>
                  <a:lnTo>
                    <a:pt x="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7216803" y="1924220"/>
            <a:ext cx="555625" cy="539750"/>
            <a:chOff x="7243763" y="1924050"/>
            <a:chExt cx="555625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" name="Freeform 41"/>
            <p:cNvSpPr>
              <a:spLocks noEditPoints="1"/>
            </p:cNvSpPr>
            <p:nvPr/>
          </p:nvSpPr>
          <p:spPr bwMode="auto">
            <a:xfrm>
              <a:off x="7243763" y="1924050"/>
              <a:ext cx="555625" cy="539750"/>
            </a:xfrm>
            <a:custGeom>
              <a:avLst/>
              <a:gdLst>
                <a:gd name="T0" fmla="*/ 510 w 3500"/>
                <a:gd name="T1" fmla="*/ 3111 h 3399"/>
                <a:gd name="T2" fmla="*/ 561 w 3500"/>
                <a:gd name="T3" fmla="*/ 3196 h 3399"/>
                <a:gd name="T4" fmla="*/ 644 w 3500"/>
                <a:gd name="T5" fmla="*/ 3248 h 3399"/>
                <a:gd name="T6" fmla="*/ 2789 w 3500"/>
                <a:gd name="T7" fmla="*/ 3259 h 3399"/>
                <a:gd name="T8" fmla="*/ 2887 w 3500"/>
                <a:gd name="T9" fmla="*/ 3236 h 3399"/>
                <a:gd name="T10" fmla="*/ 2960 w 3500"/>
                <a:gd name="T11" fmla="*/ 3171 h 3399"/>
                <a:gd name="T12" fmla="*/ 2997 w 3500"/>
                <a:gd name="T13" fmla="*/ 3077 h 3399"/>
                <a:gd name="T14" fmla="*/ 160 w 3500"/>
                <a:gd name="T15" fmla="*/ 1284 h 3399"/>
                <a:gd name="T16" fmla="*/ 139 w 3500"/>
                <a:gd name="T17" fmla="*/ 1306 h 3399"/>
                <a:gd name="T18" fmla="*/ 150 w 3500"/>
                <a:gd name="T19" fmla="*/ 1670 h 3399"/>
                <a:gd name="T20" fmla="*/ 3350 w 3500"/>
                <a:gd name="T21" fmla="*/ 1670 h 3399"/>
                <a:gd name="T22" fmla="*/ 3361 w 3500"/>
                <a:gd name="T23" fmla="*/ 1306 h 3399"/>
                <a:gd name="T24" fmla="*/ 3340 w 3500"/>
                <a:gd name="T25" fmla="*/ 1284 h 3399"/>
                <a:gd name="T26" fmla="*/ 2006 w 3500"/>
                <a:gd name="T27" fmla="*/ 1506 h 3399"/>
                <a:gd name="T28" fmla="*/ 1970 w 3500"/>
                <a:gd name="T29" fmla="*/ 1573 h 3399"/>
                <a:gd name="T30" fmla="*/ 1902 w 3500"/>
                <a:gd name="T31" fmla="*/ 1609 h 3399"/>
                <a:gd name="T32" fmla="*/ 1598 w 3500"/>
                <a:gd name="T33" fmla="*/ 1609 h 3399"/>
                <a:gd name="T34" fmla="*/ 1530 w 3500"/>
                <a:gd name="T35" fmla="*/ 1573 h 3399"/>
                <a:gd name="T36" fmla="*/ 1494 w 3500"/>
                <a:gd name="T37" fmla="*/ 1506 h 3399"/>
                <a:gd name="T38" fmla="*/ 160 w 3500"/>
                <a:gd name="T39" fmla="*/ 1284 h 3399"/>
                <a:gd name="T40" fmla="*/ 1869 w 3500"/>
                <a:gd name="T41" fmla="*/ 1472 h 3399"/>
                <a:gd name="T42" fmla="*/ 1625 w 3500"/>
                <a:gd name="T43" fmla="*/ 0 h 3399"/>
                <a:gd name="T44" fmla="*/ 1927 w 3500"/>
                <a:gd name="T45" fmla="*/ 11 h 3399"/>
                <a:gd name="T46" fmla="*/ 1985 w 3500"/>
                <a:gd name="T47" fmla="*/ 58 h 3399"/>
                <a:gd name="T48" fmla="*/ 2008 w 3500"/>
                <a:gd name="T49" fmla="*/ 133 h 3399"/>
                <a:gd name="T50" fmla="*/ 3372 w 3500"/>
                <a:gd name="T51" fmla="*/ 1148 h 3399"/>
                <a:gd name="T52" fmla="*/ 3453 w 3500"/>
                <a:gd name="T53" fmla="*/ 1192 h 3399"/>
                <a:gd name="T54" fmla="*/ 3497 w 3500"/>
                <a:gd name="T55" fmla="*/ 1273 h 3399"/>
                <a:gd name="T56" fmla="*/ 3497 w 3500"/>
                <a:gd name="T57" fmla="*/ 1684 h 3399"/>
                <a:gd name="T58" fmla="*/ 3453 w 3500"/>
                <a:gd name="T59" fmla="*/ 1764 h 3399"/>
                <a:gd name="T60" fmla="*/ 3372 w 3500"/>
                <a:gd name="T61" fmla="*/ 1809 h 3399"/>
                <a:gd name="T62" fmla="*/ 3136 w 3500"/>
                <a:gd name="T63" fmla="*/ 3098 h 3399"/>
                <a:gd name="T64" fmla="*/ 3091 w 3500"/>
                <a:gd name="T65" fmla="*/ 3227 h 3399"/>
                <a:gd name="T66" fmla="*/ 3002 w 3500"/>
                <a:gd name="T67" fmla="*/ 3327 h 3399"/>
                <a:gd name="T68" fmla="*/ 2881 w 3500"/>
                <a:gd name="T69" fmla="*/ 3386 h 3399"/>
                <a:gd name="T70" fmla="*/ 711 w 3500"/>
                <a:gd name="T71" fmla="*/ 3399 h 3399"/>
                <a:gd name="T72" fmla="*/ 576 w 3500"/>
                <a:gd name="T73" fmla="*/ 3371 h 3399"/>
                <a:gd name="T74" fmla="*/ 465 w 3500"/>
                <a:gd name="T75" fmla="*/ 3297 h 3399"/>
                <a:gd name="T76" fmla="*/ 389 w 3500"/>
                <a:gd name="T77" fmla="*/ 3187 h 3399"/>
                <a:gd name="T78" fmla="*/ 183 w 3500"/>
                <a:gd name="T79" fmla="*/ 1812 h 3399"/>
                <a:gd name="T80" fmla="*/ 98 w 3500"/>
                <a:gd name="T81" fmla="*/ 1799 h 3399"/>
                <a:gd name="T82" fmla="*/ 28 w 3500"/>
                <a:gd name="T83" fmla="*/ 1741 h 3399"/>
                <a:gd name="T84" fmla="*/ 0 w 3500"/>
                <a:gd name="T85" fmla="*/ 1651 h 3399"/>
                <a:gd name="T86" fmla="*/ 13 w 3500"/>
                <a:gd name="T87" fmla="*/ 1243 h 3399"/>
                <a:gd name="T88" fmla="*/ 71 w 3500"/>
                <a:gd name="T89" fmla="*/ 1172 h 3399"/>
                <a:gd name="T90" fmla="*/ 160 w 3500"/>
                <a:gd name="T91" fmla="*/ 1144 h 3399"/>
                <a:gd name="T92" fmla="*/ 1494 w 3500"/>
                <a:gd name="T93" fmla="*/ 106 h 3399"/>
                <a:gd name="T94" fmla="*/ 1530 w 3500"/>
                <a:gd name="T95" fmla="*/ 39 h 3399"/>
                <a:gd name="T96" fmla="*/ 1598 w 3500"/>
                <a:gd name="T97" fmla="*/ 3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00" h="3399">
                  <a:moveTo>
                    <a:pt x="325" y="1812"/>
                  </a:moveTo>
                  <a:lnTo>
                    <a:pt x="503" y="3077"/>
                  </a:lnTo>
                  <a:lnTo>
                    <a:pt x="510" y="3111"/>
                  </a:lnTo>
                  <a:lnTo>
                    <a:pt x="523" y="3142"/>
                  </a:lnTo>
                  <a:lnTo>
                    <a:pt x="540" y="3171"/>
                  </a:lnTo>
                  <a:lnTo>
                    <a:pt x="561" y="3196"/>
                  </a:lnTo>
                  <a:lnTo>
                    <a:pt x="585" y="3217"/>
                  </a:lnTo>
                  <a:lnTo>
                    <a:pt x="613" y="3236"/>
                  </a:lnTo>
                  <a:lnTo>
                    <a:pt x="644" y="3248"/>
                  </a:lnTo>
                  <a:lnTo>
                    <a:pt x="677" y="3257"/>
                  </a:lnTo>
                  <a:lnTo>
                    <a:pt x="711" y="3259"/>
                  </a:lnTo>
                  <a:lnTo>
                    <a:pt x="2789" y="3259"/>
                  </a:lnTo>
                  <a:lnTo>
                    <a:pt x="2823" y="3257"/>
                  </a:lnTo>
                  <a:lnTo>
                    <a:pt x="2856" y="3248"/>
                  </a:lnTo>
                  <a:lnTo>
                    <a:pt x="2887" y="3236"/>
                  </a:lnTo>
                  <a:lnTo>
                    <a:pt x="2915" y="3217"/>
                  </a:lnTo>
                  <a:lnTo>
                    <a:pt x="2939" y="3196"/>
                  </a:lnTo>
                  <a:lnTo>
                    <a:pt x="2960" y="3171"/>
                  </a:lnTo>
                  <a:lnTo>
                    <a:pt x="2977" y="3142"/>
                  </a:lnTo>
                  <a:lnTo>
                    <a:pt x="2990" y="3111"/>
                  </a:lnTo>
                  <a:lnTo>
                    <a:pt x="2997" y="3077"/>
                  </a:lnTo>
                  <a:lnTo>
                    <a:pt x="3175" y="1812"/>
                  </a:lnTo>
                  <a:lnTo>
                    <a:pt x="325" y="1812"/>
                  </a:lnTo>
                  <a:close/>
                  <a:moveTo>
                    <a:pt x="160" y="1284"/>
                  </a:moveTo>
                  <a:lnTo>
                    <a:pt x="150" y="1288"/>
                  </a:lnTo>
                  <a:lnTo>
                    <a:pt x="142" y="1295"/>
                  </a:lnTo>
                  <a:lnTo>
                    <a:pt x="139" y="1306"/>
                  </a:lnTo>
                  <a:lnTo>
                    <a:pt x="139" y="1651"/>
                  </a:lnTo>
                  <a:lnTo>
                    <a:pt x="142" y="1661"/>
                  </a:lnTo>
                  <a:lnTo>
                    <a:pt x="150" y="1670"/>
                  </a:lnTo>
                  <a:lnTo>
                    <a:pt x="160" y="1672"/>
                  </a:lnTo>
                  <a:lnTo>
                    <a:pt x="3340" y="1672"/>
                  </a:lnTo>
                  <a:lnTo>
                    <a:pt x="3350" y="1670"/>
                  </a:lnTo>
                  <a:lnTo>
                    <a:pt x="3358" y="1661"/>
                  </a:lnTo>
                  <a:lnTo>
                    <a:pt x="3361" y="1651"/>
                  </a:lnTo>
                  <a:lnTo>
                    <a:pt x="3361" y="1306"/>
                  </a:lnTo>
                  <a:lnTo>
                    <a:pt x="3358" y="1295"/>
                  </a:lnTo>
                  <a:lnTo>
                    <a:pt x="3350" y="1288"/>
                  </a:lnTo>
                  <a:lnTo>
                    <a:pt x="3340" y="1284"/>
                  </a:lnTo>
                  <a:lnTo>
                    <a:pt x="2008" y="1284"/>
                  </a:lnTo>
                  <a:lnTo>
                    <a:pt x="2008" y="1480"/>
                  </a:lnTo>
                  <a:lnTo>
                    <a:pt x="2006" y="1506"/>
                  </a:lnTo>
                  <a:lnTo>
                    <a:pt x="1997" y="1531"/>
                  </a:lnTo>
                  <a:lnTo>
                    <a:pt x="1985" y="1554"/>
                  </a:lnTo>
                  <a:lnTo>
                    <a:pt x="1970" y="1573"/>
                  </a:lnTo>
                  <a:lnTo>
                    <a:pt x="1949" y="1589"/>
                  </a:lnTo>
                  <a:lnTo>
                    <a:pt x="1927" y="1602"/>
                  </a:lnTo>
                  <a:lnTo>
                    <a:pt x="1902" y="1609"/>
                  </a:lnTo>
                  <a:lnTo>
                    <a:pt x="1875" y="1612"/>
                  </a:lnTo>
                  <a:lnTo>
                    <a:pt x="1625" y="1612"/>
                  </a:lnTo>
                  <a:lnTo>
                    <a:pt x="1598" y="1609"/>
                  </a:lnTo>
                  <a:lnTo>
                    <a:pt x="1573" y="1602"/>
                  </a:lnTo>
                  <a:lnTo>
                    <a:pt x="1551" y="1589"/>
                  </a:lnTo>
                  <a:lnTo>
                    <a:pt x="1530" y="1573"/>
                  </a:lnTo>
                  <a:lnTo>
                    <a:pt x="1515" y="1554"/>
                  </a:lnTo>
                  <a:lnTo>
                    <a:pt x="1503" y="1531"/>
                  </a:lnTo>
                  <a:lnTo>
                    <a:pt x="1494" y="1506"/>
                  </a:lnTo>
                  <a:lnTo>
                    <a:pt x="1492" y="1480"/>
                  </a:lnTo>
                  <a:lnTo>
                    <a:pt x="1492" y="1284"/>
                  </a:lnTo>
                  <a:lnTo>
                    <a:pt x="160" y="1284"/>
                  </a:lnTo>
                  <a:close/>
                  <a:moveTo>
                    <a:pt x="1631" y="140"/>
                  </a:moveTo>
                  <a:lnTo>
                    <a:pt x="1631" y="1472"/>
                  </a:lnTo>
                  <a:lnTo>
                    <a:pt x="1869" y="1472"/>
                  </a:lnTo>
                  <a:lnTo>
                    <a:pt x="1869" y="140"/>
                  </a:lnTo>
                  <a:lnTo>
                    <a:pt x="1631" y="140"/>
                  </a:lnTo>
                  <a:close/>
                  <a:moveTo>
                    <a:pt x="1625" y="0"/>
                  </a:moveTo>
                  <a:lnTo>
                    <a:pt x="1875" y="0"/>
                  </a:lnTo>
                  <a:lnTo>
                    <a:pt x="1902" y="3"/>
                  </a:lnTo>
                  <a:lnTo>
                    <a:pt x="1927" y="11"/>
                  </a:lnTo>
                  <a:lnTo>
                    <a:pt x="1949" y="23"/>
                  </a:lnTo>
                  <a:lnTo>
                    <a:pt x="1970" y="39"/>
                  </a:lnTo>
                  <a:lnTo>
                    <a:pt x="1985" y="58"/>
                  </a:lnTo>
                  <a:lnTo>
                    <a:pt x="1997" y="82"/>
                  </a:lnTo>
                  <a:lnTo>
                    <a:pt x="2006" y="106"/>
                  </a:lnTo>
                  <a:lnTo>
                    <a:pt x="2008" y="133"/>
                  </a:lnTo>
                  <a:lnTo>
                    <a:pt x="2008" y="1144"/>
                  </a:lnTo>
                  <a:lnTo>
                    <a:pt x="3340" y="1144"/>
                  </a:lnTo>
                  <a:lnTo>
                    <a:pt x="3372" y="1148"/>
                  </a:lnTo>
                  <a:lnTo>
                    <a:pt x="3402" y="1157"/>
                  </a:lnTo>
                  <a:lnTo>
                    <a:pt x="3429" y="1172"/>
                  </a:lnTo>
                  <a:lnTo>
                    <a:pt x="3453" y="1192"/>
                  </a:lnTo>
                  <a:lnTo>
                    <a:pt x="3472" y="1215"/>
                  </a:lnTo>
                  <a:lnTo>
                    <a:pt x="3487" y="1243"/>
                  </a:lnTo>
                  <a:lnTo>
                    <a:pt x="3497" y="1273"/>
                  </a:lnTo>
                  <a:lnTo>
                    <a:pt x="3500" y="1306"/>
                  </a:lnTo>
                  <a:lnTo>
                    <a:pt x="3500" y="1651"/>
                  </a:lnTo>
                  <a:lnTo>
                    <a:pt x="3497" y="1684"/>
                  </a:lnTo>
                  <a:lnTo>
                    <a:pt x="3487" y="1713"/>
                  </a:lnTo>
                  <a:lnTo>
                    <a:pt x="3472" y="1741"/>
                  </a:lnTo>
                  <a:lnTo>
                    <a:pt x="3453" y="1764"/>
                  </a:lnTo>
                  <a:lnTo>
                    <a:pt x="3429" y="1784"/>
                  </a:lnTo>
                  <a:lnTo>
                    <a:pt x="3402" y="1799"/>
                  </a:lnTo>
                  <a:lnTo>
                    <a:pt x="3372" y="1809"/>
                  </a:lnTo>
                  <a:lnTo>
                    <a:pt x="3340" y="1812"/>
                  </a:lnTo>
                  <a:lnTo>
                    <a:pt x="3317" y="1812"/>
                  </a:lnTo>
                  <a:lnTo>
                    <a:pt x="3136" y="3098"/>
                  </a:lnTo>
                  <a:lnTo>
                    <a:pt x="3127" y="3143"/>
                  </a:lnTo>
                  <a:lnTo>
                    <a:pt x="3111" y="3187"/>
                  </a:lnTo>
                  <a:lnTo>
                    <a:pt x="3091" y="3227"/>
                  </a:lnTo>
                  <a:lnTo>
                    <a:pt x="3065" y="3264"/>
                  </a:lnTo>
                  <a:lnTo>
                    <a:pt x="3035" y="3297"/>
                  </a:lnTo>
                  <a:lnTo>
                    <a:pt x="3002" y="3327"/>
                  </a:lnTo>
                  <a:lnTo>
                    <a:pt x="2964" y="3351"/>
                  </a:lnTo>
                  <a:lnTo>
                    <a:pt x="2924" y="3371"/>
                  </a:lnTo>
                  <a:lnTo>
                    <a:pt x="2881" y="3386"/>
                  </a:lnTo>
                  <a:lnTo>
                    <a:pt x="2836" y="3396"/>
                  </a:lnTo>
                  <a:lnTo>
                    <a:pt x="2789" y="3399"/>
                  </a:lnTo>
                  <a:lnTo>
                    <a:pt x="711" y="3399"/>
                  </a:lnTo>
                  <a:lnTo>
                    <a:pt x="664" y="3396"/>
                  </a:lnTo>
                  <a:lnTo>
                    <a:pt x="619" y="3386"/>
                  </a:lnTo>
                  <a:lnTo>
                    <a:pt x="576" y="3371"/>
                  </a:lnTo>
                  <a:lnTo>
                    <a:pt x="536" y="3351"/>
                  </a:lnTo>
                  <a:lnTo>
                    <a:pt x="498" y="3327"/>
                  </a:lnTo>
                  <a:lnTo>
                    <a:pt x="465" y="3297"/>
                  </a:lnTo>
                  <a:lnTo>
                    <a:pt x="435" y="3264"/>
                  </a:lnTo>
                  <a:lnTo>
                    <a:pt x="409" y="3227"/>
                  </a:lnTo>
                  <a:lnTo>
                    <a:pt x="389" y="3187"/>
                  </a:lnTo>
                  <a:lnTo>
                    <a:pt x="373" y="3143"/>
                  </a:lnTo>
                  <a:lnTo>
                    <a:pt x="364" y="3098"/>
                  </a:lnTo>
                  <a:lnTo>
                    <a:pt x="183" y="1812"/>
                  </a:lnTo>
                  <a:lnTo>
                    <a:pt x="160" y="1812"/>
                  </a:lnTo>
                  <a:lnTo>
                    <a:pt x="128" y="1809"/>
                  </a:lnTo>
                  <a:lnTo>
                    <a:pt x="98" y="1799"/>
                  </a:lnTo>
                  <a:lnTo>
                    <a:pt x="71" y="1784"/>
                  </a:lnTo>
                  <a:lnTo>
                    <a:pt x="47" y="1764"/>
                  </a:lnTo>
                  <a:lnTo>
                    <a:pt x="28" y="1741"/>
                  </a:lnTo>
                  <a:lnTo>
                    <a:pt x="13" y="1713"/>
                  </a:lnTo>
                  <a:lnTo>
                    <a:pt x="3" y="1684"/>
                  </a:lnTo>
                  <a:lnTo>
                    <a:pt x="0" y="1651"/>
                  </a:lnTo>
                  <a:lnTo>
                    <a:pt x="0" y="1306"/>
                  </a:lnTo>
                  <a:lnTo>
                    <a:pt x="3" y="1273"/>
                  </a:lnTo>
                  <a:lnTo>
                    <a:pt x="13" y="1243"/>
                  </a:lnTo>
                  <a:lnTo>
                    <a:pt x="28" y="1215"/>
                  </a:lnTo>
                  <a:lnTo>
                    <a:pt x="47" y="1192"/>
                  </a:lnTo>
                  <a:lnTo>
                    <a:pt x="71" y="1172"/>
                  </a:lnTo>
                  <a:lnTo>
                    <a:pt x="98" y="1157"/>
                  </a:lnTo>
                  <a:lnTo>
                    <a:pt x="128" y="1148"/>
                  </a:lnTo>
                  <a:lnTo>
                    <a:pt x="160" y="1144"/>
                  </a:lnTo>
                  <a:lnTo>
                    <a:pt x="1492" y="1144"/>
                  </a:lnTo>
                  <a:lnTo>
                    <a:pt x="1492" y="133"/>
                  </a:lnTo>
                  <a:lnTo>
                    <a:pt x="1494" y="106"/>
                  </a:lnTo>
                  <a:lnTo>
                    <a:pt x="1503" y="82"/>
                  </a:lnTo>
                  <a:lnTo>
                    <a:pt x="1515" y="58"/>
                  </a:lnTo>
                  <a:lnTo>
                    <a:pt x="1530" y="39"/>
                  </a:lnTo>
                  <a:lnTo>
                    <a:pt x="1551" y="23"/>
                  </a:lnTo>
                  <a:lnTo>
                    <a:pt x="1573" y="11"/>
                  </a:lnTo>
                  <a:lnTo>
                    <a:pt x="1598" y="3"/>
                  </a:lnTo>
                  <a:lnTo>
                    <a:pt x="1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42"/>
            <p:cNvSpPr>
              <a:spLocks/>
            </p:cNvSpPr>
            <p:nvPr/>
          </p:nvSpPr>
          <p:spPr bwMode="auto">
            <a:xfrm>
              <a:off x="7351713" y="2238375"/>
              <a:ext cx="22225" cy="176213"/>
            </a:xfrm>
            <a:custGeom>
              <a:avLst/>
              <a:gdLst>
                <a:gd name="T0" fmla="*/ 70 w 140"/>
                <a:gd name="T1" fmla="*/ 0 h 1115"/>
                <a:gd name="T2" fmla="*/ 88 w 140"/>
                <a:gd name="T3" fmla="*/ 2 h 1115"/>
                <a:gd name="T4" fmla="*/ 105 w 140"/>
                <a:gd name="T5" fmla="*/ 9 h 1115"/>
                <a:gd name="T6" fmla="*/ 119 w 140"/>
                <a:gd name="T7" fmla="*/ 20 h 1115"/>
                <a:gd name="T8" fmla="*/ 130 w 140"/>
                <a:gd name="T9" fmla="*/ 33 h 1115"/>
                <a:gd name="T10" fmla="*/ 137 w 140"/>
                <a:gd name="T11" fmla="*/ 50 h 1115"/>
                <a:gd name="T12" fmla="*/ 140 w 140"/>
                <a:gd name="T13" fmla="*/ 69 h 1115"/>
                <a:gd name="T14" fmla="*/ 140 w 140"/>
                <a:gd name="T15" fmla="*/ 1046 h 1115"/>
                <a:gd name="T16" fmla="*/ 137 w 140"/>
                <a:gd name="T17" fmla="*/ 1064 h 1115"/>
                <a:gd name="T18" fmla="*/ 130 w 140"/>
                <a:gd name="T19" fmla="*/ 1081 h 1115"/>
                <a:gd name="T20" fmla="*/ 119 w 140"/>
                <a:gd name="T21" fmla="*/ 1095 h 1115"/>
                <a:gd name="T22" fmla="*/ 105 w 140"/>
                <a:gd name="T23" fmla="*/ 1106 h 1115"/>
                <a:gd name="T24" fmla="*/ 88 w 140"/>
                <a:gd name="T25" fmla="*/ 1113 h 1115"/>
                <a:gd name="T26" fmla="*/ 70 w 140"/>
                <a:gd name="T27" fmla="*/ 1115 h 1115"/>
                <a:gd name="T28" fmla="*/ 51 w 140"/>
                <a:gd name="T29" fmla="*/ 1113 h 1115"/>
                <a:gd name="T30" fmla="*/ 35 w 140"/>
                <a:gd name="T31" fmla="*/ 1106 h 1115"/>
                <a:gd name="T32" fmla="*/ 20 w 140"/>
                <a:gd name="T33" fmla="*/ 1095 h 1115"/>
                <a:gd name="T34" fmla="*/ 10 w 140"/>
                <a:gd name="T35" fmla="*/ 1081 h 1115"/>
                <a:gd name="T36" fmla="*/ 3 w 140"/>
                <a:gd name="T37" fmla="*/ 1064 h 1115"/>
                <a:gd name="T38" fmla="*/ 0 w 140"/>
                <a:gd name="T39" fmla="*/ 1046 h 1115"/>
                <a:gd name="T40" fmla="*/ 0 w 140"/>
                <a:gd name="T41" fmla="*/ 69 h 1115"/>
                <a:gd name="T42" fmla="*/ 3 w 140"/>
                <a:gd name="T43" fmla="*/ 50 h 1115"/>
                <a:gd name="T44" fmla="*/ 10 w 140"/>
                <a:gd name="T45" fmla="*/ 33 h 1115"/>
                <a:gd name="T46" fmla="*/ 20 w 140"/>
                <a:gd name="T47" fmla="*/ 20 h 1115"/>
                <a:gd name="T48" fmla="*/ 35 w 140"/>
                <a:gd name="T49" fmla="*/ 9 h 1115"/>
                <a:gd name="T50" fmla="*/ 51 w 140"/>
                <a:gd name="T51" fmla="*/ 2 h 1115"/>
                <a:gd name="T52" fmla="*/ 70 w 140"/>
                <a:gd name="T5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115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3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1046"/>
                  </a:lnTo>
                  <a:lnTo>
                    <a:pt x="137" y="1064"/>
                  </a:lnTo>
                  <a:lnTo>
                    <a:pt x="130" y="1081"/>
                  </a:lnTo>
                  <a:lnTo>
                    <a:pt x="119" y="1095"/>
                  </a:lnTo>
                  <a:lnTo>
                    <a:pt x="105" y="1106"/>
                  </a:lnTo>
                  <a:lnTo>
                    <a:pt x="88" y="1113"/>
                  </a:lnTo>
                  <a:lnTo>
                    <a:pt x="70" y="1115"/>
                  </a:lnTo>
                  <a:lnTo>
                    <a:pt x="51" y="1113"/>
                  </a:lnTo>
                  <a:lnTo>
                    <a:pt x="35" y="1106"/>
                  </a:lnTo>
                  <a:lnTo>
                    <a:pt x="20" y="1095"/>
                  </a:lnTo>
                  <a:lnTo>
                    <a:pt x="10" y="1081"/>
                  </a:lnTo>
                  <a:lnTo>
                    <a:pt x="3" y="1064"/>
                  </a:lnTo>
                  <a:lnTo>
                    <a:pt x="0" y="1046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43"/>
            <p:cNvSpPr>
              <a:spLocks/>
            </p:cNvSpPr>
            <p:nvPr/>
          </p:nvSpPr>
          <p:spPr bwMode="auto">
            <a:xfrm>
              <a:off x="7415213" y="2238375"/>
              <a:ext cx="22225" cy="176213"/>
            </a:xfrm>
            <a:custGeom>
              <a:avLst/>
              <a:gdLst>
                <a:gd name="T0" fmla="*/ 70 w 140"/>
                <a:gd name="T1" fmla="*/ 0 h 1115"/>
                <a:gd name="T2" fmla="*/ 88 w 140"/>
                <a:gd name="T3" fmla="*/ 2 h 1115"/>
                <a:gd name="T4" fmla="*/ 105 w 140"/>
                <a:gd name="T5" fmla="*/ 9 h 1115"/>
                <a:gd name="T6" fmla="*/ 119 w 140"/>
                <a:gd name="T7" fmla="*/ 20 h 1115"/>
                <a:gd name="T8" fmla="*/ 130 w 140"/>
                <a:gd name="T9" fmla="*/ 33 h 1115"/>
                <a:gd name="T10" fmla="*/ 137 w 140"/>
                <a:gd name="T11" fmla="*/ 50 h 1115"/>
                <a:gd name="T12" fmla="*/ 140 w 140"/>
                <a:gd name="T13" fmla="*/ 69 h 1115"/>
                <a:gd name="T14" fmla="*/ 140 w 140"/>
                <a:gd name="T15" fmla="*/ 1046 h 1115"/>
                <a:gd name="T16" fmla="*/ 137 w 140"/>
                <a:gd name="T17" fmla="*/ 1064 h 1115"/>
                <a:gd name="T18" fmla="*/ 130 w 140"/>
                <a:gd name="T19" fmla="*/ 1081 h 1115"/>
                <a:gd name="T20" fmla="*/ 119 w 140"/>
                <a:gd name="T21" fmla="*/ 1095 h 1115"/>
                <a:gd name="T22" fmla="*/ 105 w 140"/>
                <a:gd name="T23" fmla="*/ 1106 h 1115"/>
                <a:gd name="T24" fmla="*/ 88 w 140"/>
                <a:gd name="T25" fmla="*/ 1113 h 1115"/>
                <a:gd name="T26" fmla="*/ 70 w 140"/>
                <a:gd name="T27" fmla="*/ 1115 h 1115"/>
                <a:gd name="T28" fmla="*/ 52 w 140"/>
                <a:gd name="T29" fmla="*/ 1113 h 1115"/>
                <a:gd name="T30" fmla="*/ 35 w 140"/>
                <a:gd name="T31" fmla="*/ 1106 h 1115"/>
                <a:gd name="T32" fmla="*/ 20 w 140"/>
                <a:gd name="T33" fmla="*/ 1095 h 1115"/>
                <a:gd name="T34" fmla="*/ 9 w 140"/>
                <a:gd name="T35" fmla="*/ 1081 h 1115"/>
                <a:gd name="T36" fmla="*/ 3 w 140"/>
                <a:gd name="T37" fmla="*/ 1064 h 1115"/>
                <a:gd name="T38" fmla="*/ 0 w 140"/>
                <a:gd name="T39" fmla="*/ 1046 h 1115"/>
                <a:gd name="T40" fmla="*/ 0 w 140"/>
                <a:gd name="T41" fmla="*/ 69 h 1115"/>
                <a:gd name="T42" fmla="*/ 3 w 140"/>
                <a:gd name="T43" fmla="*/ 50 h 1115"/>
                <a:gd name="T44" fmla="*/ 9 w 140"/>
                <a:gd name="T45" fmla="*/ 33 h 1115"/>
                <a:gd name="T46" fmla="*/ 20 w 140"/>
                <a:gd name="T47" fmla="*/ 20 h 1115"/>
                <a:gd name="T48" fmla="*/ 35 w 140"/>
                <a:gd name="T49" fmla="*/ 9 h 1115"/>
                <a:gd name="T50" fmla="*/ 52 w 140"/>
                <a:gd name="T51" fmla="*/ 2 h 1115"/>
                <a:gd name="T52" fmla="*/ 70 w 140"/>
                <a:gd name="T5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115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3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1046"/>
                  </a:lnTo>
                  <a:lnTo>
                    <a:pt x="137" y="1064"/>
                  </a:lnTo>
                  <a:lnTo>
                    <a:pt x="130" y="1081"/>
                  </a:lnTo>
                  <a:lnTo>
                    <a:pt x="119" y="1095"/>
                  </a:lnTo>
                  <a:lnTo>
                    <a:pt x="105" y="1106"/>
                  </a:lnTo>
                  <a:lnTo>
                    <a:pt x="88" y="1113"/>
                  </a:lnTo>
                  <a:lnTo>
                    <a:pt x="70" y="1115"/>
                  </a:lnTo>
                  <a:lnTo>
                    <a:pt x="52" y="1113"/>
                  </a:lnTo>
                  <a:lnTo>
                    <a:pt x="35" y="1106"/>
                  </a:lnTo>
                  <a:lnTo>
                    <a:pt x="20" y="1095"/>
                  </a:lnTo>
                  <a:lnTo>
                    <a:pt x="9" y="1081"/>
                  </a:lnTo>
                  <a:lnTo>
                    <a:pt x="3" y="1064"/>
                  </a:lnTo>
                  <a:lnTo>
                    <a:pt x="0" y="1046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44"/>
            <p:cNvSpPr>
              <a:spLocks/>
            </p:cNvSpPr>
            <p:nvPr/>
          </p:nvSpPr>
          <p:spPr bwMode="auto">
            <a:xfrm>
              <a:off x="7478713" y="2238375"/>
              <a:ext cx="22225" cy="176213"/>
            </a:xfrm>
            <a:custGeom>
              <a:avLst/>
              <a:gdLst>
                <a:gd name="T0" fmla="*/ 70 w 140"/>
                <a:gd name="T1" fmla="*/ 0 h 1115"/>
                <a:gd name="T2" fmla="*/ 88 w 140"/>
                <a:gd name="T3" fmla="*/ 2 h 1115"/>
                <a:gd name="T4" fmla="*/ 105 w 140"/>
                <a:gd name="T5" fmla="*/ 9 h 1115"/>
                <a:gd name="T6" fmla="*/ 118 w 140"/>
                <a:gd name="T7" fmla="*/ 20 h 1115"/>
                <a:gd name="T8" fmla="*/ 130 w 140"/>
                <a:gd name="T9" fmla="*/ 33 h 1115"/>
                <a:gd name="T10" fmla="*/ 136 w 140"/>
                <a:gd name="T11" fmla="*/ 50 h 1115"/>
                <a:gd name="T12" fmla="*/ 140 w 140"/>
                <a:gd name="T13" fmla="*/ 69 h 1115"/>
                <a:gd name="T14" fmla="*/ 140 w 140"/>
                <a:gd name="T15" fmla="*/ 1046 h 1115"/>
                <a:gd name="T16" fmla="*/ 136 w 140"/>
                <a:gd name="T17" fmla="*/ 1064 h 1115"/>
                <a:gd name="T18" fmla="*/ 130 w 140"/>
                <a:gd name="T19" fmla="*/ 1081 h 1115"/>
                <a:gd name="T20" fmla="*/ 118 w 140"/>
                <a:gd name="T21" fmla="*/ 1095 h 1115"/>
                <a:gd name="T22" fmla="*/ 105 w 140"/>
                <a:gd name="T23" fmla="*/ 1106 h 1115"/>
                <a:gd name="T24" fmla="*/ 88 w 140"/>
                <a:gd name="T25" fmla="*/ 1113 h 1115"/>
                <a:gd name="T26" fmla="*/ 70 w 140"/>
                <a:gd name="T27" fmla="*/ 1115 h 1115"/>
                <a:gd name="T28" fmla="*/ 52 w 140"/>
                <a:gd name="T29" fmla="*/ 1113 h 1115"/>
                <a:gd name="T30" fmla="*/ 35 w 140"/>
                <a:gd name="T31" fmla="*/ 1106 h 1115"/>
                <a:gd name="T32" fmla="*/ 21 w 140"/>
                <a:gd name="T33" fmla="*/ 1095 h 1115"/>
                <a:gd name="T34" fmla="*/ 9 w 140"/>
                <a:gd name="T35" fmla="*/ 1081 h 1115"/>
                <a:gd name="T36" fmla="*/ 3 w 140"/>
                <a:gd name="T37" fmla="*/ 1064 h 1115"/>
                <a:gd name="T38" fmla="*/ 0 w 140"/>
                <a:gd name="T39" fmla="*/ 1046 h 1115"/>
                <a:gd name="T40" fmla="*/ 0 w 140"/>
                <a:gd name="T41" fmla="*/ 69 h 1115"/>
                <a:gd name="T42" fmla="*/ 3 w 140"/>
                <a:gd name="T43" fmla="*/ 50 h 1115"/>
                <a:gd name="T44" fmla="*/ 9 w 140"/>
                <a:gd name="T45" fmla="*/ 33 h 1115"/>
                <a:gd name="T46" fmla="*/ 21 w 140"/>
                <a:gd name="T47" fmla="*/ 20 h 1115"/>
                <a:gd name="T48" fmla="*/ 35 w 140"/>
                <a:gd name="T49" fmla="*/ 9 h 1115"/>
                <a:gd name="T50" fmla="*/ 52 w 140"/>
                <a:gd name="T51" fmla="*/ 2 h 1115"/>
                <a:gd name="T52" fmla="*/ 70 w 140"/>
                <a:gd name="T5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115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8" y="20"/>
                  </a:lnTo>
                  <a:lnTo>
                    <a:pt x="130" y="33"/>
                  </a:lnTo>
                  <a:lnTo>
                    <a:pt x="136" y="50"/>
                  </a:lnTo>
                  <a:lnTo>
                    <a:pt x="140" y="69"/>
                  </a:lnTo>
                  <a:lnTo>
                    <a:pt x="140" y="1046"/>
                  </a:lnTo>
                  <a:lnTo>
                    <a:pt x="136" y="1064"/>
                  </a:lnTo>
                  <a:lnTo>
                    <a:pt x="130" y="1081"/>
                  </a:lnTo>
                  <a:lnTo>
                    <a:pt x="118" y="1095"/>
                  </a:lnTo>
                  <a:lnTo>
                    <a:pt x="105" y="1106"/>
                  </a:lnTo>
                  <a:lnTo>
                    <a:pt x="88" y="1113"/>
                  </a:lnTo>
                  <a:lnTo>
                    <a:pt x="70" y="1115"/>
                  </a:lnTo>
                  <a:lnTo>
                    <a:pt x="52" y="1113"/>
                  </a:lnTo>
                  <a:lnTo>
                    <a:pt x="35" y="1106"/>
                  </a:lnTo>
                  <a:lnTo>
                    <a:pt x="21" y="1095"/>
                  </a:lnTo>
                  <a:lnTo>
                    <a:pt x="9" y="1081"/>
                  </a:lnTo>
                  <a:lnTo>
                    <a:pt x="3" y="1064"/>
                  </a:lnTo>
                  <a:lnTo>
                    <a:pt x="0" y="1046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9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45"/>
            <p:cNvSpPr>
              <a:spLocks/>
            </p:cNvSpPr>
            <p:nvPr/>
          </p:nvSpPr>
          <p:spPr bwMode="auto">
            <a:xfrm>
              <a:off x="7542213" y="2238375"/>
              <a:ext cx="22225" cy="176213"/>
            </a:xfrm>
            <a:custGeom>
              <a:avLst/>
              <a:gdLst>
                <a:gd name="T0" fmla="*/ 70 w 140"/>
                <a:gd name="T1" fmla="*/ 0 h 1115"/>
                <a:gd name="T2" fmla="*/ 88 w 140"/>
                <a:gd name="T3" fmla="*/ 2 h 1115"/>
                <a:gd name="T4" fmla="*/ 105 w 140"/>
                <a:gd name="T5" fmla="*/ 9 h 1115"/>
                <a:gd name="T6" fmla="*/ 119 w 140"/>
                <a:gd name="T7" fmla="*/ 20 h 1115"/>
                <a:gd name="T8" fmla="*/ 131 w 140"/>
                <a:gd name="T9" fmla="*/ 33 h 1115"/>
                <a:gd name="T10" fmla="*/ 137 w 140"/>
                <a:gd name="T11" fmla="*/ 50 h 1115"/>
                <a:gd name="T12" fmla="*/ 140 w 140"/>
                <a:gd name="T13" fmla="*/ 69 h 1115"/>
                <a:gd name="T14" fmla="*/ 140 w 140"/>
                <a:gd name="T15" fmla="*/ 1046 h 1115"/>
                <a:gd name="T16" fmla="*/ 137 w 140"/>
                <a:gd name="T17" fmla="*/ 1064 h 1115"/>
                <a:gd name="T18" fmla="*/ 131 w 140"/>
                <a:gd name="T19" fmla="*/ 1081 h 1115"/>
                <a:gd name="T20" fmla="*/ 119 w 140"/>
                <a:gd name="T21" fmla="*/ 1095 h 1115"/>
                <a:gd name="T22" fmla="*/ 105 w 140"/>
                <a:gd name="T23" fmla="*/ 1106 h 1115"/>
                <a:gd name="T24" fmla="*/ 88 w 140"/>
                <a:gd name="T25" fmla="*/ 1113 h 1115"/>
                <a:gd name="T26" fmla="*/ 70 w 140"/>
                <a:gd name="T27" fmla="*/ 1115 h 1115"/>
                <a:gd name="T28" fmla="*/ 52 w 140"/>
                <a:gd name="T29" fmla="*/ 1113 h 1115"/>
                <a:gd name="T30" fmla="*/ 35 w 140"/>
                <a:gd name="T31" fmla="*/ 1106 h 1115"/>
                <a:gd name="T32" fmla="*/ 22 w 140"/>
                <a:gd name="T33" fmla="*/ 1095 h 1115"/>
                <a:gd name="T34" fmla="*/ 10 w 140"/>
                <a:gd name="T35" fmla="*/ 1081 h 1115"/>
                <a:gd name="T36" fmla="*/ 4 w 140"/>
                <a:gd name="T37" fmla="*/ 1064 h 1115"/>
                <a:gd name="T38" fmla="*/ 0 w 140"/>
                <a:gd name="T39" fmla="*/ 1046 h 1115"/>
                <a:gd name="T40" fmla="*/ 0 w 140"/>
                <a:gd name="T41" fmla="*/ 69 h 1115"/>
                <a:gd name="T42" fmla="*/ 4 w 140"/>
                <a:gd name="T43" fmla="*/ 50 h 1115"/>
                <a:gd name="T44" fmla="*/ 10 w 140"/>
                <a:gd name="T45" fmla="*/ 33 h 1115"/>
                <a:gd name="T46" fmla="*/ 22 w 140"/>
                <a:gd name="T47" fmla="*/ 20 h 1115"/>
                <a:gd name="T48" fmla="*/ 35 w 140"/>
                <a:gd name="T49" fmla="*/ 9 h 1115"/>
                <a:gd name="T50" fmla="*/ 52 w 140"/>
                <a:gd name="T51" fmla="*/ 2 h 1115"/>
                <a:gd name="T52" fmla="*/ 70 w 140"/>
                <a:gd name="T5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115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1" y="33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1046"/>
                  </a:lnTo>
                  <a:lnTo>
                    <a:pt x="137" y="1064"/>
                  </a:lnTo>
                  <a:lnTo>
                    <a:pt x="131" y="1081"/>
                  </a:lnTo>
                  <a:lnTo>
                    <a:pt x="119" y="1095"/>
                  </a:lnTo>
                  <a:lnTo>
                    <a:pt x="105" y="1106"/>
                  </a:lnTo>
                  <a:lnTo>
                    <a:pt x="88" y="1113"/>
                  </a:lnTo>
                  <a:lnTo>
                    <a:pt x="70" y="1115"/>
                  </a:lnTo>
                  <a:lnTo>
                    <a:pt x="52" y="1113"/>
                  </a:lnTo>
                  <a:lnTo>
                    <a:pt x="35" y="1106"/>
                  </a:lnTo>
                  <a:lnTo>
                    <a:pt x="22" y="1095"/>
                  </a:lnTo>
                  <a:lnTo>
                    <a:pt x="10" y="1081"/>
                  </a:lnTo>
                  <a:lnTo>
                    <a:pt x="4" y="1064"/>
                  </a:lnTo>
                  <a:lnTo>
                    <a:pt x="0" y="1046"/>
                  </a:lnTo>
                  <a:lnTo>
                    <a:pt x="0" y="69"/>
                  </a:lnTo>
                  <a:lnTo>
                    <a:pt x="4" y="50"/>
                  </a:lnTo>
                  <a:lnTo>
                    <a:pt x="10" y="33"/>
                  </a:lnTo>
                  <a:lnTo>
                    <a:pt x="22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46"/>
            <p:cNvSpPr>
              <a:spLocks/>
            </p:cNvSpPr>
            <p:nvPr/>
          </p:nvSpPr>
          <p:spPr bwMode="auto">
            <a:xfrm>
              <a:off x="7605713" y="2238375"/>
              <a:ext cx="22225" cy="176213"/>
            </a:xfrm>
            <a:custGeom>
              <a:avLst/>
              <a:gdLst>
                <a:gd name="T0" fmla="*/ 70 w 140"/>
                <a:gd name="T1" fmla="*/ 0 h 1115"/>
                <a:gd name="T2" fmla="*/ 88 w 140"/>
                <a:gd name="T3" fmla="*/ 2 h 1115"/>
                <a:gd name="T4" fmla="*/ 105 w 140"/>
                <a:gd name="T5" fmla="*/ 9 h 1115"/>
                <a:gd name="T6" fmla="*/ 120 w 140"/>
                <a:gd name="T7" fmla="*/ 20 h 1115"/>
                <a:gd name="T8" fmla="*/ 131 w 140"/>
                <a:gd name="T9" fmla="*/ 33 h 1115"/>
                <a:gd name="T10" fmla="*/ 137 w 140"/>
                <a:gd name="T11" fmla="*/ 50 h 1115"/>
                <a:gd name="T12" fmla="*/ 140 w 140"/>
                <a:gd name="T13" fmla="*/ 69 h 1115"/>
                <a:gd name="T14" fmla="*/ 140 w 140"/>
                <a:gd name="T15" fmla="*/ 1046 h 1115"/>
                <a:gd name="T16" fmla="*/ 137 w 140"/>
                <a:gd name="T17" fmla="*/ 1064 h 1115"/>
                <a:gd name="T18" fmla="*/ 131 w 140"/>
                <a:gd name="T19" fmla="*/ 1081 h 1115"/>
                <a:gd name="T20" fmla="*/ 120 w 140"/>
                <a:gd name="T21" fmla="*/ 1095 h 1115"/>
                <a:gd name="T22" fmla="*/ 105 w 140"/>
                <a:gd name="T23" fmla="*/ 1106 h 1115"/>
                <a:gd name="T24" fmla="*/ 88 w 140"/>
                <a:gd name="T25" fmla="*/ 1113 h 1115"/>
                <a:gd name="T26" fmla="*/ 70 w 140"/>
                <a:gd name="T27" fmla="*/ 1115 h 1115"/>
                <a:gd name="T28" fmla="*/ 52 w 140"/>
                <a:gd name="T29" fmla="*/ 1113 h 1115"/>
                <a:gd name="T30" fmla="*/ 35 w 140"/>
                <a:gd name="T31" fmla="*/ 1106 h 1115"/>
                <a:gd name="T32" fmla="*/ 21 w 140"/>
                <a:gd name="T33" fmla="*/ 1095 h 1115"/>
                <a:gd name="T34" fmla="*/ 10 w 140"/>
                <a:gd name="T35" fmla="*/ 1081 h 1115"/>
                <a:gd name="T36" fmla="*/ 3 w 140"/>
                <a:gd name="T37" fmla="*/ 1064 h 1115"/>
                <a:gd name="T38" fmla="*/ 0 w 140"/>
                <a:gd name="T39" fmla="*/ 1046 h 1115"/>
                <a:gd name="T40" fmla="*/ 0 w 140"/>
                <a:gd name="T41" fmla="*/ 69 h 1115"/>
                <a:gd name="T42" fmla="*/ 3 w 140"/>
                <a:gd name="T43" fmla="*/ 50 h 1115"/>
                <a:gd name="T44" fmla="*/ 10 w 140"/>
                <a:gd name="T45" fmla="*/ 33 h 1115"/>
                <a:gd name="T46" fmla="*/ 21 w 140"/>
                <a:gd name="T47" fmla="*/ 20 h 1115"/>
                <a:gd name="T48" fmla="*/ 35 w 140"/>
                <a:gd name="T49" fmla="*/ 9 h 1115"/>
                <a:gd name="T50" fmla="*/ 52 w 140"/>
                <a:gd name="T51" fmla="*/ 2 h 1115"/>
                <a:gd name="T52" fmla="*/ 70 w 140"/>
                <a:gd name="T5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115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20" y="20"/>
                  </a:lnTo>
                  <a:lnTo>
                    <a:pt x="131" y="33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1046"/>
                  </a:lnTo>
                  <a:lnTo>
                    <a:pt x="137" y="1064"/>
                  </a:lnTo>
                  <a:lnTo>
                    <a:pt x="131" y="1081"/>
                  </a:lnTo>
                  <a:lnTo>
                    <a:pt x="120" y="1095"/>
                  </a:lnTo>
                  <a:lnTo>
                    <a:pt x="105" y="1106"/>
                  </a:lnTo>
                  <a:lnTo>
                    <a:pt x="88" y="1113"/>
                  </a:lnTo>
                  <a:lnTo>
                    <a:pt x="70" y="1115"/>
                  </a:lnTo>
                  <a:lnTo>
                    <a:pt x="52" y="1113"/>
                  </a:lnTo>
                  <a:lnTo>
                    <a:pt x="35" y="1106"/>
                  </a:lnTo>
                  <a:lnTo>
                    <a:pt x="21" y="1095"/>
                  </a:lnTo>
                  <a:lnTo>
                    <a:pt x="10" y="1081"/>
                  </a:lnTo>
                  <a:lnTo>
                    <a:pt x="3" y="1064"/>
                  </a:lnTo>
                  <a:lnTo>
                    <a:pt x="0" y="1046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47"/>
            <p:cNvSpPr>
              <a:spLocks/>
            </p:cNvSpPr>
            <p:nvPr/>
          </p:nvSpPr>
          <p:spPr bwMode="auto">
            <a:xfrm>
              <a:off x="7669213" y="2238375"/>
              <a:ext cx="22225" cy="30163"/>
            </a:xfrm>
            <a:custGeom>
              <a:avLst/>
              <a:gdLst>
                <a:gd name="T0" fmla="*/ 70 w 140"/>
                <a:gd name="T1" fmla="*/ 0 h 195"/>
                <a:gd name="T2" fmla="*/ 89 w 140"/>
                <a:gd name="T3" fmla="*/ 2 h 195"/>
                <a:gd name="T4" fmla="*/ 105 w 140"/>
                <a:gd name="T5" fmla="*/ 9 h 195"/>
                <a:gd name="T6" fmla="*/ 120 w 140"/>
                <a:gd name="T7" fmla="*/ 20 h 195"/>
                <a:gd name="T8" fmla="*/ 130 w 140"/>
                <a:gd name="T9" fmla="*/ 33 h 195"/>
                <a:gd name="T10" fmla="*/ 137 w 140"/>
                <a:gd name="T11" fmla="*/ 50 h 195"/>
                <a:gd name="T12" fmla="*/ 140 w 140"/>
                <a:gd name="T13" fmla="*/ 69 h 195"/>
                <a:gd name="T14" fmla="*/ 140 w 140"/>
                <a:gd name="T15" fmla="*/ 125 h 195"/>
                <a:gd name="T16" fmla="*/ 137 w 140"/>
                <a:gd name="T17" fmla="*/ 143 h 195"/>
                <a:gd name="T18" fmla="*/ 130 w 140"/>
                <a:gd name="T19" fmla="*/ 160 h 195"/>
                <a:gd name="T20" fmla="*/ 120 w 140"/>
                <a:gd name="T21" fmla="*/ 174 h 195"/>
                <a:gd name="T22" fmla="*/ 105 w 140"/>
                <a:gd name="T23" fmla="*/ 185 h 195"/>
                <a:gd name="T24" fmla="*/ 89 w 140"/>
                <a:gd name="T25" fmla="*/ 192 h 195"/>
                <a:gd name="T26" fmla="*/ 70 w 140"/>
                <a:gd name="T27" fmla="*/ 195 h 195"/>
                <a:gd name="T28" fmla="*/ 52 w 140"/>
                <a:gd name="T29" fmla="*/ 192 h 195"/>
                <a:gd name="T30" fmla="*/ 35 w 140"/>
                <a:gd name="T31" fmla="*/ 185 h 195"/>
                <a:gd name="T32" fmla="*/ 21 w 140"/>
                <a:gd name="T33" fmla="*/ 174 h 195"/>
                <a:gd name="T34" fmla="*/ 10 w 140"/>
                <a:gd name="T35" fmla="*/ 160 h 195"/>
                <a:gd name="T36" fmla="*/ 3 w 140"/>
                <a:gd name="T37" fmla="*/ 143 h 195"/>
                <a:gd name="T38" fmla="*/ 0 w 140"/>
                <a:gd name="T39" fmla="*/ 125 h 195"/>
                <a:gd name="T40" fmla="*/ 0 w 140"/>
                <a:gd name="T41" fmla="*/ 69 h 195"/>
                <a:gd name="T42" fmla="*/ 3 w 140"/>
                <a:gd name="T43" fmla="*/ 50 h 195"/>
                <a:gd name="T44" fmla="*/ 10 w 140"/>
                <a:gd name="T45" fmla="*/ 33 h 195"/>
                <a:gd name="T46" fmla="*/ 21 w 140"/>
                <a:gd name="T47" fmla="*/ 20 h 195"/>
                <a:gd name="T48" fmla="*/ 35 w 140"/>
                <a:gd name="T49" fmla="*/ 9 h 195"/>
                <a:gd name="T50" fmla="*/ 52 w 140"/>
                <a:gd name="T51" fmla="*/ 2 h 195"/>
                <a:gd name="T52" fmla="*/ 70 w 140"/>
                <a:gd name="T5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95">
                  <a:moveTo>
                    <a:pt x="70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20" y="20"/>
                  </a:lnTo>
                  <a:lnTo>
                    <a:pt x="130" y="33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125"/>
                  </a:lnTo>
                  <a:lnTo>
                    <a:pt x="137" y="143"/>
                  </a:lnTo>
                  <a:lnTo>
                    <a:pt x="130" y="160"/>
                  </a:lnTo>
                  <a:lnTo>
                    <a:pt x="120" y="174"/>
                  </a:lnTo>
                  <a:lnTo>
                    <a:pt x="105" y="185"/>
                  </a:lnTo>
                  <a:lnTo>
                    <a:pt x="89" y="192"/>
                  </a:lnTo>
                  <a:lnTo>
                    <a:pt x="70" y="195"/>
                  </a:lnTo>
                  <a:lnTo>
                    <a:pt x="52" y="192"/>
                  </a:lnTo>
                  <a:lnTo>
                    <a:pt x="35" y="185"/>
                  </a:lnTo>
                  <a:lnTo>
                    <a:pt x="21" y="174"/>
                  </a:lnTo>
                  <a:lnTo>
                    <a:pt x="10" y="160"/>
                  </a:lnTo>
                  <a:lnTo>
                    <a:pt x="3" y="143"/>
                  </a:lnTo>
                  <a:lnTo>
                    <a:pt x="0" y="125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48"/>
            <p:cNvSpPr>
              <a:spLocks/>
            </p:cNvSpPr>
            <p:nvPr/>
          </p:nvSpPr>
          <p:spPr bwMode="auto">
            <a:xfrm>
              <a:off x="7669213" y="2289175"/>
              <a:ext cx="22225" cy="125413"/>
            </a:xfrm>
            <a:custGeom>
              <a:avLst/>
              <a:gdLst>
                <a:gd name="T0" fmla="*/ 70 w 140"/>
                <a:gd name="T1" fmla="*/ 0 h 795"/>
                <a:gd name="T2" fmla="*/ 89 w 140"/>
                <a:gd name="T3" fmla="*/ 2 h 795"/>
                <a:gd name="T4" fmla="*/ 105 w 140"/>
                <a:gd name="T5" fmla="*/ 10 h 795"/>
                <a:gd name="T6" fmla="*/ 120 w 140"/>
                <a:gd name="T7" fmla="*/ 20 h 795"/>
                <a:gd name="T8" fmla="*/ 130 w 140"/>
                <a:gd name="T9" fmla="*/ 35 h 795"/>
                <a:gd name="T10" fmla="*/ 137 w 140"/>
                <a:gd name="T11" fmla="*/ 51 h 795"/>
                <a:gd name="T12" fmla="*/ 140 w 140"/>
                <a:gd name="T13" fmla="*/ 70 h 795"/>
                <a:gd name="T14" fmla="*/ 140 w 140"/>
                <a:gd name="T15" fmla="*/ 726 h 795"/>
                <a:gd name="T16" fmla="*/ 137 w 140"/>
                <a:gd name="T17" fmla="*/ 744 h 795"/>
                <a:gd name="T18" fmla="*/ 130 w 140"/>
                <a:gd name="T19" fmla="*/ 761 h 795"/>
                <a:gd name="T20" fmla="*/ 120 w 140"/>
                <a:gd name="T21" fmla="*/ 775 h 795"/>
                <a:gd name="T22" fmla="*/ 105 w 140"/>
                <a:gd name="T23" fmla="*/ 786 h 795"/>
                <a:gd name="T24" fmla="*/ 89 w 140"/>
                <a:gd name="T25" fmla="*/ 793 h 795"/>
                <a:gd name="T26" fmla="*/ 70 w 140"/>
                <a:gd name="T27" fmla="*/ 795 h 795"/>
                <a:gd name="T28" fmla="*/ 52 w 140"/>
                <a:gd name="T29" fmla="*/ 793 h 795"/>
                <a:gd name="T30" fmla="*/ 35 w 140"/>
                <a:gd name="T31" fmla="*/ 786 h 795"/>
                <a:gd name="T32" fmla="*/ 21 w 140"/>
                <a:gd name="T33" fmla="*/ 775 h 795"/>
                <a:gd name="T34" fmla="*/ 10 w 140"/>
                <a:gd name="T35" fmla="*/ 761 h 795"/>
                <a:gd name="T36" fmla="*/ 3 w 140"/>
                <a:gd name="T37" fmla="*/ 744 h 795"/>
                <a:gd name="T38" fmla="*/ 0 w 140"/>
                <a:gd name="T39" fmla="*/ 726 h 795"/>
                <a:gd name="T40" fmla="*/ 0 w 140"/>
                <a:gd name="T41" fmla="*/ 70 h 795"/>
                <a:gd name="T42" fmla="*/ 3 w 140"/>
                <a:gd name="T43" fmla="*/ 51 h 795"/>
                <a:gd name="T44" fmla="*/ 10 w 140"/>
                <a:gd name="T45" fmla="*/ 35 h 795"/>
                <a:gd name="T46" fmla="*/ 21 w 140"/>
                <a:gd name="T47" fmla="*/ 20 h 795"/>
                <a:gd name="T48" fmla="*/ 35 w 140"/>
                <a:gd name="T49" fmla="*/ 10 h 795"/>
                <a:gd name="T50" fmla="*/ 52 w 140"/>
                <a:gd name="T51" fmla="*/ 2 h 795"/>
                <a:gd name="T52" fmla="*/ 70 w 140"/>
                <a:gd name="T53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795">
                  <a:moveTo>
                    <a:pt x="70" y="0"/>
                  </a:moveTo>
                  <a:lnTo>
                    <a:pt x="89" y="2"/>
                  </a:lnTo>
                  <a:lnTo>
                    <a:pt x="105" y="10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7" y="51"/>
                  </a:lnTo>
                  <a:lnTo>
                    <a:pt x="140" y="70"/>
                  </a:lnTo>
                  <a:lnTo>
                    <a:pt x="140" y="726"/>
                  </a:lnTo>
                  <a:lnTo>
                    <a:pt x="137" y="744"/>
                  </a:lnTo>
                  <a:lnTo>
                    <a:pt x="130" y="761"/>
                  </a:lnTo>
                  <a:lnTo>
                    <a:pt x="120" y="775"/>
                  </a:lnTo>
                  <a:lnTo>
                    <a:pt x="105" y="786"/>
                  </a:lnTo>
                  <a:lnTo>
                    <a:pt x="89" y="793"/>
                  </a:lnTo>
                  <a:lnTo>
                    <a:pt x="70" y="795"/>
                  </a:lnTo>
                  <a:lnTo>
                    <a:pt x="52" y="793"/>
                  </a:lnTo>
                  <a:lnTo>
                    <a:pt x="35" y="786"/>
                  </a:lnTo>
                  <a:lnTo>
                    <a:pt x="21" y="775"/>
                  </a:lnTo>
                  <a:lnTo>
                    <a:pt x="10" y="761"/>
                  </a:lnTo>
                  <a:lnTo>
                    <a:pt x="3" y="744"/>
                  </a:lnTo>
                  <a:lnTo>
                    <a:pt x="0" y="726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6380528" y="1916282"/>
            <a:ext cx="357187" cy="555626"/>
            <a:chOff x="6380163" y="1916113"/>
            <a:chExt cx="357187" cy="5556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" name="Freeform 53"/>
            <p:cNvSpPr>
              <a:spLocks noEditPoints="1"/>
            </p:cNvSpPr>
            <p:nvPr/>
          </p:nvSpPr>
          <p:spPr bwMode="auto">
            <a:xfrm>
              <a:off x="6380163" y="1997076"/>
              <a:ext cx="277812" cy="474663"/>
            </a:xfrm>
            <a:custGeom>
              <a:avLst/>
              <a:gdLst>
                <a:gd name="T0" fmla="*/ 139 w 1750"/>
                <a:gd name="T1" fmla="*/ 2726 h 2993"/>
                <a:gd name="T2" fmla="*/ 150 w 1750"/>
                <a:gd name="T3" fmla="*/ 2776 h 2993"/>
                <a:gd name="T4" fmla="*/ 177 w 1750"/>
                <a:gd name="T5" fmla="*/ 2816 h 2993"/>
                <a:gd name="T6" fmla="*/ 218 w 1750"/>
                <a:gd name="T7" fmla="*/ 2843 h 2993"/>
                <a:gd name="T8" fmla="*/ 267 w 1750"/>
                <a:gd name="T9" fmla="*/ 2854 h 2993"/>
                <a:gd name="T10" fmla="*/ 1508 w 1750"/>
                <a:gd name="T11" fmla="*/ 2851 h 2993"/>
                <a:gd name="T12" fmla="*/ 1554 w 1750"/>
                <a:gd name="T13" fmla="*/ 2832 h 2993"/>
                <a:gd name="T14" fmla="*/ 1589 w 1750"/>
                <a:gd name="T15" fmla="*/ 2797 h 2993"/>
                <a:gd name="T16" fmla="*/ 1608 w 1750"/>
                <a:gd name="T17" fmla="*/ 2751 h 2993"/>
                <a:gd name="T18" fmla="*/ 1610 w 1750"/>
                <a:gd name="T19" fmla="*/ 2523 h 2993"/>
                <a:gd name="T20" fmla="*/ 267 w 1750"/>
                <a:gd name="T21" fmla="*/ 139 h 2993"/>
                <a:gd name="T22" fmla="*/ 218 w 1750"/>
                <a:gd name="T23" fmla="*/ 150 h 2993"/>
                <a:gd name="T24" fmla="*/ 177 w 1750"/>
                <a:gd name="T25" fmla="*/ 177 h 2993"/>
                <a:gd name="T26" fmla="*/ 150 w 1750"/>
                <a:gd name="T27" fmla="*/ 217 h 2993"/>
                <a:gd name="T28" fmla="*/ 139 w 1750"/>
                <a:gd name="T29" fmla="*/ 267 h 2993"/>
                <a:gd name="T30" fmla="*/ 1610 w 1750"/>
                <a:gd name="T31" fmla="*/ 2384 h 2993"/>
                <a:gd name="T32" fmla="*/ 1608 w 1750"/>
                <a:gd name="T33" fmla="*/ 241 h 2993"/>
                <a:gd name="T34" fmla="*/ 1589 w 1750"/>
                <a:gd name="T35" fmla="*/ 195 h 2993"/>
                <a:gd name="T36" fmla="*/ 1554 w 1750"/>
                <a:gd name="T37" fmla="*/ 161 h 2993"/>
                <a:gd name="T38" fmla="*/ 1508 w 1750"/>
                <a:gd name="T39" fmla="*/ 142 h 2993"/>
                <a:gd name="T40" fmla="*/ 267 w 1750"/>
                <a:gd name="T41" fmla="*/ 139 h 2993"/>
                <a:gd name="T42" fmla="*/ 1483 w 1750"/>
                <a:gd name="T43" fmla="*/ 0 h 2993"/>
                <a:gd name="T44" fmla="*/ 1559 w 1750"/>
                <a:gd name="T45" fmla="*/ 11 h 2993"/>
                <a:gd name="T46" fmla="*/ 1628 w 1750"/>
                <a:gd name="T47" fmla="*/ 42 h 2993"/>
                <a:gd name="T48" fmla="*/ 1684 w 1750"/>
                <a:gd name="T49" fmla="*/ 91 h 2993"/>
                <a:gd name="T50" fmla="*/ 1725 w 1750"/>
                <a:gd name="T51" fmla="*/ 155 h 2993"/>
                <a:gd name="T52" fmla="*/ 1747 w 1750"/>
                <a:gd name="T53" fmla="*/ 227 h 2993"/>
                <a:gd name="T54" fmla="*/ 1750 w 1750"/>
                <a:gd name="T55" fmla="*/ 2726 h 2993"/>
                <a:gd name="T56" fmla="*/ 1738 w 1750"/>
                <a:gd name="T57" fmla="*/ 2803 h 2993"/>
                <a:gd name="T58" fmla="*/ 1707 w 1750"/>
                <a:gd name="T59" fmla="*/ 2871 h 2993"/>
                <a:gd name="T60" fmla="*/ 1658 w 1750"/>
                <a:gd name="T61" fmla="*/ 2927 h 2993"/>
                <a:gd name="T62" fmla="*/ 1595 w 1750"/>
                <a:gd name="T63" fmla="*/ 2969 h 2993"/>
                <a:gd name="T64" fmla="*/ 1522 w 1750"/>
                <a:gd name="T65" fmla="*/ 2990 h 2993"/>
                <a:gd name="T66" fmla="*/ 267 w 1750"/>
                <a:gd name="T67" fmla="*/ 2993 h 2993"/>
                <a:gd name="T68" fmla="*/ 190 w 1750"/>
                <a:gd name="T69" fmla="*/ 2981 h 2993"/>
                <a:gd name="T70" fmla="*/ 122 w 1750"/>
                <a:gd name="T71" fmla="*/ 2950 h 2993"/>
                <a:gd name="T72" fmla="*/ 66 w 1750"/>
                <a:gd name="T73" fmla="*/ 2901 h 2993"/>
                <a:gd name="T74" fmla="*/ 24 w 1750"/>
                <a:gd name="T75" fmla="*/ 2838 h 2993"/>
                <a:gd name="T76" fmla="*/ 2 w 1750"/>
                <a:gd name="T77" fmla="*/ 2765 h 2993"/>
                <a:gd name="T78" fmla="*/ 0 w 1750"/>
                <a:gd name="T79" fmla="*/ 267 h 2993"/>
                <a:gd name="T80" fmla="*/ 11 w 1750"/>
                <a:gd name="T81" fmla="*/ 190 h 2993"/>
                <a:gd name="T82" fmla="*/ 42 w 1750"/>
                <a:gd name="T83" fmla="*/ 122 h 2993"/>
                <a:gd name="T84" fmla="*/ 91 w 1750"/>
                <a:gd name="T85" fmla="*/ 66 h 2993"/>
                <a:gd name="T86" fmla="*/ 155 w 1750"/>
                <a:gd name="T87" fmla="*/ 24 h 2993"/>
                <a:gd name="T88" fmla="*/ 227 w 1750"/>
                <a:gd name="T89" fmla="*/ 2 h 2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0" h="2993">
                  <a:moveTo>
                    <a:pt x="139" y="2523"/>
                  </a:moveTo>
                  <a:lnTo>
                    <a:pt x="139" y="2726"/>
                  </a:lnTo>
                  <a:lnTo>
                    <a:pt x="142" y="2751"/>
                  </a:lnTo>
                  <a:lnTo>
                    <a:pt x="150" y="2776"/>
                  </a:lnTo>
                  <a:lnTo>
                    <a:pt x="161" y="2797"/>
                  </a:lnTo>
                  <a:lnTo>
                    <a:pt x="177" y="2816"/>
                  </a:lnTo>
                  <a:lnTo>
                    <a:pt x="195" y="2832"/>
                  </a:lnTo>
                  <a:lnTo>
                    <a:pt x="218" y="2843"/>
                  </a:lnTo>
                  <a:lnTo>
                    <a:pt x="241" y="2851"/>
                  </a:lnTo>
                  <a:lnTo>
                    <a:pt x="267" y="2854"/>
                  </a:lnTo>
                  <a:lnTo>
                    <a:pt x="1483" y="2854"/>
                  </a:lnTo>
                  <a:lnTo>
                    <a:pt x="1508" y="2851"/>
                  </a:lnTo>
                  <a:lnTo>
                    <a:pt x="1533" y="2843"/>
                  </a:lnTo>
                  <a:lnTo>
                    <a:pt x="1554" y="2832"/>
                  </a:lnTo>
                  <a:lnTo>
                    <a:pt x="1573" y="2816"/>
                  </a:lnTo>
                  <a:lnTo>
                    <a:pt x="1589" y="2797"/>
                  </a:lnTo>
                  <a:lnTo>
                    <a:pt x="1600" y="2776"/>
                  </a:lnTo>
                  <a:lnTo>
                    <a:pt x="1608" y="2751"/>
                  </a:lnTo>
                  <a:lnTo>
                    <a:pt x="1610" y="2726"/>
                  </a:lnTo>
                  <a:lnTo>
                    <a:pt x="1610" y="2523"/>
                  </a:lnTo>
                  <a:lnTo>
                    <a:pt x="139" y="2523"/>
                  </a:lnTo>
                  <a:close/>
                  <a:moveTo>
                    <a:pt x="267" y="139"/>
                  </a:moveTo>
                  <a:lnTo>
                    <a:pt x="241" y="142"/>
                  </a:lnTo>
                  <a:lnTo>
                    <a:pt x="218" y="150"/>
                  </a:lnTo>
                  <a:lnTo>
                    <a:pt x="195" y="161"/>
                  </a:lnTo>
                  <a:lnTo>
                    <a:pt x="177" y="177"/>
                  </a:lnTo>
                  <a:lnTo>
                    <a:pt x="161" y="195"/>
                  </a:lnTo>
                  <a:lnTo>
                    <a:pt x="150" y="217"/>
                  </a:lnTo>
                  <a:lnTo>
                    <a:pt x="142" y="241"/>
                  </a:lnTo>
                  <a:lnTo>
                    <a:pt x="139" y="267"/>
                  </a:lnTo>
                  <a:lnTo>
                    <a:pt x="139" y="2384"/>
                  </a:lnTo>
                  <a:lnTo>
                    <a:pt x="1610" y="2384"/>
                  </a:lnTo>
                  <a:lnTo>
                    <a:pt x="1610" y="267"/>
                  </a:lnTo>
                  <a:lnTo>
                    <a:pt x="1608" y="241"/>
                  </a:lnTo>
                  <a:lnTo>
                    <a:pt x="1600" y="217"/>
                  </a:lnTo>
                  <a:lnTo>
                    <a:pt x="1589" y="195"/>
                  </a:lnTo>
                  <a:lnTo>
                    <a:pt x="1573" y="177"/>
                  </a:lnTo>
                  <a:lnTo>
                    <a:pt x="1554" y="161"/>
                  </a:lnTo>
                  <a:lnTo>
                    <a:pt x="1533" y="150"/>
                  </a:lnTo>
                  <a:lnTo>
                    <a:pt x="1508" y="142"/>
                  </a:lnTo>
                  <a:lnTo>
                    <a:pt x="1483" y="139"/>
                  </a:lnTo>
                  <a:lnTo>
                    <a:pt x="267" y="139"/>
                  </a:lnTo>
                  <a:close/>
                  <a:moveTo>
                    <a:pt x="267" y="0"/>
                  </a:moveTo>
                  <a:lnTo>
                    <a:pt x="1483" y="0"/>
                  </a:lnTo>
                  <a:lnTo>
                    <a:pt x="1522" y="2"/>
                  </a:lnTo>
                  <a:lnTo>
                    <a:pt x="1559" y="11"/>
                  </a:lnTo>
                  <a:lnTo>
                    <a:pt x="1595" y="24"/>
                  </a:lnTo>
                  <a:lnTo>
                    <a:pt x="1628" y="42"/>
                  </a:lnTo>
                  <a:lnTo>
                    <a:pt x="1658" y="66"/>
                  </a:lnTo>
                  <a:lnTo>
                    <a:pt x="1684" y="91"/>
                  </a:lnTo>
                  <a:lnTo>
                    <a:pt x="1707" y="122"/>
                  </a:lnTo>
                  <a:lnTo>
                    <a:pt x="1725" y="155"/>
                  </a:lnTo>
                  <a:lnTo>
                    <a:pt x="1738" y="190"/>
                  </a:lnTo>
                  <a:lnTo>
                    <a:pt x="1747" y="227"/>
                  </a:lnTo>
                  <a:lnTo>
                    <a:pt x="1750" y="267"/>
                  </a:lnTo>
                  <a:lnTo>
                    <a:pt x="1750" y="2726"/>
                  </a:lnTo>
                  <a:lnTo>
                    <a:pt x="1747" y="2765"/>
                  </a:lnTo>
                  <a:lnTo>
                    <a:pt x="1738" y="2803"/>
                  </a:lnTo>
                  <a:lnTo>
                    <a:pt x="1725" y="2838"/>
                  </a:lnTo>
                  <a:lnTo>
                    <a:pt x="1707" y="2871"/>
                  </a:lnTo>
                  <a:lnTo>
                    <a:pt x="1684" y="2901"/>
                  </a:lnTo>
                  <a:lnTo>
                    <a:pt x="1658" y="2927"/>
                  </a:lnTo>
                  <a:lnTo>
                    <a:pt x="1628" y="2950"/>
                  </a:lnTo>
                  <a:lnTo>
                    <a:pt x="1595" y="2969"/>
                  </a:lnTo>
                  <a:lnTo>
                    <a:pt x="1559" y="2981"/>
                  </a:lnTo>
                  <a:lnTo>
                    <a:pt x="1522" y="2990"/>
                  </a:lnTo>
                  <a:lnTo>
                    <a:pt x="1483" y="2993"/>
                  </a:lnTo>
                  <a:lnTo>
                    <a:pt x="267" y="2993"/>
                  </a:lnTo>
                  <a:lnTo>
                    <a:pt x="227" y="2990"/>
                  </a:lnTo>
                  <a:lnTo>
                    <a:pt x="190" y="2981"/>
                  </a:lnTo>
                  <a:lnTo>
                    <a:pt x="155" y="2969"/>
                  </a:lnTo>
                  <a:lnTo>
                    <a:pt x="122" y="2950"/>
                  </a:lnTo>
                  <a:lnTo>
                    <a:pt x="91" y="2927"/>
                  </a:lnTo>
                  <a:lnTo>
                    <a:pt x="66" y="2901"/>
                  </a:lnTo>
                  <a:lnTo>
                    <a:pt x="42" y="2871"/>
                  </a:lnTo>
                  <a:lnTo>
                    <a:pt x="24" y="2838"/>
                  </a:lnTo>
                  <a:lnTo>
                    <a:pt x="11" y="2803"/>
                  </a:lnTo>
                  <a:lnTo>
                    <a:pt x="2" y="2765"/>
                  </a:lnTo>
                  <a:lnTo>
                    <a:pt x="0" y="2726"/>
                  </a:lnTo>
                  <a:lnTo>
                    <a:pt x="0" y="267"/>
                  </a:lnTo>
                  <a:lnTo>
                    <a:pt x="2" y="227"/>
                  </a:lnTo>
                  <a:lnTo>
                    <a:pt x="11" y="190"/>
                  </a:lnTo>
                  <a:lnTo>
                    <a:pt x="24" y="155"/>
                  </a:lnTo>
                  <a:lnTo>
                    <a:pt x="42" y="122"/>
                  </a:lnTo>
                  <a:lnTo>
                    <a:pt x="66" y="91"/>
                  </a:lnTo>
                  <a:lnTo>
                    <a:pt x="91" y="66"/>
                  </a:lnTo>
                  <a:lnTo>
                    <a:pt x="122" y="42"/>
                  </a:lnTo>
                  <a:lnTo>
                    <a:pt x="155" y="24"/>
                  </a:lnTo>
                  <a:lnTo>
                    <a:pt x="190" y="11"/>
                  </a:lnTo>
                  <a:lnTo>
                    <a:pt x="227" y="2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54"/>
            <p:cNvSpPr>
              <a:spLocks noEditPoints="1"/>
            </p:cNvSpPr>
            <p:nvPr/>
          </p:nvSpPr>
          <p:spPr bwMode="auto">
            <a:xfrm>
              <a:off x="6430963" y="2197101"/>
              <a:ext cx="176212" cy="98425"/>
            </a:xfrm>
            <a:custGeom>
              <a:avLst/>
              <a:gdLst>
                <a:gd name="T0" fmla="*/ 508 w 1117"/>
                <a:gd name="T1" fmla="*/ 142 h 628"/>
                <a:gd name="T2" fmla="*/ 412 w 1117"/>
                <a:gd name="T3" fmla="*/ 166 h 628"/>
                <a:gd name="T4" fmla="*/ 325 w 1117"/>
                <a:gd name="T5" fmla="*/ 211 h 628"/>
                <a:gd name="T6" fmla="*/ 253 w 1117"/>
                <a:gd name="T7" fmla="*/ 272 h 628"/>
                <a:gd name="T8" fmla="*/ 196 w 1117"/>
                <a:gd name="T9" fmla="*/ 350 h 628"/>
                <a:gd name="T10" fmla="*/ 157 w 1117"/>
                <a:gd name="T11" fmla="*/ 440 h 628"/>
                <a:gd name="T12" fmla="*/ 971 w 1117"/>
                <a:gd name="T13" fmla="*/ 488 h 628"/>
                <a:gd name="T14" fmla="*/ 944 w 1117"/>
                <a:gd name="T15" fmla="*/ 393 h 628"/>
                <a:gd name="T16" fmla="*/ 896 w 1117"/>
                <a:gd name="T17" fmla="*/ 310 h 628"/>
                <a:gd name="T18" fmla="*/ 830 w 1117"/>
                <a:gd name="T19" fmla="*/ 240 h 628"/>
                <a:gd name="T20" fmla="*/ 751 w 1117"/>
                <a:gd name="T21" fmla="*/ 186 h 628"/>
                <a:gd name="T22" fmla="*/ 659 w 1117"/>
                <a:gd name="T23" fmla="*/ 152 h 628"/>
                <a:gd name="T24" fmla="*/ 559 w 1117"/>
                <a:gd name="T25" fmla="*/ 140 h 628"/>
                <a:gd name="T26" fmla="*/ 619 w 1117"/>
                <a:gd name="T27" fmla="*/ 3 h 628"/>
                <a:gd name="T28" fmla="*/ 735 w 1117"/>
                <a:gd name="T29" fmla="*/ 29 h 628"/>
                <a:gd name="T30" fmla="*/ 840 w 1117"/>
                <a:gd name="T31" fmla="*/ 76 h 628"/>
                <a:gd name="T32" fmla="*/ 932 w 1117"/>
                <a:gd name="T33" fmla="*/ 144 h 628"/>
                <a:gd name="T34" fmla="*/ 1010 w 1117"/>
                <a:gd name="T35" fmla="*/ 229 h 628"/>
                <a:gd name="T36" fmla="*/ 1067 w 1117"/>
                <a:gd name="T37" fmla="*/ 328 h 628"/>
                <a:gd name="T38" fmla="*/ 1104 w 1117"/>
                <a:gd name="T39" fmla="*/ 438 h 628"/>
                <a:gd name="T40" fmla="*/ 1117 w 1117"/>
                <a:gd name="T41" fmla="*/ 558 h 628"/>
                <a:gd name="T42" fmla="*/ 1107 w 1117"/>
                <a:gd name="T43" fmla="*/ 593 h 628"/>
                <a:gd name="T44" fmla="*/ 1083 w 1117"/>
                <a:gd name="T45" fmla="*/ 618 h 628"/>
                <a:gd name="T46" fmla="*/ 1047 w 1117"/>
                <a:gd name="T47" fmla="*/ 628 h 628"/>
                <a:gd name="T48" fmla="*/ 52 w 1117"/>
                <a:gd name="T49" fmla="*/ 625 h 628"/>
                <a:gd name="T50" fmla="*/ 22 w 1117"/>
                <a:gd name="T51" fmla="*/ 607 h 628"/>
                <a:gd name="T52" fmla="*/ 3 w 1117"/>
                <a:gd name="T53" fmla="*/ 576 h 628"/>
                <a:gd name="T54" fmla="*/ 3 w 1117"/>
                <a:gd name="T55" fmla="*/ 497 h 628"/>
                <a:gd name="T56" fmla="*/ 29 w 1117"/>
                <a:gd name="T57" fmla="*/ 382 h 628"/>
                <a:gd name="T58" fmla="*/ 77 w 1117"/>
                <a:gd name="T59" fmla="*/ 277 h 628"/>
                <a:gd name="T60" fmla="*/ 145 w 1117"/>
                <a:gd name="T61" fmla="*/ 184 h 628"/>
                <a:gd name="T62" fmla="*/ 230 w 1117"/>
                <a:gd name="T63" fmla="*/ 108 h 628"/>
                <a:gd name="T64" fmla="*/ 328 w 1117"/>
                <a:gd name="T65" fmla="*/ 50 h 628"/>
                <a:gd name="T66" fmla="*/ 440 w 1117"/>
                <a:gd name="T67" fmla="*/ 13 h 628"/>
                <a:gd name="T68" fmla="*/ 559 w 1117"/>
                <a:gd name="T6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7" h="628">
                  <a:moveTo>
                    <a:pt x="559" y="140"/>
                  </a:moveTo>
                  <a:lnTo>
                    <a:pt x="508" y="142"/>
                  </a:lnTo>
                  <a:lnTo>
                    <a:pt x="459" y="152"/>
                  </a:lnTo>
                  <a:lnTo>
                    <a:pt x="412" y="166"/>
                  </a:lnTo>
                  <a:lnTo>
                    <a:pt x="367" y="186"/>
                  </a:lnTo>
                  <a:lnTo>
                    <a:pt x="325" y="211"/>
                  </a:lnTo>
                  <a:lnTo>
                    <a:pt x="287" y="240"/>
                  </a:lnTo>
                  <a:lnTo>
                    <a:pt x="253" y="272"/>
                  </a:lnTo>
                  <a:lnTo>
                    <a:pt x="222" y="310"/>
                  </a:lnTo>
                  <a:lnTo>
                    <a:pt x="196" y="350"/>
                  </a:lnTo>
                  <a:lnTo>
                    <a:pt x="173" y="393"/>
                  </a:lnTo>
                  <a:lnTo>
                    <a:pt x="157" y="440"/>
                  </a:lnTo>
                  <a:lnTo>
                    <a:pt x="146" y="488"/>
                  </a:lnTo>
                  <a:lnTo>
                    <a:pt x="971" y="488"/>
                  </a:lnTo>
                  <a:lnTo>
                    <a:pt x="961" y="440"/>
                  </a:lnTo>
                  <a:lnTo>
                    <a:pt x="944" y="393"/>
                  </a:lnTo>
                  <a:lnTo>
                    <a:pt x="923" y="350"/>
                  </a:lnTo>
                  <a:lnTo>
                    <a:pt x="896" y="310"/>
                  </a:lnTo>
                  <a:lnTo>
                    <a:pt x="865" y="272"/>
                  </a:lnTo>
                  <a:lnTo>
                    <a:pt x="830" y="240"/>
                  </a:lnTo>
                  <a:lnTo>
                    <a:pt x="792" y="211"/>
                  </a:lnTo>
                  <a:lnTo>
                    <a:pt x="751" y="186"/>
                  </a:lnTo>
                  <a:lnTo>
                    <a:pt x="706" y="166"/>
                  </a:lnTo>
                  <a:lnTo>
                    <a:pt x="659" y="152"/>
                  </a:lnTo>
                  <a:lnTo>
                    <a:pt x="609" y="142"/>
                  </a:lnTo>
                  <a:lnTo>
                    <a:pt x="559" y="140"/>
                  </a:lnTo>
                  <a:close/>
                  <a:moveTo>
                    <a:pt x="559" y="0"/>
                  </a:moveTo>
                  <a:lnTo>
                    <a:pt x="619" y="3"/>
                  </a:lnTo>
                  <a:lnTo>
                    <a:pt x="678" y="13"/>
                  </a:lnTo>
                  <a:lnTo>
                    <a:pt x="735" y="29"/>
                  </a:lnTo>
                  <a:lnTo>
                    <a:pt x="789" y="50"/>
                  </a:lnTo>
                  <a:lnTo>
                    <a:pt x="840" y="76"/>
                  </a:lnTo>
                  <a:lnTo>
                    <a:pt x="889" y="108"/>
                  </a:lnTo>
                  <a:lnTo>
                    <a:pt x="932" y="144"/>
                  </a:lnTo>
                  <a:lnTo>
                    <a:pt x="972" y="184"/>
                  </a:lnTo>
                  <a:lnTo>
                    <a:pt x="1010" y="229"/>
                  </a:lnTo>
                  <a:lnTo>
                    <a:pt x="1040" y="277"/>
                  </a:lnTo>
                  <a:lnTo>
                    <a:pt x="1067" y="328"/>
                  </a:lnTo>
                  <a:lnTo>
                    <a:pt x="1088" y="382"/>
                  </a:lnTo>
                  <a:lnTo>
                    <a:pt x="1104" y="438"/>
                  </a:lnTo>
                  <a:lnTo>
                    <a:pt x="1114" y="497"/>
                  </a:lnTo>
                  <a:lnTo>
                    <a:pt x="1117" y="558"/>
                  </a:lnTo>
                  <a:lnTo>
                    <a:pt x="1115" y="576"/>
                  </a:lnTo>
                  <a:lnTo>
                    <a:pt x="1107" y="593"/>
                  </a:lnTo>
                  <a:lnTo>
                    <a:pt x="1097" y="607"/>
                  </a:lnTo>
                  <a:lnTo>
                    <a:pt x="1083" y="618"/>
                  </a:lnTo>
                  <a:lnTo>
                    <a:pt x="1066" y="625"/>
                  </a:lnTo>
                  <a:lnTo>
                    <a:pt x="1047" y="628"/>
                  </a:lnTo>
                  <a:lnTo>
                    <a:pt x="70" y="628"/>
                  </a:lnTo>
                  <a:lnTo>
                    <a:pt x="52" y="625"/>
                  </a:lnTo>
                  <a:lnTo>
                    <a:pt x="35" y="618"/>
                  </a:lnTo>
                  <a:lnTo>
                    <a:pt x="22" y="607"/>
                  </a:lnTo>
                  <a:lnTo>
                    <a:pt x="10" y="593"/>
                  </a:lnTo>
                  <a:lnTo>
                    <a:pt x="3" y="576"/>
                  </a:lnTo>
                  <a:lnTo>
                    <a:pt x="0" y="558"/>
                  </a:lnTo>
                  <a:lnTo>
                    <a:pt x="3" y="497"/>
                  </a:lnTo>
                  <a:lnTo>
                    <a:pt x="13" y="438"/>
                  </a:lnTo>
                  <a:lnTo>
                    <a:pt x="29" y="382"/>
                  </a:lnTo>
                  <a:lnTo>
                    <a:pt x="50" y="328"/>
                  </a:lnTo>
                  <a:lnTo>
                    <a:pt x="77" y="277"/>
                  </a:lnTo>
                  <a:lnTo>
                    <a:pt x="109" y="229"/>
                  </a:lnTo>
                  <a:lnTo>
                    <a:pt x="145" y="184"/>
                  </a:lnTo>
                  <a:lnTo>
                    <a:pt x="185" y="144"/>
                  </a:lnTo>
                  <a:lnTo>
                    <a:pt x="230" y="108"/>
                  </a:lnTo>
                  <a:lnTo>
                    <a:pt x="277" y="76"/>
                  </a:lnTo>
                  <a:lnTo>
                    <a:pt x="328" y="50"/>
                  </a:lnTo>
                  <a:lnTo>
                    <a:pt x="382" y="29"/>
                  </a:lnTo>
                  <a:lnTo>
                    <a:pt x="440" y="13"/>
                  </a:lnTo>
                  <a:lnTo>
                    <a:pt x="498" y="3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55"/>
            <p:cNvSpPr>
              <a:spLocks noEditPoints="1"/>
            </p:cNvSpPr>
            <p:nvPr/>
          </p:nvSpPr>
          <p:spPr bwMode="auto">
            <a:xfrm>
              <a:off x="6473825" y="2092326"/>
              <a:ext cx="90487" cy="88900"/>
            </a:xfrm>
            <a:custGeom>
              <a:avLst/>
              <a:gdLst>
                <a:gd name="T0" fmla="*/ 254 w 565"/>
                <a:gd name="T1" fmla="*/ 143 h 565"/>
                <a:gd name="T2" fmla="*/ 203 w 565"/>
                <a:gd name="T3" fmla="*/ 164 h 565"/>
                <a:gd name="T4" fmla="*/ 165 w 565"/>
                <a:gd name="T5" fmla="*/ 203 h 565"/>
                <a:gd name="T6" fmla="*/ 142 w 565"/>
                <a:gd name="T7" fmla="*/ 254 h 565"/>
                <a:gd name="T8" fmla="*/ 142 w 565"/>
                <a:gd name="T9" fmla="*/ 311 h 565"/>
                <a:gd name="T10" fmla="*/ 165 w 565"/>
                <a:gd name="T11" fmla="*/ 362 h 565"/>
                <a:gd name="T12" fmla="*/ 203 w 565"/>
                <a:gd name="T13" fmla="*/ 400 h 565"/>
                <a:gd name="T14" fmla="*/ 254 w 565"/>
                <a:gd name="T15" fmla="*/ 423 h 565"/>
                <a:gd name="T16" fmla="*/ 311 w 565"/>
                <a:gd name="T17" fmla="*/ 423 h 565"/>
                <a:gd name="T18" fmla="*/ 362 w 565"/>
                <a:gd name="T19" fmla="*/ 400 h 565"/>
                <a:gd name="T20" fmla="*/ 401 w 565"/>
                <a:gd name="T21" fmla="*/ 362 h 565"/>
                <a:gd name="T22" fmla="*/ 423 w 565"/>
                <a:gd name="T23" fmla="*/ 311 h 565"/>
                <a:gd name="T24" fmla="*/ 423 w 565"/>
                <a:gd name="T25" fmla="*/ 254 h 565"/>
                <a:gd name="T26" fmla="*/ 401 w 565"/>
                <a:gd name="T27" fmla="*/ 203 h 565"/>
                <a:gd name="T28" fmla="*/ 362 w 565"/>
                <a:gd name="T29" fmla="*/ 164 h 565"/>
                <a:gd name="T30" fmla="*/ 311 w 565"/>
                <a:gd name="T31" fmla="*/ 143 h 565"/>
                <a:gd name="T32" fmla="*/ 283 w 565"/>
                <a:gd name="T33" fmla="*/ 0 h 565"/>
                <a:gd name="T34" fmla="*/ 364 w 565"/>
                <a:gd name="T35" fmla="*/ 12 h 565"/>
                <a:gd name="T36" fmla="*/ 436 w 565"/>
                <a:gd name="T37" fmla="*/ 46 h 565"/>
                <a:gd name="T38" fmla="*/ 496 w 565"/>
                <a:gd name="T39" fmla="*/ 97 h 565"/>
                <a:gd name="T40" fmla="*/ 538 w 565"/>
                <a:gd name="T41" fmla="*/ 164 h 565"/>
                <a:gd name="T42" fmla="*/ 562 w 565"/>
                <a:gd name="T43" fmla="*/ 241 h 565"/>
                <a:gd name="T44" fmla="*/ 562 w 565"/>
                <a:gd name="T45" fmla="*/ 324 h 565"/>
                <a:gd name="T46" fmla="*/ 538 w 565"/>
                <a:gd name="T47" fmla="*/ 401 h 565"/>
                <a:gd name="T48" fmla="*/ 496 w 565"/>
                <a:gd name="T49" fmla="*/ 467 h 565"/>
                <a:gd name="T50" fmla="*/ 436 w 565"/>
                <a:gd name="T51" fmla="*/ 519 h 565"/>
                <a:gd name="T52" fmla="*/ 364 w 565"/>
                <a:gd name="T53" fmla="*/ 552 h 565"/>
                <a:gd name="T54" fmla="*/ 283 w 565"/>
                <a:gd name="T55" fmla="*/ 565 h 565"/>
                <a:gd name="T56" fmla="*/ 202 w 565"/>
                <a:gd name="T57" fmla="*/ 552 h 565"/>
                <a:gd name="T58" fmla="*/ 130 w 565"/>
                <a:gd name="T59" fmla="*/ 519 h 565"/>
                <a:gd name="T60" fmla="*/ 70 w 565"/>
                <a:gd name="T61" fmla="*/ 467 h 565"/>
                <a:gd name="T62" fmla="*/ 27 w 565"/>
                <a:gd name="T63" fmla="*/ 401 h 565"/>
                <a:gd name="T64" fmla="*/ 3 w 565"/>
                <a:gd name="T65" fmla="*/ 324 h 565"/>
                <a:gd name="T66" fmla="*/ 3 w 565"/>
                <a:gd name="T67" fmla="*/ 241 h 565"/>
                <a:gd name="T68" fmla="*/ 27 w 565"/>
                <a:gd name="T69" fmla="*/ 164 h 565"/>
                <a:gd name="T70" fmla="*/ 70 w 565"/>
                <a:gd name="T71" fmla="*/ 97 h 565"/>
                <a:gd name="T72" fmla="*/ 130 w 565"/>
                <a:gd name="T73" fmla="*/ 46 h 565"/>
                <a:gd name="T74" fmla="*/ 202 w 565"/>
                <a:gd name="T75" fmla="*/ 12 h 565"/>
                <a:gd name="T76" fmla="*/ 283 w 565"/>
                <a:gd name="T77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5" h="565">
                  <a:moveTo>
                    <a:pt x="283" y="139"/>
                  </a:moveTo>
                  <a:lnTo>
                    <a:pt x="254" y="143"/>
                  </a:lnTo>
                  <a:lnTo>
                    <a:pt x="227" y="151"/>
                  </a:lnTo>
                  <a:lnTo>
                    <a:pt x="203" y="164"/>
                  </a:lnTo>
                  <a:lnTo>
                    <a:pt x="182" y="182"/>
                  </a:lnTo>
                  <a:lnTo>
                    <a:pt x="165" y="203"/>
                  </a:lnTo>
                  <a:lnTo>
                    <a:pt x="151" y="226"/>
                  </a:lnTo>
                  <a:lnTo>
                    <a:pt x="142" y="254"/>
                  </a:lnTo>
                  <a:lnTo>
                    <a:pt x="140" y="283"/>
                  </a:lnTo>
                  <a:lnTo>
                    <a:pt x="142" y="311"/>
                  </a:lnTo>
                  <a:lnTo>
                    <a:pt x="151" y="338"/>
                  </a:lnTo>
                  <a:lnTo>
                    <a:pt x="165" y="362"/>
                  </a:lnTo>
                  <a:lnTo>
                    <a:pt x="182" y="383"/>
                  </a:lnTo>
                  <a:lnTo>
                    <a:pt x="203" y="400"/>
                  </a:lnTo>
                  <a:lnTo>
                    <a:pt x="227" y="414"/>
                  </a:lnTo>
                  <a:lnTo>
                    <a:pt x="254" y="423"/>
                  </a:lnTo>
                  <a:lnTo>
                    <a:pt x="283" y="425"/>
                  </a:lnTo>
                  <a:lnTo>
                    <a:pt x="311" y="423"/>
                  </a:lnTo>
                  <a:lnTo>
                    <a:pt x="339" y="414"/>
                  </a:lnTo>
                  <a:lnTo>
                    <a:pt x="362" y="400"/>
                  </a:lnTo>
                  <a:lnTo>
                    <a:pt x="383" y="383"/>
                  </a:lnTo>
                  <a:lnTo>
                    <a:pt x="401" y="362"/>
                  </a:lnTo>
                  <a:lnTo>
                    <a:pt x="414" y="338"/>
                  </a:lnTo>
                  <a:lnTo>
                    <a:pt x="423" y="311"/>
                  </a:lnTo>
                  <a:lnTo>
                    <a:pt x="426" y="283"/>
                  </a:lnTo>
                  <a:lnTo>
                    <a:pt x="423" y="254"/>
                  </a:lnTo>
                  <a:lnTo>
                    <a:pt x="414" y="226"/>
                  </a:lnTo>
                  <a:lnTo>
                    <a:pt x="401" y="203"/>
                  </a:lnTo>
                  <a:lnTo>
                    <a:pt x="383" y="182"/>
                  </a:lnTo>
                  <a:lnTo>
                    <a:pt x="362" y="164"/>
                  </a:lnTo>
                  <a:lnTo>
                    <a:pt x="339" y="151"/>
                  </a:lnTo>
                  <a:lnTo>
                    <a:pt x="311" y="143"/>
                  </a:lnTo>
                  <a:lnTo>
                    <a:pt x="283" y="139"/>
                  </a:lnTo>
                  <a:close/>
                  <a:moveTo>
                    <a:pt x="283" y="0"/>
                  </a:moveTo>
                  <a:lnTo>
                    <a:pt x="324" y="4"/>
                  </a:lnTo>
                  <a:lnTo>
                    <a:pt x="364" y="12"/>
                  </a:lnTo>
                  <a:lnTo>
                    <a:pt x="401" y="27"/>
                  </a:lnTo>
                  <a:lnTo>
                    <a:pt x="436" y="46"/>
                  </a:lnTo>
                  <a:lnTo>
                    <a:pt x="468" y="69"/>
                  </a:lnTo>
                  <a:lnTo>
                    <a:pt x="496" y="97"/>
                  </a:lnTo>
                  <a:lnTo>
                    <a:pt x="519" y="129"/>
                  </a:lnTo>
                  <a:lnTo>
                    <a:pt x="538" y="164"/>
                  </a:lnTo>
                  <a:lnTo>
                    <a:pt x="553" y="201"/>
                  </a:lnTo>
                  <a:lnTo>
                    <a:pt x="562" y="241"/>
                  </a:lnTo>
                  <a:lnTo>
                    <a:pt x="565" y="283"/>
                  </a:lnTo>
                  <a:lnTo>
                    <a:pt x="562" y="324"/>
                  </a:lnTo>
                  <a:lnTo>
                    <a:pt x="553" y="364"/>
                  </a:lnTo>
                  <a:lnTo>
                    <a:pt x="538" y="401"/>
                  </a:lnTo>
                  <a:lnTo>
                    <a:pt x="519" y="435"/>
                  </a:lnTo>
                  <a:lnTo>
                    <a:pt x="496" y="467"/>
                  </a:lnTo>
                  <a:lnTo>
                    <a:pt x="468" y="495"/>
                  </a:lnTo>
                  <a:lnTo>
                    <a:pt x="436" y="519"/>
                  </a:lnTo>
                  <a:lnTo>
                    <a:pt x="401" y="538"/>
                  </a:lnTo>
                  <a:lnTo>
                    <a:pt x="364" y="552"/>
                  </a:lnTo>
                  <a:lnTo>
                    <a:pt x="324" y="562"/>
                  </a:lnTo>
                  <a:lnTo>
                    <a:pt x="283" y="565"/>
                  </a:lnTo>
                  <a:lnTo>
                    <a:pt x="241" y="562"/>
                  </a:lnTo>
                  <a:lnTo>
                    <a:pt x="202" y="552"/>
                  </a:lnTo>
                  <a:lnTo>
                    <a:pt x="164" y="538"/>
                  </a:lnTo>
                  <a:lnTo>
                    <a:pt x="130" y="519"/>
                  </a:lnTo>
                  <a:lnTo>
                    <a:pt x="98" y="495"/>
                  </a:lnTo>
                  <a:lnTo>
                    <a:pt x="70" y="467"/>
                  </a:lnTo>
                  <a:lnTo>
                    <a:pt x="46" y="435"/>
                  </a:lnTo>
                  <a:lnTo>
                    <a:pt x="27" y="401"/>
                  </a:lnTo>
                  <a:lnTo>
                    <a:pt x="13" y="364"/>
                  </a:lnTo>
                  <a:lnTo>
                    <a:pt x="3" y="324"/>
                  </a:lnTo>
                  <a:lnTo>
                    <a:pt x="0" y="283"/>
                  </a:lnTo>
                  <a:lnTo>
                    <a:pt x="3" y="241"/>
                  </a:lnTo>
                  <a:lnTo>
                    <a:pt x="13" y="201"/>
                  </a:lnTo>
                  <a:lnTo>
                    <a:pt x="27" y="164"/>
                  </a:lnTo>
                  <a:lnTo>
                    <a:pt x="46" y="129"/>
                  </a:lnTo>
                  <a:lnTo>
                    <a:pt x="70" y="97"/>
                  </a:lnTo>
                  <a:lnTo>
                    <a:pt x="98" y="69"/>
                  </a:lnTo>
                  <a:lnTo>
                    <a:pt x="130" y="46"/>
                  </a:lnTo>
                  <a:lnTo>
                    <a:pt x="164" y="27"/>
                  </a:lnTo>
                  <a:lnTo>
                    <a:pt x="202" y="12"/>
                  </a:lnTo>
                  <a:lnTo>
                    <a:pt x="241" y="4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56"/>
            <p:cNvSpPr>
              <a:spLocks/>
            </p:cNvSpPr>
            <p:nvPr/>
          </p:nvSpPr>
          <p:spPr bwMode="auto">
            <a:xfrm>
              <a:off x="6499225" y="2411413"/>
              <a:ext cx="39687" cy="22225"/>
            </a:xfrm>
            <a:custGeom>
              <a:avLst/>
              <a:gdLst>
                <a:gd name="T0" fmla="*/ 70 w 259"/>
                <a:gd name="T1" fmla="*/ 0 h 139"/>
                <a:gd name="T2" fmla="*/ 189 w 259"/>
                <a:gd name="T3" fmla="*/ 0 h 139"/>
                <a:gd name="T4" fmla="*/ 208 w 259"/>
                <a:gd name="T5" fmla="*/ 3 h 139"/>
                <a:gd name="T6" fmla="*/ 225 w 259"/>
                <a:gd name="T7" fmla="*/ 10 h 139"/>
                <a:gd name="T8" fmla="*/ 239 w 259"/>
                <a:gd name="T9" fmla="*/ 21 h 139"/>
                <a:gd name="T10" fmla="*/ 249 w 259"/>
                <a:gd name="T11" fmla="*/ 34 h 139"/>
                <a:gd name="T12" fmla="*/ 257 w 259"/>
                <a:gd name="T13" fmla="*/ 51 h 139"/>
                <a:gd name="T14" fmla="*/ 259 w 259"/>
                <a:gd name="T15" fmla="*/ 69 h 139"/>
                <a:gd name="T16" fmla="*/ 257 w 259"/>
                <a:gd name="T17" fmla="*/ 88 h 139"/>
                <a:gd name="T18" fmla="*/ 249 w 259"/>
                <a:gd name="T19" fmla="*/ 105 h 139"/>
                <a:gd name="T20" fmla="*/ 239 w 259"/>
                <a:gd name="T21" fmla="*/ 119 h 139"/>
                <a:gd name="T22" fmla="*/ 225 w 259"/>
                <a:gd name="T23" fmla="*/ 130 h 139"/>
                <a:gd name="T24" fmla="*/ 208 w 259"/>
                <a:gd name="T25" fmla="*/ 137 h 139"/>
                <a:gd name="T26" fmla="*/ 189 w 259"/>
                <a:gd name="T27" fmla="*/ 139 h 139"/>
                <a:gd name="T28" fmla="*/ 70 w 259"/>
                <a:gd name="T29" fmla="*/ 139 h 139"/>
                <a:gd name="T30" fmla="*/ 52 w 259"/>
                <a:gd name="T31" fmla="*/ 137 h 139"/>
                <a:gd name="T32" fmla="*/ 35 w 259"/>
                <a:gd name="T33" fmla="*/ 130 h 139"/>
                <a:gd name="T34" fmla="*/ 21 w 259"/>
                <a:gd name="T35" fmla="*/ 119 h 139"/>
                <a:gd name="T36" fmla="*/ 10 w 259"/>
                <a:gd name="T37" fmla="*/ 105 h 139"/>
                <a:gd name="T38" fmla="*/ 3 w 259"/>
                <a:gd name="T39" fmla="*/ 88 h 139"/>
                <a:gd name="T40" fmla="*/ 0 w 259"/>
                <a:gd name="T41" fmla="*/ 69 h 139"/>
                <a:gd name="T42" fmla="*/ 3 w 259"/>
                <a:gd name="T43" fmla="*/ 51 h 139"/>
                <a:gd name="T44" fmla="*/ 10 w 259"/>
                <a:gd name="T45" fmla="*/ 34 h 139"/>
                <a:gd name="T46" fmla="*/ 21 w 259"/>
                <a:gd name="T47" fmla="*/ 21 h 139"/>
                <a:gd name="T48" fmla="*/ 35 w 259"/>
                <a:gd name="T49" fmla="*/ 10 h 139"/>
                <a:gd name="T50" fmla="*/ 52 w 259"/>
                <a:gd name="T51" fmla="*/ 3 h 139"/>
                <a:gd name="T52" fmla="*/ 70 w 25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" h="139">
                  <a:moveTo>
                    <a:pt x="70" y="0"/>
                  </a:moveTo>
                  <a:lnTo>
                    <a:pt x="189" y="0"/>
                  </a:lnTo>
                  <a:lnTo>
                    <a:pt x="208" y="3"/>
                  </a:lnTo>
                  <a:lnTo>
                    <a:pt x="225" y="10"/>
                  </a:lnTo>
                  <a:lnTo>
                    <a:pt x="239" y="21"/>
                  </a:lnTo>
                  <a:lnTo>
                    <a:pt x="249" y="34"/>
                  </a:lnTo>
                  <a:lnTo>
                    <a:pt x="257" y="51"/>
                  </a:lnTo>
                  <a:lnTo>
                    <a:pt x="259" y="69"/>
                  </a:lnTo>
                  <a:lnTo>
                    <a:pt x="257" y="88"/>
                  </a:lnTo>
                  <a:lnTo>
                    <a:pt x="249" y="105"/>
                  </a:lnTo>
                  <a:lnTo>
                    <a:pt x="239" y="119"/>
                  </a:lnTo>
                  <a:lnTo>
                    <a:pt x="225" y="130"/>
                  </a:lnTo>
                  <a:lnTo>
                    <a:pt x="208" y="137"/>
                  </a:lnTo>
                  <a:lnTo>
                    <a:pt x="189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57"/>
            <p:cNvSpPr>
              <a:spLocks/>
            </p:cNvSpPr>
            <p:nvPr/>
          </p:nvSpPr>
          <p:spPr bwMode="auto">
            <a:xfrm>
              <a:off x="6607175" y="1958976"/>
              <a:ext cx="87312" cy="87313"/>
            </a:xfrm>
            <a:custGeom>
              <a:avLst/>
              <a:gdLst>
                <a:gd name="T0" fmla="*/ 69 w 549"/>
                <a:gd name="T1" fmla="*/ 0 h 550"/>
                <a:gd name="T2" fmla="*/ 125 w 549"/>
                <a:gd name="T3" fmla="*/ 4 h 550"/>
                <a:gd name="T4" fmla="*/ 179 w 549"/>
                <a:gd name="T5" fmla="*/ 13 h 550"/>
                <a:gd name="T6" fmla="*/ 231 w 549"/>
                <a:gd name="T7" fmla="*/ 28 h 550"/>
                <a:gd name="T8" fmla="*/ 280 w 549"/>
                <a:gd name="T9" fmla="*/ 49 h 550"/>
                <a:gd name="T10" fmla="*/ 327 w 549"/>
                <a:gd name="T11" fmla="*/ 75 h 550"/>
                <a:gd name="T12" fmla="*/ 369 w 549"/>
                <a:gd name="T13" fmla="*/ 105 h 550"/>
                <a:gd name="T14" fmla="*/ 408 w 549"/>
                <a:gd name="T15" fmla="*/ 141 h 550"/>
                <a:gd name="T16" fmla="*/ 443 w 549"/>
                <a:gd name="T17" fmla="*/ 180 h 550"/>
                <a:gd name="T18" fmla="*/ 474 w 549"/>
                <a:gd name="T19" fmla="*/ 223 h 550"/>
                <a:gd name="T20" fmla="*/ 501 w 549"/>
                <a:gd name="T21" fmla="*/ 269 h 550"/>
                <a:gd name="T22" fmla="*/ 521 w 549"/>
                <a:gd name="T23" fmla="*/ 319 h 550"/>
                <a:gd name="T24" fmla="*/ 537 w 549"/>
                <a:gd name="T25" fmla="*/ 370 h 550"/>
                <a:gd name="T26" fmla="*/ 545 w 549"/>
                <a:gd name="T27" fmla="*/ 424 h 550"/>
                <a:gd name="T28" fmla="*/ 549 w 549"/>
                <a:gd name="T29" fmla="*/ 480 h 550"/>
                <a:gd name="T30" fmla="*/ 546 w 549"/>
                <a:gd name="T31" fmla="*/ 499 h 550"/>
                <a:gd name="T32" fmla="*/ 540 w 549"/>
                <a:gd name="T33" fmla="*/ 515 h 550"/>
                <a:gd name="T34" fmla="*/ 528 w 549"/>
                <a:gd name="T35" fmla="*/ 530 h 550"/>
                <a:gd name="T36" fmla="*/ 514 w 549"/>
                <a:gd name="T37" fmla="*/ 540 h 550"/>
                <a:gd name="T38" fmla="*/ 497 w 549"/>
                <a:gd name="T39" fmla="*/ 547 h 550"/>
                <a:gd name="T40" fmla="*/ 479 w 549"/>
                <a:gd name="T41" fmla="*/ 550 h 550"/>
                <a:gd name="T42" fmla="*/ 460 w 549"/>
                <a:gd name="T43" fmla="*/ 547 h 550"/>
                <a:gd name="T44" fmla="*/ 444 w 549"/>
                <a:gd name="T45" fmla="*/ 540 h 550"/>
                <a:gd name="T46" fmla="*/ 430 w 549"/>
                <a:gd name="T47" fmla="*/ 530 h 550"/>
                <a:gd name="T48" fmla="*/ 419 w 549"/>
                <a:gd name="T49" fmla="*/ 515 h 550"/>
                <a:gd name="T50" fmla="*/ 412 w 549"/>
                <a:gd name="T51" fmla="*/ 499 h 550"/>
                <a:gd name="T52" fmla="*/ 409 w 549"/>
                <a:gd name="T53" fmla="*/ 480 h 550"/>
                <a:gd name="T54" fmla="*/ 406 w 549"/>
                <a:gd name="T55" fmla="*/ 434 h 550"/>
                <a:gd name="T56" fmla="*/ 398 w 549"/>
                <a:gd name="T57" fmla="*/ 390 h 550"/>
                <a:gd name="T58" fmla="*/ 383 w 549"/>
                <a:gd name="T59" fmla="*/ 347 h 550"/>
                <a:gd name="T60" fmla="*/ 363 w 549"/>
                <a:gd name="T61" fmla="*/ 308 h 550"/>
                <a:gd name="T62" fmla="*/ 338 w 549"/>
                <a:gd name="T63" fmla="*/ 272 h 550"/>
                <a:gd name="T64" fmla="*/ 310 w 549"/>
                <a:gd name="T65" fmla="*/ 239 h 550"/>
                <a:gd name="T66" fmla="*/ 277 w 549"/>
                <a:gd name="T67" fmla="*/ 210 h 550"/>
                <a:gd name="T68" fmla="*/ 241 w 549"/>
                <a:gd name="T69" fmla="*/ 186 h 550"/>
                <a:gd name="T70" fmla="*/ 201 w 549"/>
                <a:gd name="T71" fmla="*/ 167 h 550"/>
                <a:gd name="T72" fmla="*/ 160 w 549"/>
                <a:gd name="T73" fmla="*/ 152 h 550"/>
                <a:gd name="T74" fmla="*/ 115 w 549"/>
                <a:gd name="T75" fmla="*/ 142 h 550"/>
                <a:gd name="T76" fmla="*/ 69 w 549"/>
                <a:gd name="T77" fmla="*/ 139 h 550"/>
                <a:gd name="T78" fmla="*/ 51 w 549"/>
                <a:gd name="T79" fmla="*/ 137 h 550"/>
                <a:gd name="T80" fmla="*/ 34 w 549"/>
                <a:gd name="T81" fmla="*/ 130 h 550"/>
                <a:gd name="T82" fmla="*/ 20 w 549"/>
                <a:gd name="T83" fmla="*/ 119 h 550"/>
                <a:gd name="T84" fmla="*/ 9 w 549"/>
                <a:gd name="T85" fmla="*/ 105 h 550"/>
                <a:gd name="T86" fmla="*/ 2 w 549"/>
                <a:gd name="T87" fmla="*/ 88 h 550"/>
                <a:gd name="T88" fmla="*/ 0 w 549"/>
                <a:gd name="T89" fmla="*/ 70 h 550"/>
                <a:gd name="T90" fmla="*/ 2 w 549"/>
                <a:gd name="T91" fmla="*/ 51 h 550"/>
                <a:gd name="T92" fmla="*/ 9 w 549"/>
                <a:gd name="T93" fmla="*/ 34 h 550"/>
                <a:gd name="T94" fmla="*/ 20 w 549"/>
                <a:gd name="T95" fmla="*/ 20 h 550"/>
                <a:gd name="T96" fmla="*/ 34 w 549"/>
                <a:gd name="T97" fmla="*/ 10 h 550"/>
                <a:gd name="T98" fmla="*/ 51 w 549"/>
                <a:gd name="T99" fmla="*/ 2 h 550"/>
                <a:gd name="T100" fmla="*/ 69 w 549"/>
                <a:gd name="T10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9" h="550">
                  <a:moveTo>
                    <a:pt x="69" y="0"/>
                  </a:moveTo>
                  <a:lnTo>
                    <a:pt x="125" y="4"/>
                  </a:lnTo>
                  <a:lnTo>
                    <a:pt x="179" y="13"/>
                  </a:lnTo>
                  <a:lnTo>
                    <a:pt x="231" y="28"/>
                  </a:lnTo>
                  <a:lnTo>
                    <a:pt x="280" y="49"/>
                  </a:lnTo>
                  <a:lnTo>
                    <a:pt x="327" y="75"/>
                  </a:lnTo>
                  <a:lnTo>
                    <a:pt x="369" y="105"/>
                  </a:lnTo>
                  <a:lnTo>
                    <a:pt x="408" y="141"/>
                  </a:lnTo>
                  <a:lnTo>
                    <a:pt x="443" y="180"/>
                  </a:lnTo>
                  <a:lnTo>
                    <a:pt x="474" y="223"/>
                  </a:lnTo>
                  <a:lnTo>
                    <a:pt x="501" y="269"/>
                  </a:lnTo>
                  <a:lnTo>
                    <a:pt x="521" y="319"/>
                  </a:lnTo>
                  <a:lnTo>
                    <a:pt x="537" y="370"/>
                  </a:lnTo>
                  <a:lnTo>
                    <a:pt x="545" y="424"/>
                  </a:lnTo>
                  <a:lnTo>
                    <a:pt x="549" y="480"/>
                  </a:lnTo>
                  <a:lnTo>
                    <a:pt x="546" y="499"/>
                  </a:lnTo>
                  <a:lnTo>
                    <a:pt x="540" y="515"/>
                  </a:lnTo>
                  <a:lnTo>
                    <a:pt x="528" y="530"/>
                  </a:lnTo>
                  <a:lnTo>
                    <a:pt x="514" y="540"/>
                  </a:lnTo>
                  <a:lnTo>
                    <a:pt x="497" y="547"/>
                  </a:lnTo>
                  <a:lnTo>
                    <a:pt x="479" y="550"/>
                  </a:lnTo>
                  <a:lnTo>
                    <a:pt x="460" y="547"/>
                  </a:lnTo>
                  <a:lnTo>
                    <a:pt x="444" y="540"/>
                  </a:lnTo>
                  <a:lnTo>
                    <a:pt x="430" y="530"/>
                  </a:lnTo>
                  <a:lnTo>
                    <a:pt x="419" y="515"/>
                  </a:lnTo>
                  <a:lnTo>
                    <a:pt x="412" y="499"/>
                  </a:lnTo>
                  <a:lnTo>
                    <a:pt x="409" y="480"/>
                  </a:lnTo>
                  <a:lnTo>
                    <a:pt x="406" y="434"/>
                  </a:lnTo>
                  <a:lnTo>
                    <a:pt x="398" y="390"/>
                  </a:lnTo>
                  <a:lnTo>
                    <a:pt x="383" y="347"/>
                  </a:lnTo>
                  <a:lnTo>
                    <a:pt x="363" y="308"/>
                  </a:lnTo>
                  <a:lnTo>
                    <a:pt x="338" y="272"/>
                  </a:lnTo>
                  <a:lnTo>
                    <a:pt x="310" y="239"/>
                  </a:lnTo>
                  <a:lnTo>
                    <a:pt x="277" y="210"/>
                  </a:lnTo>
                  <a:lnTo>
                    <a:pt x="241" y="186"/>
                  </a:lnTo>
                  <a:lnTo>
                    <a:pt x="201" y="167"/>
                  </a:lnTo>
                  <a:lnTo>
                    <a:pt x="160" y="152"/>
                  </a:lnTo>
                  <a:lnTo>
                    <a:pt x="115" y="142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58"/>
            <p:cNvSpPr>
              <a:spLocks/>
            </p:cNvSpPr>
            <p:nvPr/>
          </p:nvSpPr>
          <p:spPr bwMode="auto">
            <a:xfrm>
              <a:off x="6715125" y="2019301"/>
              <a:ext cx="22225" cy="26988"/>
            </a:xfrm>
            <a:custGeom>
              <a:avLst/>
              <a:gdLst>
                <a:gd name="T0" fmla="*/ 67 w 140"/>
                <a:gd name="T1" fmla="*/ 0 h 170"/>
                <a:gd name="T2" fmla="*/ 86 w 140"/>
                <a:gd name="T3" fmla="*/ 2 h 170"/>
                <a:gd name="T4" fmla="*/ 103 w 140"/>
                <a:gd name="T5" fmla="*/ 9 h 170"/>
                <a:gd name="T6" fmla="*/ 118 w 140"/>
                <a:gd name="T7" fmla="*/ 19 h 170"/>
                <a:gd name="T8" fmla="*/ 128 w 140"/>
                <a:gd name="T9" fmla="*/ 33 h 170"/>
                <a:gd name="T10" fmla="*/ 137 w 140"/>
                <a:gd name="T11" fmla="*/ 49 h 170"/>
                <a:gd name="T12" fmla="*/ 140 w 140"/>
                <a:gd name="T13" fmla="*/ 67 h 170"/>
                <a:gd name="T14" fmla="*/ 140 w 140"/>
                <a:gd name="T15" fmla="*/ 100 h 170"/>
                <a:gd name="T16" fmla="*/ 138 w 140"/>
                <a:gd name="T17" fmla="*/ 119 h 170"/>
                <a:gd name="T18" fmla="*/ 130 w 140"/>
                <a:gd name="T19" fmla="*/ 135 h 170"/>
                <a:gd name="T20" fmla="*/ 120 w 140"/>
                <a:gd name="T21" fmla="*/ 150 h 170"/>
                <a:gd name="T22" fmla="*/ 106 w 140"/>
                <a:gd name="T23" fmla="*/ 160 h 170"/>
                <a:gd name="T24" fmla="*/ 89 w 140"/>
                <a:gd name="T25" fmla="*/ 167 h 170"/>
                <a:gd name="T26" fmla="*/ 71 w 140"/>
                <a:gd name="T27" fmla="*/ 170 h 170"/>
                <a:gd name="T28" fmla="*/ 52 w 140"/>
                <a:gd name="T29" fmla="*/ 167 h 170"/>
                <a:gd name="T30" fmla="*/ 36 w 140"/>
                <a:gd name="T31" fmla="*/ 160 h 170"/>
                <a:gd name="T32" fmla="*/ 21 w 140"/>
                <a:gd name="T33" fmla="*/ 150 h 170"/>
                <a:gd name="T34" fmla="*/ 10 w 140"/>
                <a:gd name="T35" fmla="*/ 135 h 170"/>
                <a:gd name="T36" fmla="*/ 3 w 140"/>
                <a:gd name="T37" fmla="*/ 119 h 170"/>
                <a:gd name="T38" fmla="*/ 1 w 140"/>
                <a:gd name="T39" fmla="*/ 100 h 170"/>
                <a:gd name="T40" fmla="*/ 0 w 140"/>
                <a:gd name="T41" fmla="*/ 73 h 170"/>
                <a:gd name="T42" fmla="*/ 2 w 140"/>
                <a:gd name="T43" fmla="*/ 54 h 170"/>
                <a:gd name="T44" fmla="*/ 8 w 140"/>
                <a:gd name="T45" fmla="*/ 37 h 170"/>
                <a:gd name="T46" fmla="*/ 19 w 140"/>
                <a:gd name="T47" fmla="*/ 23 h 170"/>
                <a:gd name="T48" fmla="*/ 33 w 140"/>
                <a:gd name="T49" fmla="*/ 12 h 170"/>
                <a:gd name="T50" fmla="*/ 49 w 140"/>
                <a:gd name="T51" fmla="*/ 4 h 170"/>
                <a:gd name="T52" fmla="*/ 67 w 140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70">
                  <a:moveTo>
                    <a:pt x="67" y="0"/>
                  </a:moveTo>
                  <a:lnTo>
                    <a:pt x="86" y="2"/>
                  </a:lnTo>
                  <a:lnTo>
                    <a:pt x="103" y="9"/>
                  </a:lnTo>
                  <a:lnTo>
                    <a:pt x="118" y="19"/>
                  </a:lnTo>
                  <a:lnTo>
                    <a:pt x="128" y="33"/>
                  </a:lnTo>
                  <a:lnTo>
                    <a:pt x="137" y="49"/>
                  </a:lnTo>
                  <a:lnTo>
                    <a:pt x="140" y="67"/>
                  </a:lnTo>
                  <a:lnTo>
                    <a:pt x="140" y="100"/>
                  </a:lnTo>
                  <a:lnTo>
                    <a:pt x="138" y="119"/>
                  </a:lnTo>
                  <a:lnTo>
                    <a:pt x="130" y="135"/>
                  </a:lnTo>
                  <a:lnTo>
                    <a:pt x="120" y="150"/>
                  </a:lnTo>
                  <a:lnTo>
                    <a:pt x="106" y="160"/>
                  </a:lnTo>
                  <a:lnTo>
                    <a:pt x="89" y="167"/>
                  </a:lnTo>
                  <a:lnTo>
                    <a:pt x="71" y="170"/>
                  </a:lnTo>
                  <a:lnTo>
                    <a:pt x="52" y="167"/>
                  </a:lnTo>
                  <a:lnTo>
                    <a:pt x="36" y="160"/>
                  </a:lnTo>
                  <a:lnTo>
                    <a:pt x="21" y="150"/>
                  </a:lnTo>
                  <a:lnTo>
                    <a:pt x="10" y="135"/>
                  </a:lnTo>
                  <a:lnTo>
                    <a:pt x="3" y="119"/>
                  </a:lnTo>
                  <a:lnTo>
                    <a:pt x="1" y="100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8" y="37"/>
                  </a:lnTo>
                  <a:lnTo>
                    <a:pt x="19" y="23"/>
                  </a:lnTo>
                  <a:lnTo>
                    <a:pt x="33" y="12"/>
                  </a:lnTo>
                  <a:lnTo>
                    <a:pt x="49" y="4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59"/>
            <p:cNvSpPr>
              <a:spLocks/>
            </p:cNvSpPr>
            <p:nvPr/>
          </p:nvSpPr>
          <p:spPr bwMode="auto">
            <a:xfrm>
              <a:off x="6607175" y="1916113"/>
              <a:ext cx="123825" cy="93663"/>
            </a:xfrm>
            <a:custGeom>
              <a:avLst/>
              <a:gdLst>
                <a:gd name="T0" fmla="*/ 69 w 779"/>
                <a:gd name="T1" fmla="*/ 0 h 593"/>
                <a:gd name="T2" fmla="*/ 137 w 779"/>
                <a:gd name="T3" fmla="*/ 3 h 593"/>
                <a:gd name="T4" fmla="*/ 202 w 779"/>
                <a:gd name="T5" fmla="*/ 12 h 593"/>
                <a:gd name="T6" fmla="*/ 267 w 779"/>
                <a:gd name="T7" fmla="*/ 27 h 593"/>
                <a:gd name="T8" fmla="*/ 330 w 779"/>
                <a:gd name="T9" fmla="*/ 47 h 593"/>
                <a:gd name="T10" fmla="*/ 389 w 779"/>
                <a:gd name="T11" fmla="*/ 72 h 593"/>
                <a:gd name="T12" fmla="*/ 448 w 779"/>
                <a:gd name="T13" fmla="*/ 103 h 593"/>
                <a:gd name="T14" fmla="*/ 502 w 779"/>
                <a:gd name="T15" fmla="*/ 138 h 593"/>
                <a:gd name="T16" fmla="*/ 553 w 779"/>
                <a:gd name="T17" fmla="*/ 177 h 593"/>
                <a:gd name="T18" fmla="*/ 600 w 779"/>
                <a:gd name="T19" fmla="*/ 222 h 593"/>
                <a:gd name="T20" fmla="*/ 645 w 779"/>
                <a:gd name="T21" fmla="*/ 270 h 593"/>
                <a:gd name="T22" fmla="*/ 684 w 779"/>
                <a:gd name="T23" fmla="*/ 322 h 593"/>
                <a:gd name="T24" fmla="*/ 719 w 779"/>
                <a:gd name="T25" fmla="*/ 378 h 593"/>
                <a:gd name="T26" fmla="*/ 750 w 779"/>
                <a:gd name="T27" fmla="*/ 437 h 593"/>
                <a:gd name="T28" fmla="*/ 776 w 779"/>
                <a:gd name="T29" fmla="*/ 500 h 593"/>
                <a:gd name="T30" fmla="*/ 779 w 779"/>
                <a:gd name="T31" fmla="*/ 519 h 593"/>
                <a:gd name="T32" fmla="*/ 778 w 779"/>
                <a:gd name="T33" fmla="*/ 537 h 593"/>
                <a:gd name="T34" fmla="*/ 772 w 779"/>
                <a:gd name="T35" fmla="*/ 553 h 593"/>
                <a:gd name="T36" fmla="*/ 763 w 779"/>
                <a:gd name="T37" fmla="*/ 568 h 593"/>
                <a:gd name="T38" fmla="*/ 749 w 779"/>
                <a:gd name="T39" fmla="*/ 580 h 593"/>
                <a:gd name="T40" fmla="*/ 733 w 779"/>
                <a:gd name="T41" fmla="*/ 589 h 593"/>
                <a:gd name="T42" fmla="*/ 721 w 779"/>
                <a:gd name="T43" fmla="*/ 592 h 593"/>
                <a:gd name="T44" fmla="*/ 710 w 779"/>
                <a:gd name="T45" fmla="*/ 593 h 593"/>
                <a:gd name="T46" fmla="*/ 693 w 779"/>
                <a:gd name="T47" fmla="*/ 591 h 593"/>
                <a:gd name="T48" fmla="*/ 677 w 779"/>
                <a:gd name="T49" fmla="*/ 584 h 593"/>
                <a:gd name="T50" fmla="*/ 663 w 779"/>
                <a:gd name="T51" fmla="*/ 575 h 593"/>
                <a:gd name="T52" fmla="*/ 651 w 779"/>
                <a:gd name="T53" fmla="*/ 562 h 593"/>
                <a:gd name="T54" fmla="*/ 644 w 779"/>
                <a:gd name="T55" fmla="*/ 546 h 593"/>
                <a:gd name="T56" fmla="*/ 622 w 779"/>
                <a:gd name="T57" fmla="*/ 491 h 593"/>
                <a:gd name="T58" fmla="*/ 594 w 779"/>
                <a:gd name="T59" fmla="*/ 440 h 593"/>
                <a:gd name="T60" fmla="*/ 562 w 779"/>
                <a:gd name="T61" fmla="*/ 391 h 593"/>
                <a:gd name="T62" fmla="*/ 527 w 779"/>
                <a:gd name="T63" fmla="*/ 347 h 593"/>
                <a:gd name="T64" fmla="*/ 487 w 779"/>
                <a:gd name="T65" fmla="*/ 305 h 593"/>
                <a:gd name="T66" fmla="*/ 444 w 779"/>
                <a:gd name="T67" fmla="*/ 268 h 593"/>
                <a:gd name="T68" fmla="*/ 398 w 779"/>
                <a:gd name="T69" fmla="*/ 235 h 593"/>
                <a:gd name="T70" fmla="*/ 348 w 779"/>
                <a:gd name="T71" fmla="*/ 207 h 593"/>
                <a:gd name="T72" fmla="*/ 296 w 779"/>
                <a:gd name="T73" fmla="*/ 183 h 593"/>
                <a:gd name="T74" fmla="*/ 242 w 779"/>
                <a:gd name="T75" fmla="*/ 164 h 593"/>
                <a:gd name="T76" fmla="*/ 185 w 779"/>
                <a:gd name="T77" fmla="*/ 151 h 593"/>
                <a:gd name="T78" fmla="*/ 128 w 779"/>
                <a:gd name="T79" fmla="*/ 142 h 593"/>
                <a:gd name="T80" fmla="*/ 69 w 779"/>
                <a:gd name="T81" fmla="*/ 139 h 593"/>
                <a:gd name="T82" fmla="*/ 51 w 779"/>
                <a:gd name="T83" fmla="*/ 137 h 593"/>
                <a:gd name="T84" fmla="*/ 34 w 779"/>
                <a:gd name="T85" fmla="*/ 129 h 593"/>
                <a:gd name="T86" fmla="*/ 20 w 779"/>
                <a:gd name="T87" fmla="*/ 119 h 593"/>
                <a:gd name="T88" fmla="*/ 9 w 779"/>
                <a:gd name="T89" fmla="*/ 105 h 593"/>
                <a:gd name="T90" fmla="*/ 2 w 779"/>
                <a:gd name="T91" fmla="*/ 88 h 593"/>
                <a:gd name="T92" fmla="*/ 0 w 779"/>
                <a:gd name="T93" fmla="*/ 70 h 593"/>
                <a:gd name="T94" fmla="*/ 2 w 779"/>
                <a:gd name="T95" fmla="*/ 51 h 593"/>
                <a:gd name="T96" fmla="*/ 9 w 779"/>
                <a:gd name="T97" fmla="*/ 35 h 593"/>
                <a:gd name="T98" fmla="*/ 20 w 779"/>
                <a:gd name="T99" fmla="*/ 20 h 593"/>
                <a:gd name="T100" fmla="*/ 34 w 779"/>
                <a:gd name="T101" fmla="*/ 10 h 593"/>
                <a:gd name="T102" fmla="*/ 51 w 779"/>
                <a:gd name="T103" fmla="*/ 2 h 593"/>
                <a:gd name="T104" fmla="*/ 69 w 779"/>
                <a:gd name="T105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9" h="593">
                  <a:moveTo>
                    <a:pt x="69" y="0"/>
                  </a:moveTo>
                  <a:lnTo>
                    <a:pt x="137" y="3"/>
                  </a:lnTo>
                  <a:lnTo>
                    <a:pt x="202" y="12"/>
                  </a:lnTo>
                  <a:lnTo>
                    <a:pt x="267" y="27"/>
                  </a:lnTo>
                  <a:lnTo>
                    <a:pt x="330" y="47"/>
                  </a:lnTo>
                  <a:lnTo>
                    <a:pt x="389" y="72"/>
                  </a:lnTo>
                  <a:lnTo>
                    <a:pt x="448" y="103"/>
                  </a:lnTo>
                  <a:lnTo>
                    <a:pt x="502" y="138"/>
                  </a:lnTo>
                  <a:lnTo>
                    <a:pt x="553" y="177"/>
                  </a:lnTo>
                  <a:lnTo>
                    <a:pt x="600" y="222"/>
                  </a:lnTo>
                  <a:lnTo>
                    <a:pt x="645" y="270"/>
                  </a:lnTo>
                  <a:lnTo>
                    <a:pt x="684" y="322"/>
                  </a:lnTo>
                  <a:lnTo>
                    <a:pt x="719" y="378"/>
                  </a:lnTo>
                  <a:lnTo>
                    <a:pt x="750" y="437"/>
                  </a:lnTo>
                  <a:lnTo>
                    <a:pt x="776" y="500"/>
                  </a:lnTo>
                  <a:lnTo>
                    <a:pt x="779" y="519"/>
                  </a:lnTo>
                  <a:lnTo>
                    <a:pt x="778" y="537"/>
                  </a:lnTo>
                  <a:lnTo>
                    <a:pt x="772" y="553"/>
                  </a:lnTo>
                  <a:lnTo>
                    <a:pt x="763" y="568"/>
                  </a:lnTo>
                  <a:lnTo>
                    <a:pt x="749" y="580"/>
                  </a:lnTo>
                  <a:lnTo>
                    <a:pt x="733" y="589"/>
                  </a:lnTo>
                  <a:lnTo>
                    <a:pt x="721" y="592"/>
                  </a:lnTo>
                  <a:lnTo>
                    <a:pt x="710" y="593"/>
                  </a:lnTo>
                  <a:lnTo>
                    <a:pt x="693" y="591"/>
                  </a:lnTo>
                  <a:lnTo>
                    <a:pt x="677" y="584"/>
                  </a:lnTo>
                  <a:lnTo>
                    <a:pt x="663" y="575"/>
                  </a:lnTo>
                  <a:lnTo>
                    <a:pt x="651" y="562"/>
                  </a:lnTo>
                  <a:lnTo>
                    <a:pt x="644" y="546"/>
                  </a:lnTo>
                  <a:lnTo>
                    <a:pt x="622" y="491"/>
                  </a:lnTo>
                  <a:lnTo>
                    <a:pt x="594" y="440"/>
                  </a:lnTo>
                  <a:lnTo>
                    <a:pt x="562" y="391"/>
                  </a:lnTo>
                  <a:lnTo>
                    <a:pt x="527" y="347"/>
                  </a:lnTo>
                  <a:lnTo>
                    <a:pt x="487" y="305"/>
                  </a:lnTo>
                  <a:lnTo>
                    <a:pt x="444" y="268"/>
                  </a:lnTo>
                  <a:lnTo>
                    <a:pt x="398" y="235"/>
                  </a:lnTo>
                  <a:lnTo>
                    <a:pt x="348" y="207"/>
                  </a:lnTo>
                  <a:lnTo>
                    <a:pt x="296" y="183"/>
                  </a:lnTo>
                  <a:lnTo>
                    <a:pt x="242" y="164"/>
                  </a:lnTo>
                  <a:lnTo>
                    <a:pt x="185" y="151"/>
                  </a:lnTo>
                  <a:lnTo>
                    <a:pt x="128" y="142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5401377" y="1916283"/>
            <a:ext cx="444500" cy="555625"/>
            <a:chOff x="5397500" y="1916113"/>
            <a:chExt cx="44450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2" name="Freeform 64"/>
            <p:cNvSpPr>
              <a:spLocks noEditPoints="1"/>
            </p:cNvSpPr>
            <p:nvPr/>
          </p:nvSpPr>
          <p:spPr bwMode="auto">
            <a:xfrm>
              <a:off x="5645150" y="2005013"/>
              <a:ext cx="95250" cy="111125"/>
            </a:xfrm>
            <a:custGeom>
              <a:avLst/>
              <a:gdLst>
                <a:gd name="T0" fmla="*/ 140 w 604"/>
                <a:gd name="T1" fmla="*/ 144 h 693"/>
                <a:gd name="T2" fmla="*/ 140 w 604"/>
                <a:gd name="T3" fmla="*/ 494 h 693"/>
                <a:gd name="T4" fmla="*/ 435 w 604"/>
                <a:gd name="T5" fmla="*/ 304 h 693"/>
                <a:gd name="T6" fmla="*/ 399 w 604"/>
                <a:gd name="T7" fmla="*/ 269 h 693"/>
                <a:gd name="T8" fmla="*/ 362 w 604"/>
                <a:gd name="T9" fmla="*/ 237 h 693"/>
                <a:gd name="T10" fmla="*/ 322 w 604"/>
                <a:gd name="T11" fmla="*/ 210 h 693"/>
                <a:gd name="T12" fmla="*/ 279 w 604"/>
                <a:gd name="T13" fmla="*/ 187 h 693"/>
                <a:gd name="T14" fmla="*/ 235 w 604"/>
                <a:gd name="T15" fmla="*/ 168 h 693"/>
                <a:gd name="T16" fmla="*/ 188 w 604"/>
                <a:gd name="T17" fmla="*/ 154 h 693"/>
                <a:gd name="T18" fmla="*/ 140 w 604"/>
                <a:gd name="T19" fmla="*/ 144 h 693"/>
                <a:gd name="T20" fmla="*/ 70 w 604"/>
                <a:gd name="T21" fmla="*/ 0 h 693"/>
                <a:gd name="T22" fmla="*/ 128 w 604"/>
                <a:gd name="T23" fmla="*/ 2 h 693"/>
                <a:gd name="T24" fmla="*/ 184 w 604"/>
                <a:gd name="T25" fmla="*/ 10 h 693"/>
                <a:gd name="T26" fmla="*/ 239 w 604"/>
                <a:gd name="T27" fmla="*/ 23 h 693"/>
                <a:gd name="T28" fmla="*/ 292 w 604"/>
                <a:gd name="T29" fmla="*/ 41 h 693"/>
                <a:gd name="T30" fmla="*/ 343 w 604"/>
                <a:gd name="T31" fmla="*/ 62 h 693"/>
                <a:gd name="T32" fmla="*/ 392 w 604"/>
                <a:gd name="T33" fmla="*/ 88 h 693"/>
                <a:gd name="T34" fmla="*/ 439 w 604"/>
                <a:gd name="T35" fmla="*/ 120 h 693"/>
                <a:gd name="T36" fmla="*/ 482 w 604"/>
                <a:gd name="T37" fmla="*/ 155 h 693"/>
                <a:gd name="T38" fmla="*/ 523 w 604"/>
                <a:gd name="T39" fmla="*/ 193 h 693"/>
                <a:gd name="T40" fmla="*/ 560 w 604"/>
                <a:gd name="T41" fmla="*/ 237 h 693"/>
                <a:gd name="T42" fmla="*/ 594 w 604"/>
                <a:gd name="T43" fmla="*/ 283 h 693"/>
                <a:gd name="T44" fmla="*/ 601 w 604"/>
                <a:gd name="T45" fmla="*/ 299 h 693"/>
                <a:gd name="T46" fmla="*/ 604 w 604"/>
                <a:gd name="T47" fmla="*/ 317 h 693"/>
                <a:gd name="T48" fmla="*/ 603 w 604"/>
                <a:gd name="T49" fmla="*/ 335 h 693"/>
                <a:gd name="T50" fmla="*/ 597 w 604"/>
                <a:gd name="T51" fmla="*/ 352 h 693"/>
                <a:gd name="T52" fmla="*/ 587 w 604"/>
                <a:gd name="T53" fmla="*/ 367 h 693"/>
                <a:gd name="T54" fmla="*/ 574 w 604"/>
                <a:gd name="T55" fmla="*/ 380 h 693"/>
                <a:gd name="T56" fmla="*/ 108 w 604"/>
                <a:gd name="T57" fmla="*/ 682 h 693"/>
                <a:gd name="T58" fmla="*/ 90 w 604"/>
                <a:gd name="T59" fmla="*/ 691 h 693"/>
                <a:gd name="T60" fmla="*/ 70 w 604"/>
                <a:gd name="T61" fmla="*/ 693 h 693"/>
                <a:gd name="T62" fmla="*/ 53 w 604"/>
                <a:gd name="T63" fmla="*/ 691 h 693"/>
                <a:gd name="T64" fmla="*/ 37 w 604"/>
                <a:gd name="T65" fmla="*/ 685 h 693"/>
                <a:gd name="T66" fmla="*/ 21 w 604"/>
                <a:gd name="T67" fmla="*/ 674 h 693"/>
                <a:gd name="T68" fmla="*/ 11 w 604"/>
                <a:gd name="T69" fmla="*/ 659 h 693"/>
                <a:gd name="T70" fmla="*/ 3 w 604"/>
                <a:gd name="T71" fmla="*/ 642 h 693"/>
                <a:gd name="T72" fmla="*/ 0 w 604"/>
                <a:gd name="T73" fmla="*/ 624 h 693"/>
                <a:gd name="T74" fmla="*/ 0 w 604"/>
                <a:gd name="T75" fmla="*/ 69 h 693"/>
                <a:gd name="T76" fmla="*/ 3 w 604"/>
                <a:gd name="T77" fmla="*/ 51 h 693"/>
                <a:gd name="T78" fmla="*/ 10 w 604"/>
                <a:gd name="T79" fmla="*/ 34 h 693"/>
                <a:gd name="T80" fmla="*/ 21 w 604"/>
                <a:gd name="T81" fmla="*/ 20 h 693"/>
                <a:gd name="T82" fmla="*/ 35 w 604"/>
                <a:gd name="T83" fmla="*/ 10 h 693"/>
                <a:gd name="T84" fmla="*/ 52 w 604"/>
                <a:gd name="T85" fmla="*/ 2 h 693"/>
                <a:gd name="T86" fmla="*/ 70 w 604"/>
                <a:gd name="T8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4" h="693">
                  <a:moveTo>
                    <a:pt x="140" y="144"/>
                  </a:moveTo>
                  <a:lnTo>
                    <a:pt x="140" y="494"/>
                  </a:lnTo>
                  <a:lnTo>
                    <a:pt x="435" y="304"/>
                  </a:lnTo>
                  <a:lnTo>
                    <a:pt x="399" y="269"/>
                  </a:lnTo>
                  <a:lnTo>
                    <a:pt x="362" y="237"/>
                  </a:lnTo>
                  <a:lnTo>
                    <a:pt x="322" y="210"/>
                  </a:lnTo>
                  <a:lnTo>
                    <a:pt x="279" y="187"/>
                  </a:lnTo>
                  <a:lnTo>
                    <a:pt x="235" y="168"/>
                  </a:lnTo>
                  <a:lnTo>
                    <a:pt x="188" y="154"/>
                  </a:lnTo>
                  <a:lnTo>
                    <a:pt x="140" y="144"/>
                  </a:lnTo>
                  <a:close/>
                  <a:moveTo>
                    <a:pt x="70" y="0"/>
                  </a:moveTo>
                  <a:lnTo>
                    <a:pt x="128" y="2"/>
                  </a:lnTo>
                  <a:lnTo>
                    <a:pt x="184" y="10"/>
                  </a:lnTo>
                  <a:lnTo>
                    <a:pt x="239" y="23"/>
                  </a:lnTo>
                  <a:lnTo>
                    <a:pt x="292" y="41"/>
                  </a:lnTo>
                  <a:lnTo>
                    <a:pt x="343" y="62"/>
                  </a:lnTo>
                  <a:lnTo>
                    <a:pt x="392" y="88"/>
                  </a:lnTo>
                  <a:lnTo>
                    <a:pt x="439" y="120"/>
                  </a:lnTo>
                  <a:lnTo>
                    <a:pt x="482" y="155"/>
                  </a:lnTo>
                  <a:lnTo>
                    <a:pt x="523" y="193"/>
                  </a:lnTo>
                  <a:lnTo>
                    <a:pt x="560" y="237"/>
                  </a:lnTo>
                  <a:lnTo>
                    <a:pt x="594" y="283"/>
                  </a:lnTo>
                  <a:lnTo>
                    <a:pt x="601" y="299"/>
                  </a:lnTo>
                  <a:lnTo>
                    <a:pt x="604" y="317"/>
                  </a:lnTo>
                  <a:lnTo>
                    <a:pt x="603" y="335"/>
                  </a:lnTo>
                  <a:lnTo>
                    <a:pt x="597" y="352"/>
                  </a:lnTo>
                  <a:lnTo>
                    <a:pt x="587" y="367"/>
                  </a:lnTo>
                  <a:lnTo>
                    <a:pt x="574" y="380"/>
                  </a:lnTo>
                  <a:lnTo>
                    <a:pt x="108" y="682"/>
                  </a:lnTo>
                  <a:lnTo>
                    <a:pt x="90" y="691"/>
                  </a:lnTo>
                  <a:lnTo>
                    <a:pt x="70" y="693"/>
                  </a:lnTo>
                  <a:lnTo>
                    <a:pt x="53" y="691"/>
                  </a:lnTo>
                  <a:lnTo>
                    <a:pt x="37" y="685"/>
                  </a:lnTo>
                  <a:lnTo>
                    <a:pt x="21" y="674"/>
                  </a:lnTo>
                  <a:lnTo>
                    <a:pt x="11" y="659"/>
                  </a:lnTo>
                  <a:lnTo>
                    <a:pt x="3" y="642"/>
                  </a:lnTo>
                  <a:lnTo>
                    <a:pt x="0" y="624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65"/>
            <p:cNvSpPr>
              <a:spLocks noEditPoints="1"/>
            </p:cNvSpPr>
            <p:nvPr/>
          </p:nvSpPr>
          <p:spPr bwMode="auto">
            <a:xfrm>
              <a:off x="5500688" y="2049463"/>
              <a:ext cx="238125" cy="236538"/>
            </a:xfrm>
            <a:custGeom>
              <a:avLst/>
              <a:gdLst>
                <a:gd name="T0" fmla="*/ 240 w 1500"/>
                <a:gd name="T1" fmla="*/ 413 h 1497"/>
                <a:gd name="T2" fmla="*/ 166 w 1500"/>
                <a:gd name="T3" fmla="*/ 572 h 1497"/>
                <a:gd name="T4" fmla="*/ 140 w 1500"/>
                <a:gd name="T5" fmla="*/ 749 h 1497"/>
                <a:gd name="T6" fmla="*/ 168 w 1500"/>
                <a:gd name="T7" fmla="*/ 930 h 1497"/>
                <a:gd name="T8" fmla="*/ 244 w 1500"/>
                <a:gd name="T9" fmla="*/ 1089 h 1497"/>
                <a:gd name="T10" fmla="*/ 362 w 1500"/>
                <a:gd name="T11" fmla="*/ 1218 h 1497"/>
                <a:gd name="T12" fmla="*/ 513 w 1500"/>
                <a:gd name="T13" fmla="*/ 1310 h 1497"/>
                <a:gd name="T14" fmla="*/ 688 w 1500"/>
                <a:gd name="T15" fmla="*/ 1354 h 1497"/>
                <a:gd name="T16" fmla="*/ 873 w 1500"/>
                <a:gd name="T17" fmla="*/ 1346 h 1497"/>
                <a:gd name="T18" fmla="*/ 1041 w 1500"/>
                <a:gd name="T19" fmla="*/ 1284 h 1497"/>
                <a:gd name="T20" fmla="*/ 1181 w 1500"/>
                <a:gd name="T21" fmla="*/ 1179 h 1497"/>
                <a:gd name="T22" fmla="*/ 1286 w 1500"/>
                <a:gd name="T23" fmla="*/ 1039 h 1497"/>
                <a:gd name="T24" fmla="*/ 1348 w 1500"/>
                <a:gd name="T25" fmla="*/ 872 h 1497"/>
                <a:gd name="T26" fmla="*/ 1357 w 1500"/>
                <a:gd name="T27" fmla="*/ 691 h 1497"/>
                <a:gd name="T28" fmla="*/ 1319 w 1500"/>
                <a:gd name="T29" fmla="*/ 528 h 1497"/>
                <a:gd name="T30" fmla="*/ 773 w 1500"/>
                <a:gd name="T31" fmla="*/ 814 h 1497"/>
                <a:gd name="T32" fmla="*/ 723 w 1500"/>
                <a:gd name="T33" fmla="*/ 813 h 1497"/>
                <a:gd name="T34" fmla="*/ 315 w 1500"/>
                <a:gd name="T35" fmla="*/ 321 h 1497"/>
                <a:gd name="T36" fmla="*/ 572 w 1500"/>
                <a:gd name="T37" fmla="*/ 165 h 1497"/>
                <a:gd name="T38" fmla="*/ 424 w 1500"/>
                <a:gd name="T39" fmla="*/ 234 h 1497"/>
                <a:gd name="T40" fmla="*/ 750 w 1500"/>
                <a:gd name="T41" fmla="*/ 0 h 1497"/>
                <a:gd name="T42" fmla="*/ 800 w 1500"/>
                <a:gd name="T43" fmla="*/ 20 h 1497"/>
                <a:gd name="T44" fmla="*/ 820 w 1500"/>
                <a:gd name="T45" fmla="*/ 70 h 1497"/>
                <a:gd name="T46" fmla="*/ 1299 w 1500"/>
                <a:gd name="T47" fmla="*/ 312 h 1497"/>
                <a:gd name="T48" fmla="*/ 1351 w 1500"/>
                <a:gd name="T49" fmla="*/ 316 h 1497"/>
                <a:gd name="T50" fmla="*/ 1411 w 1500"/>
                <a:gd name="T51" fmla="*/ 393 h 1497"/>
                <a:gd name="T52" fmla="*/ 1477 w 1500"/>
                <a:gd name="T53" fmla="*/ 565 h 1497"/>
                <a:gd name="T54" fmla="*/ 1500 w 1500"/>
                <a:gd name="T55" fmla="*/ 749 h 1497"/>
                <a:gd name="T56" fmla="*/ 1473 w 1500"/>
                <a:gd name="T57" fmla="*/ 947 h 1497"/>
                <a:gd name="T58" fmla="*/ 1398 w 1500"/>
                <a:gd name="T59" fmla="*/ 1126 h 1497"/>
                <a:gd name="T60" fmla="*/ 1280 w 1500"/>
                <a:gd name="T61" fmla="*/ 1278 h 1497"/>
                <a:gd name="T62" fmla="*/ 1128 w 1500"/>
                <a:gd name="T63" fmla="*/ 1394 h 1497"/>
                <a:gd name="T64" fmla="*/ 950 w 1500"/>
                <a:gd name="T65" fmla="*/ 1471 h 1497"/>
                <a:gd name="T66" fmla="*/ 750 w 1500"/>
                <a:gd name="T67" fmla="*/ 1497 h 1497"/>
                <a:gd name="T68" fmla="*/ 551 w 1500"/>
                <a:gd name="T69" fmla="*/ 1471 h 1497"/>
                <a:gd name="T70" fmla="*/ 372 w 1500"/>
                <a:gd name="T71" fmla="*/ 1394 h 1497"/>
                <a:gd name="T72" fmla="*/ 220 w 1500"/>
                <a:gd name="T73" fmla="*/ 1278 h 1497"/>
                <a:gd name="T74" fmla="*/ 103 w 1500"/>
                <a:gd name="T75" fmla="*/ 1126 h 1497"/>
                <a:gd name="T76" fmla="*/ 28 w 1500"/>
                <a:gd name="T77" fmla="*/ 947 h 1497"/>
                <a:gd name="T78" fmla="*/ 0 w 1500"/>
                <a:gd name="T79" fmla="*/ 749 h 1497"/>
                <a:gd name="T80" fmla="*/ 22 w 1500"/>
                <a:gd name="T81" fmla="*/ 567 h 1497"/>
                <a:gd name="T82" fmla="*/ 87 w 1500"/>
                <a:gd name="T83" fmla="*/ 399 h 1497"/>
                <a:gd name="T84" fmla="*/ 190 w 1500"/>
                <a:gd name="T85" fmla="*/ 251 h 1497"/>
                <a:gd name="T86" fmla="*/ 330 w 1500"/>
                <a:gd name="T87" fmla="*/ 128 h 1497"/>
                <a:gd name="T88" fmla="*/ 500 w 1500"/>
                <a:gd name="T89" fmla="*/ 42 h 1497"/>
                <a:gd name="T90" fmla="*/ 686 w 1500"/>
                <a:gd name="T91" fmla="*/ 3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00" h="1497">
                  <a:moveTo>
                    <a:pt x="315" y="321"/>
                  </a:moveTo>
                  <a:lnTo>
                    <a:pt x="275" y="366"/>
                  </a:lnTo>
                  <a:lnTo>
                    <a:pt x="240" y="413"/>
                  </a:lnTo>
                  <a:lnTo>
                    <a:pt x="210" y="464"/>
                  </a:lnTo>
                  <a:lnTo>
                    <a:pt x="186" y="517"/>
                  </a:lnTo>
                  <a:lnTo>
                    <a:pt x="166" y="572"/>
                  </a:lnTo>
                  <a:lnTo>
                    <a:pt x="152" y="630"/>
                  </a:lnTo>
                  <a:lnTo>
                    <a:pt x="143" y="688"/>
                  </a:lnTo>
                  <a:lnTo>
                    <a:pt x="140" y="749"/>
                  </a:lnTo>
                  <a:lnTo>
                    <a:pt x="143" y="811"/>
                  </a:lnTo>
                  <a:lnTo>
                    <a:pt x="153" y="872"/>
                  </a:lnTo>
                  <a:lnTo>
                    <a:pt x="168" y="930"/>
                  </a:lnTo>
                  <a:lnTo>
                    <a:pt x="188" y="985"/>
                  </a:lnTo>
                  <a:lnTo>
                    <a:pt x="213" y="1039"/>
                  </a:lnTo>
                  <a:lnTo>
                    <a:pt x="244" y="1089"/>
                  </a:lnTo>
                  <a:lnTo>
                    <a:pt x="279" y="1136"/>
                  </a:lnTo>
                  <a:lnTo>
                    <a:pt x="319" y="1179"/>
                  </a:lnTo>
                  <a:lnTo>
                    <a:pt x="362" y="1218"/>
                  </a:lnTo>
                  <a:lnTo>
                    <a:pt x="409" y="1253"/>
                  </a:lnTo>
                  <a:lnTo>
                    <a:pt x="460" y="1284"/>
                  </a:lnTo>
                  <a:lnTo>
                    <a:pt x="513" y="1310"/>
                  </a:lnTo>
                  <a:lnTo>
                    <a:pt x="569" y="1331"/>
                  </a:lnTo>
                  <a:lnTo>
                    <a:pt x="628" y="1346"/>
                  </a:lnTo>
                  <a:lnTo>
                    <a:pt x="688" y="1354"/>
                  </a:lnTo>
                  <a:lnTo>
                    <a:pt x="750" y="1357"/>
                  </a:lnTo>
                  <a:lnTo>
                    <a:pt x="813" y="1354"/>
                  </a:lnTo>
                  <a:lnTo>
                    <a:pt x="873" y="1346"/>
                  </a:lnTo>
                  <a:lnTo>
                    <a:pt x="932" y="1331"/>
                  </a:lnTo>
                  <a:lnTo>
                    <a:pt x="988" y="1310"/>
                  </a:lnTo>
                  <a:lnTo>
                    <a:pt x="1041" y="1284"/>
                  </a:lnTo>
                  <a:lnTo>
                    <a:pt x="1091" y="1253"/>
                  </a:lnTo>
                  <a:lnTo>
                    <a:pt x="1139" y="1218"/>
                  </a:lnTo>
                  <a:lnTo>
                    <a:pt x="1181" y="1179"/>
                  </a:lnTo>
                  <a:lnTo>
                    <a:pt x="1221" y="1136"/>
                  </a:lnTo>
                  <a:lnTo>
                    <a:pt x="1257" y="1089"/>
                  </a:lnTo>
                  <a:lnTo>
                    <a:pt x="1286" y="1039"/>
                  </a:lnTo>
                  <a:lnTo>
                    <a:pt x="1313" y="985"/>
                  </a:lnTo>
                  <a:lnTo>
                    <a:pt x="1333" y="930"/>
                  </a:lnTo>
                  <a:lnTo>
                    <a:pt x="1348" y="872"/>
                  </a:lnTo>
                  <a:lnTo>
                    <a:pt x="1357" y="811"/>
                  </a:lnTo>
                  <a:lnTo>
                    <a:pt x="1361" y="749"/>
                  </a:lnTo>
                  <a:lnTo>
                    <a:pt x="1357" y="691"/>
                  </a:lnTo>
                  <a:lnTo>
                    <a:pt x="1350" y="636"/>
                  </a:lnTo>
                  <a:lnTo>
                    <a:pt x="1337" y="581"/>
                  </a:lnTo>
                  <a:lnTo>
                    <a:pt x="1319" y="528"/>
                  </a:lnTo>
                  <a:lnTo>
                    <a:pt x="1296" y="476"/>
                  </a:lnTo>
                  <a:lnTo>
                    <a:pt x="788" y="807"/>
                  </a:lnTo>
                  <a:lnTo>
                    <a:pt x="773" y="814"/>
                  </a:lnTo>
                  <a:lnTo>
                    <a:pt x="756" y="817"/>
                  </a:lnTo>
                  <a:lnTo>
                    <a:pt x="739" y="817"/>
                  </a:lnTo>
                  <a:lnTo>
                    <a:pt x="723" y="813"/>
                  </a:lnTo>
                  <a:lnTo>
                    <a:pt x="708" y="805"/>
                  </a:lnTo>
                  <a:lnTo>
                    <a:pt x="696" y="792"/>
                  </a:lnTo>
                  <a:lnTo>
                    <a:pt x="315" y="321"/>
                  </a:lnTo>
                  <a:close/>
                  <a:moveTo>
                    <a:pt x="681" y="143"/>
                  </a:moveTo>
                  <a:lnTo>
                    <a:pt x="626" y="151"/>
                  </a:lnTo>
                  <a:lnTo>
                    <a:pt x="572" y="165"/>
                  </a:lnTo>
                  <a:lnTo>
                    <a:pt x="521" y="183"/>
                  </a:lnTo>
                  <a:lnTo>
                    <a:pt x="472" y="207"/>
                  </a:lnTo>
                  <a:lnTo>
                    <a:pt x="424" y="234"/>
                  </a:lnTo>
                  <a:lnTo>
                    <a:pt x="681" y="551"/>
                  </a:lnTo>
                  <a:lnTo>
                    <a:pt x="681" y="143"/>
                  </a:lnTo>
                  <a:close/>
                  <a:moveTo>
                    <a:pt x="750" y="0"/>
                  </a:moveTo>
                  <a:lnTo>
                    <a:pt x="769" y="2"/>
                  </a:lnTo>
                  <a:lnTo>
                    <a:pt x="786" y="9"/>
                  </a:lnTo>
                  <a:lnTo>
                    <a:pt x="800" y="20"/>
                  </a:lnTo>
                  <a:lnTo>
                    <a:pt x="810" y="35"/>
                  </a:lnTo>
                  <a:lnTo>
                    <a:pt x="818" y="51"/>
                  </a:lnTo>
                  <a:lnTo>
                    <a:pt x="820" y="70"/>
                  </a:lnTo>
                  <a:lnTo>
                    <a:pt x="820" y="620"/>
                  </a:lnTo>
                  <a:lnTo>
                    <a:pt x="1282" y="319"/>
                  </a:lnTo>
                  <a:lnTo>
                    <a:pt x="1299" y="312"/>
                  </a:lnTo>
                  <a:lnTo>
                    <a:pt x="1317" y="308"/>
                  </a:lnTo>
                  <a:lnTo>
                    <a:pt x="1334" y="309"/>
                  </a:lnTo>
                  <a:lnTo>
                    <a:pt x="1351" y="316"/>
                  </a:lnTo>
                  <a:lnTo>
                    <a:pt x="1366" y="325"/>
                  </a:lnTo>
                  <a:lnTo>
                    <a:pt x="1379" y="339"/>
                  </a:lnTo>
                  <a:lnTo>
                    <a:pt x="1411" y="393"/>
                  </a:lnTo>
                  <a:lnTo>
                    <a:pt x="1437" y="448"/>
                  </a:lnTo>
                  <a:lnTo>
                    <a:pt x="1459" y="506"/>
                  </a:lnTo>
                  <a:lnTo>
                    <a:pt x="1477" y="565"/>
                  </a:lnTo>
                  <a:lnTo>
                    <a:pt x="1490" y="624"/>
                  </a:lnTo>
                  <a:lnTo>
                    <a:pt x="1498" y="686"/>
                  </a:lnTo>
                  <a:lnTo>
                    <a:pt x="1500" y="749"/>
                  </a:lnTo>
                  <a:lnTo>
                    <a:pt x="1497" y="816"/>
                  </a:lnTo>
                  <a:lnTo>
                    <a:pt x="1488" y="883"/>
                  </a:lnTo>
                  <a:lnTo>
                    <a:pt x="1473" y="947"/>
                  </a:lnTo>
                  <a:lnTo>
                    <a:pt x="1453" y="1009"/>
                  </a:lnTo>
                  <a:lnTo>
                    <a:pt x="1428" y="1069"/>
                  </a:lnTo>
                  <a:lnTo>
                    <a:pt x="1398" y="1126"/>
                  </a:lnTo>
                  <a:lnTo>
                    <a:pt x="1363" y="1180"/>
                  </a:lnTo>
                  <a:lnTo>
                    <a:pt x="1323" y="1231"/>
                  </a:lnTo>
                  <a:lnTo>
                    <a:pt x="1280" y="1278"/>
                  </a:lnTo>
                  <a:lnTo>
                    <a:pt x="1233" y="1321"/>
                  </a:lnTo>
                  <a:lnTo>
                    <a:pt x="1182" y="1361"/>
                  </a:lnTo>
                  <a:lnTo>
                    <a:pt x="1128" y="1394"/>
                  </a:lnTo>
                  <a:lnTo>
                    <a:pt x="1072" y="1425"/>
                  </a:lnTo>
                  <a:lnTo>
                    <a:pt x="1011" y="1451"/>
                  </a:lnTo>
                  <a:lnTo>
                    <a:pt x="950" y="1471"/>
                  </a:lnTo>
                  <a:lnTo>
                    <a:pt x="885" y="1486"/>
                  </a:lnTo>
                  <a:lnTo>
                    <a:pt x="819" y="1494"/>
                  </a:lnTo>
                  <a:lnTo>
                    <a:pt x="750" y="1497"/>
                  </a:lnTo>
                  <a:lnTo>
                    <a:pt x="682" y="1494"/>
                  </a:lnTo>
                  <a:lnTo>
                    <a:pt x="616" y="1486"/>
                  </a:lnTo>
                  <a:lnTo>
                    <a:pt x="551" y="1471"/>
                  </a:lnTo>
                  <a:lnTo>
                    <a:pt x="489" y="1451"/>
                  </a:lnTo>
                  <a:lnTo>
                    <a:pt x="429" y="1425"/>
                  </a:lnTo>
                  <a:lnTo>
                    <a:pt x="372" y="1394"/>
                  </a:lnTo>
                  <a:lnTo>
                    <a:pt x="319" y="1361"/>
                  </a:lnTo>
                  <a:lnTo>
                    <a:pt x="268" y="1321"/>
                  </a:lnTo>
                  <a:lnTo>
                    <a:pt x="220" y="1278"/>
                  </a:lnTo>
                  <a:lnTo>
                    <a:pt x="177" y="1231"/>
                  </a:lnTo>
                  <a:lnTo>
                    <a:pt x="138" y="1180"/>
                  </a:lnTo>
                  <a:lnTo>
                    <a:pt x="103" y="1126"/>
                  </a:lnTo>
                  <a:lnTo>
                    <a:pt x="72" y="1069"/>
                  </a:lnTo>
                  <a:lnTo>
                    <a:pt x="48" y="1009"/>
                  </a:lnTo>
                  <a:lnTo>
                    <a:pt x="28" y="947"/>
                  </a:lnTo>
                  <a:lnTo>
                    <a:pt x="13" y="883"/>
                  </a:lnTo>
                  <a:lnTo>
                    <a:pt x="3" y="816"/>
                  </a:lnTo>
                  <a:lnTo>
                    <a:pt x="0" y="749"/>
                  </a:lnTo>
                  <a:lnTo>
                    <a:pt x="3" y="687"/>
                  </a:lnTo>
                  <a:lnTo>
                    <a:pt x="11" y="627"/>
                  </a:lnTo>
                  <a:lnTo>
                    <a:pt x="22" y="567"/>
                  </a:lnTo>
                  <a:lnTo>
                    <a:pt x="39" y="509"/>
                  </a:lnTo>
                  <a:lnTo>
                    <a:pt x="60" y="453"/>
                  </a:lnTo>
                  <a:lnTo>
                    <a:pt x="87" y="399"/>
                  </a:lnTo>
                  <a:lnTo>
                    <a:pt x="117" y="347"/>
                  </a:lnTo>
                  <a:lnTo>
                    <a:pt x="152" y="298"/>
                  </a:lnTo>
                  <a:lnTo>
                    <a:pt x="190" y="251"/>
                  </a:lnTo>
                  <a:lnTo>
                    <a:pt x="233" y="207"/>
                  </a:lnTo>
                  <a:lnTo>
                    <a:pt x="279" y="166"/>
                  </a:lnTo>
                  <a:lnTo>
                    <a:pt x="330" y="128"/>
                  </a:lnTo>
                  <a:lnTo>
                    <a:pt x="384" y="95"/>
                  </a:lnTo>
                  <a:lnTo>
                    <a:pt x="442" y="67"/>
                  </a:lnTo>
                  <a:lnTo>
                    <a:pt x="500" y="42"/>
                  </a:lnTo>
                  <a:lnTo>
                    <a:pt x="561" y="24"/>
                  </a:lnTo>
                  <a:lnTo>
                    <a:pt x="623" y="10"/>
                  </a:lnTo>
                  <a:lnTo>
                    <a:pt x="686" y="3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66"/>
            <p:cNvSpPr>
              <a:spLocks noEditPoints="1"/>
            </p:cNvSpPr>
            <p:nvPr/>
          </p:nvSpPr>
          <p:spPr bwMode="auto">
            <a:xfrm>
              <a:off x="5397500" y="1916113"/>
              <a:ext cx="444500" cy="555625"/>
            </a:xfrm>
            <a:custGeom>
              <a:avLst/>
              <a:gdLst>
                <a:gd name="T0" fmla="*/ 187 w 2797"/>
                <a:gd name="T1" fmla="*/ 3136 h 3500"/>
                <a:gd name="T2" fmla="*/ 158 w 2797"/>
                <a:gd name="T3" fmla="*/ 3153 h 3500"/>
                <a:gd name="T4" fmla="*/ 142 w 2797"/>
                <a:gd name="T5" fmla="*/ 3181 h 3500"/>
                <a:gd name="T6" fmla="*/ 139 w 2797"/>
                <a:gd name="T7" fmla="*/ 3296 h 3500"/>
                <a:gd name="T8" fmla="*/ 149 w 2797"/>
                <a:gd name="T9" fmla="*/ 3328 h 3500"/>
                <a:gd name="T10" fmla="*/ 172 w 2797"/>
                <a:gd name="T11" fmla="*/ 3352 h 3500"/>
                <a:gd name="T12" fmla="*/ 204 w 2797"/>
                <a:gd name="T13" fmla="*/ 3361 h 3500"/>
                <a:gd name="T14" fmla="*/ 2610 w 2797"/>
                <a:gd name="T15" fmla="*/ 3358 h 3500"/>
                <a:gd name="T16" fmla="*/ 2639 w 2797"/>
                <a:gd name="T17" fmla="*/ 3342 h 3500"/>
                <a:gd name="T18" fmla="*/ 2654 w 2797"/>
                <a:gd name="T19" fmla="*/ 3313 h 3500"/>
                <a:gd name="T20" fmla="*/ 2657 w 2797"/>
                <a:gd name="T21" fmla="*/ 3199 h 3500"/>
                <a:gd name="T22" fmla="*/ 2648 w 2797"/>
                <a:gd name="T23" fmla="*/ 3166 h 3500"/>
                <a:gd name="T24" fmla="*/ 2625 w 2797"/>
                <a:gd name="T25" fmla="*/ 3143 h 3500"/>
                <a:gd name="T26" fmla="*/ 2593 w 2797"/>
                <a:gd name="T27" fmla="*/ 3134 h 3500"/>
                <a:gd name="T28" fmla="*/ 360 w 2797"/>
                <a:gd name="T29" fmla="*/ 139 h 3500"/>
                <a:gd name="T30" fmla="*/ 2437 w 2797"/>
                <a:gd name="T31" fmla="*/ 2994 h 3500"/>
                <a:gd name="T32" fmla="*/ 360 w 2797"/>
                <a:gd name="T33" fmla="*/ 139 h 3500"/>
                <a:gd name="T34" fmla="*/ 2641 w 2797"/>
                <a:gd name="T35" fmla="*/ 0 h 3500"/>
                <a:gd name="T36" fmla="*/ 2676 w 2797"/>
                <a:gd name="T37" fmla="*/ 10 h 3500"/>
                <a:gd name="T38" fmla="*/ 2700 w 2797"/>
                <a:gd name="T39" fmla="*/ 35 h 3500"/>
                <a:gd name="T40" fmla="*/ 2710 w 2797"/>
                <a:gd name="T41" fmla="*/ 70 h 3500"/>
                <a:gd name="T42" fmla="*/ 2700 w 2797"/>
                <a:gd name="T43" fmla="*/ 105 h 3500"/>
                <a:gd name="T44" fmla="*/ 2676 w 2797"/>
                <a:gd name="T45" fmla="*/ 129 h 3500"/>
                <a:gd name="T46" fmla="*/ 2641 w 2797"/>
                <a:gd name="T47" fmla="*/ 139 h 3500"/>
                <a:gd name="T48" fmla="*/ 2576 w 2797"/>
                <a:gd name="T49" fmla="*/ 2994 h 3500"/>
                <a:gd name="T50" fmla="*/ 2629 w 2797"/>
                <a:gd name="T51" fmla="*/ 2997 h 3500"/>
                <a:gd name="T52" fmla="*/ 2696 w 2797"/>
                <a:gd name="T53" fmla="*/ 3023 h 3500"/>
                <a:gd name="T54" fmla="*/ 2749 w 2797"/>
                <a:gd name="T55" fmla="*/ 3067 h 3500"/>
                <a:gd name="T56" fmla="*/ 2784 w 2797"/>
                <a:gd name="T57" fmla="*/ 3128 h 3500"/>
                <a:gd name="T58" fmla="*/ 2797 w 2797"/>
                <a:gd name="T59" fmla="*/ 3199 h 3500"/>
                <a:gd name="T60" fmla="*/ 2794 w 2797"/>
                <a:gd name="T61" fmla="*/ 3332 h 3500"/>
                <a:gd name="T62" fmla="*/ 2769 w 2797"/>
                <a:gd name="T63" fmla="*/ 3399 h 3500"/>
                <a:gd name="T64" fmla="*/ 2724 w 2797"/>
                <a:gd name="T65" fmla="*/ 3452 h 3500"/>
                <a:gd name="T66" fmla="*/ 2664 w 2797"/>
                <a:gd name="T67" fmla="*/ 3487 h 3500"/>
                <a:gd name="T68" fmla="*/ 2593 w 2797"/>
                <a:gd name="T69" fmla="*/ 3500 h 3500"/>
                <a:gd name="T70" fmla="*/ 168 w 2797"/>
                <a:gd name="T71" fmla="*/ 3497 h 3500"/>
                <a:gd name="T72" fmla="*/ 101 w 2797"/>
                <a:gd name="T73" fmla="*/ 3472 h 3500"/>
                <a:gd name="T74" fmla="*/ 48 w 2797"/>
                <a:gd name="T75" fmla="*/ 3428 h 3500"/>
                <a:gd name="T76" fmla="*/ 13 w 2797"/>
                <a:gd name="T77" fmla="*/ 3367 h 3500"/>
                <a:gd name="T78" fmla="*/ 0 w 2797"/>
                <a:gd name="T79" fmla="*/ 3296 h 3500"/>
                <a:gd name="T80" fmla="*/ 3 w 2797"/>
                <a:gd name="T81" fmla="*/ 3162 h 3500"/>
                <a:gd name="T82" fmla="*/ 28 w 2797"/>
                <a:gd name="T83" fmla="*/ 3096 h 3500"/>
                <a:gd name="T84" fmla="*/ 72 w 2797"/>
                <a:gd name="T85" fmla="*/ 3043 h 3500"/>
                <a:gd name="T86" fmla="*/ 133 w 2797"/>
                <a:gd name="T87" fmla="*/ 3007 h 3500"/>
                <a:gd name="T88" fmla="*/ 204 w 2797"/>
                <a:gd name="T89" fmla="*/ 2994 h 3500"/>
                <a:gd name="T90" fmla="*/ 221 w 2797"/>
                <a:gd name="T91" fmla="*/ 139 h 3500"/>
                <a:gd name="T92" fmla="*/ 138 w 2797"/>
                <a:gd name="T93" fmla="*/ 137 h 3500"/>
                <a:gd name="T94" fmla="*/ 107 w 2797"/>
                <a:gd name="T95" fmla="*/ 119 h 3500"/>
                <a:gd name="T96" fmla="*/ 89 w 2797"/>
                <a:gd name="T97" fmla="*/ 88 h 3500"/>
                <a:gd name="T98" fmla="*/ 89 w 2797"/>
                <a:gd name="T99" fmla="*/ 51 h 3500"/>
                <a:gd name="T100" fmla="*/ 107 w 2797"/>
                <a:gd name="T101" fmla="*/ 20 h 3500"/>
                <a:gd name="T102" fmla="*/ 138 w 2797"/>
                <a:gd name="T103" fmla="*/ 2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7" h="3500">
                  <a:moveTo>
                    <a:pt x="204" y="3134"/>
                  </a:moveTo>
                  <a:lnTo>
                    <a:pt x="187" y="3136"/>
                  </a:lnTo>
                  <a:lnTo>
                    <a:pt x="172" y="3143"/>
                  </a:lnTo>
                  <a:lnTo>
                    <a:pt x="158" y="3153"/>
                  </a:lnTo>
                  <a:lnTo>
                    <a:pt x="149" y="3166"/>
                  </a:lnTo>
                  <a:lnTo>
                    <a:pt x="142" y="3181"/>
                  </a:lnTo>
                  <a:lnTo>
                    <a:pt x="139" y="3199"/>
                  </a:lnTo>
                  <a:lnTo>
                    <a:pt x="139" y="3296"/>
                  </a:lnTo>
                  <a:lnTo>
                    <a:pt x="142" y="3313"/>
                  </a:lnTo>
                  <a:lnTo>
                    <a:pt x="149" y="3328"/>
                  </a:lnTo>
                  <a:lnTo>
                    <a:pt x="158" y="3342"/>
                  </a:lnTo>
                  <a:lnTo>
                    <a:pt x="172" y="3352"/>
                  </a:lnTo>
                  <a:lnTo>
                    <a:pt x="187" y="3358"/>
                  </a:lnTo>
                  <a:lnTo>
                    <a:pt x="204" y="3361"/>
                  </a:lnTo>
                  <a:lnTo>
                    <a:pt x="2593" y="3361"/>
                  </a:lnTo>
                  <a:lnTo>
                    <a:pt x="2610" y="3358"/>
                  </a:lnTo>
                  <a:lnTo>
                    <a:pt x="2625" y="3352"/>
                  </a:lnTo>
                  <a:lnTo>
                    <a:pt x="2639" y="3342"/>
                  </a:lnTo>
                  <a:lnTo>
                    <a:pt x="2648" y="3328"/>
                  </a:lnTo>
                  <a:lnTo>
                    <a:pt x="2654" y="3313"/>
                  </a:lnTo>
                  <a:lnTo>
                    <a:pt x="2657" y="3296"/>
                  </a:lnTo>
                  <a:lnTo>
                    <a:pt x="2657" y="3199"/>
                  </a:lnTo>
                  <a:lnTo>
                    <a:pt x="2654" y="3181"/>
                  </a:lnTo>
                  <a:lnTo>
                    <a:pt x="2648" y="3166"/>
                  </a:lnTo>
                  <a:lnTo>
                    <a:pt x="2639" y="3153"/>
                  </a:lnTo>
                  <a:lnTo>
                    <a:pt x="2625" y="3143"/>
                  </a:lnTo>
                  <a:lnTo>
                    <a:pt x="2610" y="3136"/>
                  </a:lnTo>
                  <a:lnTo>
                    <a:pt x="2593" y="3134"/>
                  </a:lnTo>
                  <a:lnTo>
                    <a:pt x="204" y="3134"/>
                  </a:lnTo>
                  <a:close/>
                  <a:moveTo>
                    <a:pt x="360" y="139"/>
                  </a:moveTo>
                  <a:lnTo>
                    <a:pt x="360" y="2994"/>
                  </a:lnTo>
                  <a:lnTo>
                    <a:pt x="2437" y="2994"/>
                  </a:lnTo>
                  <a:lnTo>
                    <a:pt x="2437" y="139"/>
                  </a:lnTo>
                  <a:lnTo>
                    <a:pt x="360" y="139"/>
                  </a:lnTo>
                  <a:close/>
                  <a:moveTo>
                    <a:pt x="156" y="0"/>
                  </a:moveTo>
                  <a:lnTo>
                    <a:pt x="2641" y="0"/>
                  </a:lnTo>
                  <a:lnTo>
                    <a:pt x="2659" y="2"/>
                  </a:lnTo>
                  <a:lnTo>
                    <a:pt x="2676" y="10"/>
                  </a:lnTo>
                  <a:lnTo>
                    <a:pt x="2690" y="20"/>
                  </a:lnTo>
                  <a:lnTo>
                    <a:pt x="2700" y="35"/>
                  </a:lnTo>
                  <a:lnTo>
                    <a:pt x="2708" y="51"/>
                  </a:lnTo>
                  <a:lnTo>
                    <a:pt x="2710" y="70"/>
                  </a:lnTo>
                  <a:lnTo>
                    <a:pt x="2708" y="88"/>
                  </a:lnTo>
                  <a:lnTo>
                    <a:pt x="2700" y="105"/>
                  </a:lnTo>
                  <a:lnTo>
                    <a:pt x="2690" y="119"/>
                  </a:lnTo>
                  <a:lnTo>
                    <a:pt x="2676" y="129"/>
                  </a:lnTo>
                  <a:lnTo>
                    <a:pt x="2659" y="137"/>
                  </a:lnTo>
                  <a:lnTo>
                    <a:pt x="2641" y="139"/>
                  </a:lnTo>
                  <a:lnTo>
                    <a:pt x="2576" y="139"/>
                  </a:lnTo>
                  <a:lnTo>
                    <a:pt x="2576" y="2994"/>
                  </a:lnTo>
                  <a:lnTo>
                    <a:pt x="2593" y="2994"/>
                  </a:lnTo>
                  <a:lnTo>
                    <a:pt x="2629" y="2997"/>
                  </a:lnTo>
                  <a:lnTo>
                    <a:pt x="2664" y="3007"/>
                  </a:lnTo>
                  <a:lnTo>
                    <a:pt x="2696" y="3023"/>
                  </a:lnTo>
                  <a:lnTo>
                    <a:pt x="2724" y="3043"/>
                  </a:lnTo>
                  <a:lnTo>
                    <a:pt x="2749" y="3067"/>
                  </a:lnTo>
                  <a:lnTo>
                    <a:pt x="2769" y="3096"/>
                  </a:lnTo>
                  <a:lnTo>
                    <a:pt x="2784" y="3128"/>
                  </a:lnTo>
                  <a:lnTo>
                    <a:pt x="2794" y="3162"/>
                  </a:lnTo>
                  <a:lnTo>
                    <a:pt x="2797" y="3199"/>
                  </a:lnTo>
                  <a:lnTo>
                    <a:pt x="2797" y="3296"/>
                  </a:lnTo>
                  <a:lnTo>
                    <a:pt x="2794" y="3332"/>
                  </a:lnTo>
                  <a:lnTo>
                    <a:pt x="2784" y="3367"/>
                  </a:lnTo>
                  <a:lnTo>
                    <a:pt x="2769" y="3399"/>
                  </a:lnTo>
                  <a:lnTo>
                    <a:pt x="2749" y="3428"/>
                  </a:lnTo>
                  <a:lnTo>
                    <a:pt x="2724" y="3452"/>
                  </a:lnTo>
                  <a:lnTo>
                    <a:pt x="2696" y="3472"/>
                  </a:lnTo>
                  <a:lnTo>
                    <a:pt x="2664" y="3487"/>
                  </a:lnTo>
                  <a:lnTo>
                    <a:pt x="2629" y="3497"/>
                  </a:lnTo>
                  <a:lnTo>
                    <a:pt x="2593" y="3500"/>
                  </a:lnTo>
                  <a:lnTo>
                    <a:pt x="204" y="3500"/>
                  </a:lnTo>
                  <a:lnTo>
                    <a:pt x="168" y="3497"/>
                  </a:lnTo>
                  <a:lnTo>
                    <a:pt x="133" y="3487"/>
                  </a:lnTo>
                  <a:lnTo>
                    <a:pt x="101" y="3472"/>
                  </a:lnTo>
                  <a:lnTo>
                    <a:pt x="72" y="3452"/>
                  </a:lnTo>
                  <a:lnTo>
                    <a:pt x="48" y="3428"/>
                  </a:lnTo>
                  <a:lnTo>
                    <a:pt x="28" y="3399"/>
                  </a:lnTo>
                  <a:lnTo>
                    <a:pt x="13" y="3367"/>
                  </a:lnTo>
                  <a:lnTo>
                    <a:pt x="3" y="3332"/>
                  </a:lnTo>
                  <a:lnTo>
                    <a:pt x="0" y="3296"/>
                  </a:lnTo>
                  <a:lnTo>
                    <a:pt x="0" y="3199"/>
                  </a:lnTo>
                  <a:lnTo>
                    <a:pt x="3" y="3162"/>
                  </a:lnTo>
                  <a:lnTo>
                    <a:pt x="13" y="3128"/>
                  </a:lnTo>
                  <a:lnTo>
                    <a:pt x="28" y="3096"/>
                  </a:lnTo>
                  <a:lnTo>
                    <a:pt x="48" y="3067"/>
                  </a:lnTo>
                  <a:lnTo>
                    <a:pt x="72" y="3043"/>
                  </a:lnTo>
                  <a:lnTo>
                    <a:pt x="101" y="3023"/>
                  </a:lnTo>
                  <a:lnTo>
                    <a:pt x="133" y="3007"/>
                  </a:lnTo>
                  <a:lnTo>
                    <a:pt x="168" y="2997"/>
                  </a:lnTo>
                  <a:lnTo>
                    <a:pt x="204" y="2994"/>
                  </a:lnTo>
                  <a:lnTo>
                    <a:pt x="221" y="2994"/>
                  </a:lnTo>
                  <a:lnTo>
                    <a:pt x="221" y="139"/>
                  </a:lnTo>
                  <a:lnTo>
                    <a:pt x="156" y="139"/>
                  </a:lnTo>
                  <a:lnTo>
                    <a:pt x="138" y="137"/>
                  </a:lnTo>
                  <a:lnTo>
                    <a:pt x="121" y="129"/>
                  </a:lnTo>
                  <a:lnTo>
                    <a:pt x="107" y="119"/>
                  </a:lnTo>
                  <a:lnTo>
                    <a:pt x="96" y="105"/>
                  </a:lnTo>
                  <a:lnTo>
                    <a:pt x="89" y="88"/>
                  </a:lnTo>
                  <a:lnTo>
                    <a:pt x="86" y="70"/>
                  </a:lnTo>
                  <a:lnTo>
                    <a:pt x="89" y="51"/>
                  </a:lnTo>
                  <a:lnTo>
                    <a:pt x="96" y="35"/>
                  </a:lnTo>
                  <a:lnTo>
                    <a:pt x="107" y="20"/>
                  </a:lnTo>
                  <a:lnTo>
                    <a:pt x="121" y="10"/>
                  </a:lnTo>
                  <a:lnTo>
                    <a:pt x="138" y="2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67"/>
            <p:cNvSpPr>
              <a:spLocks/>
            </p:cNvSpPr>
            <p:nvPr/>
          </p:nvSpPr>
          <p:spPr bwMode="auto">
            <a:xfrm>
              <a:off x="5486400" y="2308226"/>
              <a:ext cx="266700" cy="22225"/>
            </a:xfrm>
            <a:custGeom>
              <a:avLst/>
              <a:gdLst>
                <a:gd name="T0" fmla="*/ 69 w 1685"/>
                <a:gd name="T1" fmla="*/ 0 h 140"/>
                <a:gd name="T2" fmla="*/ 1615 w 1685"/>
                <a:gd name="T3" fmla="*/ 0 h 140"/>
                <a:gd name="T4" fmla="*/ 1634 w 1685"/>
                <a:gd name="T5" fmla="*/ 3 h 140"/>
                <a:gd name="T6" fmla="*/ 1650 w 1685"/>
                <a:gd name="T7" fmla="*/ 9 h 140"/>
                <a:gd name="T8" fmla="*/ 1665 w 1685"/>
                <a:gd name="T9" fmla="*/ 21 h 140"/>
                <a:gd name="T10" fmla="*/ 1676 w 1685"/>
                <a:gd name="T11" fmla="*/ 35 h 140"/>
                <a:gd name="T12" fmla="*/ 1683 w 1685"/>
                <a:gd name="T13" fmla="*/ 52 h 140"/>
                <a:gd name="T14" fmla="*/ 1685 w 1685"/>
                <a:gd name="T15" fmla="*/ 70 h 140"/>
                <a:gd name="T16" fmla="*/ 1683 w 1685"/>
                <a:gd name="T17" fmla="*/ 89 h 140"/>
                <a:gd name="T18" fmla="*/ 1676 w 1685"/>
                <a:gd name="T19" fmla="*/ 105 h 140"/>
                <a:gd name="T20" fmla="*/ 1665 w 1685"/>
                <a:gd name="T21" fmla="*/ 120 h 140"/>
                <a:gd name="T22" fmla="*/ 1650 w 1685"/>
                <a:gd name="T23" fmla="*/ 130 h 140"/>
                <a:gd name="T24" fmla="*/ 1634 w 1685"/>
                <a:gd name="T25" fmla="*/ 137 h 140"/>
                <a:gd name="T26" fmla="*/ 1615 w 1685"/>
                <a:gd name="T27" fmla="*/ 140 h 140"/>
                <a:gd name="T28" fmla="*/ 69 w 1685"/>
                <a:gd name="T29" fmla="*/ 140 h 140"/>
                <a:gd name="T30" fmla="*/ 51 w 1685"/>
                <a:gd name="T31" fmla="*/ 137 h 140"/>
                <a:gd name="T32" fmla="*/ 34 w 1685"/>
                <a:gd name="T33" fmla="*/ 130 h 140"/>
                <a:gd name="T34" fmla="*/ 20 w 1685"/>
                <a:gd name="T35" fmla="*/ 120 h 140"/>
                <a:gd name="T36" fmla="*/ 9 w 1685"/>
                <a:gd name="T37" fmla="*/ 105 h 140"/>
                <a:gd name="T38" fmla="*/ 2 w 1685"/>
                <a:gd name="T39" fmla="*/ 89 h 140"/>
                <a:gd name="T40" fmla="*/ 0 w 1685"/>
                <a:gd name="T41" fmla="*/ 70 h 140"/>
                <a:gd name="T42" fmla="*/ 2 w 1685"/>
                <a:gd name="T43" fmla="*/ 52 h 140"/>
                <a:gd name="T44" fmla="*/ 9 w 1685"/>
                <a:gd name="T45" fmla="*/ 35 h 140"/>
                <a:gd name="T46" fmla="*/ 20 w 1685"/>
                <a:gd name="T47" fmla="*/ 21 h 140"/>
                <a:gd name="T48" fmla="*/ 34 w 1685"/>
                <a:gd name="T49" fmla="*/ 9 h 140"/>
                <a:gd name="T50" fmla="*/ 51 w 1685"/>
                <a:gd name="T51" fmla="*/ 3 h 140"/>
                <a:gd name="T52" fmla="*/ 69 w 168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5" h="140">
                  <a:moveTo>
                    <a:pt x="69" y="0"/>
                  </a:moveTo>
                  <a:lnTo>
                    <a:pt x="1615" y="0"/>
                  </a:lnTo>
                  <a:lnTo>
                    <a:pt x="1634" y="3"/>
                  </a:lnTo>
                  <a:lnTo>
                    <a:pt x="1650" y="9"/>
                  </a:lnTo>
                  <a:lnTo>
                    <a:pt x="1665" y="21"/>
                  </a:lnTo>
                  <a:lnTo>
                    <a:pt x="1676" y="35"/>
                  </a:lnTo>
                  <a:lnTo>
                    <a:pt x="1683" y="52"/>
                  </a:lnTo>
                  <a:lnTo>
                    <a:pt x="1685" y="70"/>
                  </a:lnTo>
                  <a:lnTo>
                    <a:pt x="1683" y="89"/>
                  </a:lnTo>
                  <a:lnTo>
                    <a:pt x="1676" y="105"/>
                  </a:lnTo>
                  <a:lnTo>
                    <a:pt x="1665" y="120"/>
                  </a:lnTo>
                  <a:lnTo>
                    <a:pt x="1650" y="130"/>
                  </a:lnTo>
                  <a:lnTo>
                    <a:pt x="1634" y="137"/>
                  </a:lnTo>
                  <a:lnTo>
                    <a:pt x="1615" y="140"/>
                  </a:lnTo>
                  <a:lnTo>
                    <a:pt x="69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68"/>
            <p:cNvSpPr>
              <a:spLocks/>
            </p:cNvSpPr>
            <p:nvPr/>
          </p:nvSpPr>
          <p:spPr bwMode="auto">
            <a:xfrm>
              <a:off x="5726113" y="1958976"/>
              <a:ext cx="26988" cy="22225"/>
            </a:xfrm>
            <a:custGeom>
              <a:avLst/>
              <a:gdLst>
                <a:gd name="T0" fmla="*/ 70 w 172"/>
                <a:gd name="T1" fmla="*/ 0 h 139"/>
                <a:gd name="T2" fmla="*/ 102 w 172"/>
                <a:gd name="T3" fmla="*/ 0 h 139"/>
                <a:gd name="T4" fmla="*/ 121 w 172"/>
                <a:gd name="T5" fmla="*/ 2 h 139"/>
                <a:gd name="T6" fmla="*/ 137 w 172"/>
                <a:gd name="T7" fmla="*/ 9 h 139"/>
                <a:gd name="T8" fmla="*/ 152 w 172"/>
                <a:gd name="T9" fmla="*/ 20 h 139"/>
                <a:gd name="T10" fmla="*/ 163 w 172"/>
                <a:gd name="T11" fmla="*/ 34 h 139"/>
                <a:gd name="T12" fmla="*/ 170 w 172"/>
                <a:gd name="T13" fmla="*/ 50 h 139"/>
                <a:gd name="T14" fmla="*/ 172 w 172"/>
                <a:gd name="T15" fmla="*/ 70 h 139"/>
                <a:gd name="T16" fmla="*/ 170 w 172"/>
                <a:gd name="T17" fmla="*/ 88 h 139"/>
                <a:gd name="T18" fmla="*/ 163 w 172"/>
                <a:gd name="T19" fmla="*/ 105 h 139"/>
                <a:gd name="T20" fmla="*/ 152 w 172"/>
                <a:gd name="T21" fmla="*/ 118 h 139"/>
                <a:gd name="T22" fmla="*/ 137 w 172"/>
                <a:gd name="T23" fmla="*/ 129 h 139"/>
                <a:gd name="T24" fmla="*/ 121 w 172"/>
                <a:gd name="T25" fmla="*/ 136 h 139"/>
                <a:gd name="T26" fmla="*/ 102 w 172"/>
                <a:gd name="T27" fmla="*/ 139 h 139"/>
                <a:gd name="T28" fmla="*/ 70 w 172"/>
                <a:gd name="T29" fmla="*/ 139 h 139"/>
                <a:gd name="T30" fmla="*/ 51 w 172"/>
                <a:gd name="T31" fmla="*/ 136 h 139"/>
                <a:gd name="T32" fmla="*/ 35 w 172"/>
                <a:gd name="T33" fmla="*/ 129 h 139"/>
                <a:gd name="T34" fmla="*/ 20 w 172"/>
                <a:gd name="T35" fmla="*/ 118 h 139"/>
                <a:gd name="T36" fmla="*/ 10 w 172"/>
                <a:gd name="T37" fmla="*/ 105 h 139"/>
                <a:gd name="T38" fmla="*/ 2 w 172"/>
                <a:gd name="T39" fmla="*/ 88 h 139"/>
                <a:gd name="T40" fmla="*/ 0 w 172"/>
                <a:gd name="T41" fmla="*/ 70 h 139"/>
                <a:gd name="T42" fmla="*/ 2 w 172"/>
                <a:gd name="T43" fmla="*/ 50 h 139"/>
                <a:gd name="T44" fmla="*/ 10 w 172"/>
                <a:gd name="T45" fmla="*/ 34 h 139"/>
                <a:gd name="T46" fmla="*/ 20 w 172"/>
                <a:gd name="T47" fmla="*/ 20 h 139"/>
                <a:gd name="T48" fmla="*/ 35 w 172"/>
                <a:gd name="T49" fmla="*/ 9 h 139"/>
                <a:gd name="T50" fmla="*/ 51 w 172"/>
                <a:gd name="T51" fmla="*/ 2 h 139"/>
                <a:gd name="T52" fmla="*/ 70 w 172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139">
                  <a:moveTo>
                    <a:pt x="70" y="0"/>
                  </a:moveTo>
                  <a:lnTo>
                    <a:pt x="102" y="0"/>
                  </a:lnTo>
                  <a:lnTo>
                    <a:pt x="121" y="2"/>
                  </a:lnTo>
                  <a:lnTo>
                    <a:pt x="137" y="9"/>
                  </a:lnTo>
                  <a:lnTo>
                    <a:pt x="152" y="20"/>
                  </a:lnTo>
                  <a:lnTo>
                    <a:pt x="163" y="34"/>
                  </a:lnTo>
                  <a:lnTo>
                    <a:pt x="170" y="50"/>
                  </a:lnTo>
                  <a:lnTo>
                    <a:pt x="172" y="70"/>
                  </a:lnTo>
                  <a:lnTo>
                    <a:pt x="170" y="88"/>
                  </a:lnTo>
                  <a:lnTo>
                    <a:pt x="163" y="105"/>
                  </a:lnTo>
                  <a:lnTo>
                    <a:pt x="152" y="118"/>
                  </a:lnTo>
                  <a:lnTo>
                    <a:pt x="137" y="129"/>
                  </a:lnTo>
                  <a:lnTo>
                    <a:pt x="121" y="136"/>
                  </a:lnTo>
                  <a:lnTo>
                    <a:pt x="102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69"/>
            <p:cNvSpPr>
              <a:spLocks/>
            </p:cNvSpPr>
            <p:nvPr/>
          </p:nvSpPr>
          <p:spPr bwMode="auto">
            <a:xfrm>
              <a:off x="5486400" y="1958976"/>
              <a:ext cx="222250" cy="22225"/>
            </a:xfrm>
            <a:custGeom>
              <a:avLst/>
              <a:gdLst>
                <a:gd name="T0" fmla="*/ 69 w 1401"/>
                <a:gd name="T1" fmla="*/ 0 h 139"/>
                <a:gd name="T2" fmla="*/ 1332 w 1401"/>
                <a:gd name="T3" fmla="*/ 0 h 139"/>
                <a:gd name="T4" fmla="*/ 1350 w 1401"/>
                <a:gd name="T5" fmla="*/ 2 h 139"/>
                <a:gd name="T6" fmla="*/ 1367 w 1401"/>
                <a:gd name="T7" fmla="*/ 9 h 139"/>
                <a:gd name="T8" fmla="*/ 1380 w 1401"/>
                <a:gd name="T9" fmla="*/ 20 h 139"/>
                <a:gd name="T10" fmla="*/ 1391 w 1401"/>
                <a:gd name="T11" fmla="*/ 34 h 139"/>
                <a:gd name="T12" fmla="*/ 1398 w 1401"/>
                <a:gd name="T13" fmla="*/ 50 h 139"/>
                <a:gd name="T14" fmla="*/ 1401 w 1401"/>
                <a:gd name="T15" fmla="*/ 70 h 139"/>
                <a:gd name="T16" fmla="*/ 1398 w 1401"/>
                <a:gd name="T17" fmla="*/ 88 h 139"/>
                <a:gd name="T18" fmla="*/ 1391 w 1401"/>
                <a:gd name="T19" fmla="*/ 105 h 139"/>
                <a:gd name="T20" fmla="*/ 1380 w 1401"/>
                <a:gd name="T21" fmla="*/ 118 h 139"/>
                <a:gd name="T22" fmla="*/ 1367 w 1401"/>
                <a:gd name="T23" fmla="*/ 129 h 139"/>
                <a:gd name="T24" fmla="*/ 1350 w 1401"/>
                <a:gd name="T25" fmla="*/ 136 h 139"/>
                <a:gd name="T26" fmla="*/ 1332 w 1401"/>
                <a:gd name="T27" fmla="*/ 139 h 139"/>
                <a:gd name="T28" fmla="*/ 69 w 1401"/>
                <a:gd name="T29" fmla="*/ 139 h 139"/>
                <a:gd name="T30" fmla="*/ 51 w 1401"/>
                <a:gd name="T31" fmla="*/ 136 h 139"/>
                <a:gd name="T32" fmla="*/ 34 w 1401"/>
                <a:gd name="T33" fmla="*/ 129 h 139"/>
                <a:gd name="T34" fmla="*/ 20 w 1401"/>
                <a:gd name="T35" fmla="*/ 118 h 139"/>
                <a:gd name="T36" fmla="*/ 9 w 1401"/>
                <a:gd name="T37" fmla="*/ 105 h 139"/>
                <a:gd name="T38" fmla="*/ 2 w 1401"/>
                <a:gd name="T39" fmla="*/ 88 h 139"/>
                <a:gd name="T40" fmla="*/ 0 w 1401"/>
                <a:gd name="T41" fmla="*/ 70 h 139"/>
                <a:gd name="T42" fmla="*/ 2 w 1401"/>
                <a:gd name="T43" fmla="*/ 50 h 139"/>
                <a:gd name="T44" fmla="*/ 9 w 1401"/>
                <a:gd name="T45" fmla="*/ 34 h 139"/>
                <a:gd name="T46" fmla="*/ 20 w 1401"/>
                <a:gd name="T47" fmla="*/ 20 h 139"/>
                <a:gd name="T48" fmla="*/ 34 w 1401"/>
                <a:gd name="T49" fmla="*/ 9 h 139"/>
                <a:gd name="T50" fmla="*/ 51 w 1401"/>
                <a:gd name="T51" fmla="*/ 2 h 139"/>
                <a:gd name="T52" fmla="*/ 69 w 140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1" h="139">
                  <a:moveTo>
                    <a:pt x="69" y="0"/>
                  </a:moveTo>
                  <a:lnTo>
                    <a:pt x="1332" y="0"/>
                  </a:lnTo>
                  <a:lnTo>
                    <a:pt x="1350" y="2"/>
                  </a:lnTo>
                  <a:lnTo>
                    <a:pt x="1367" y="9"/>
                  </a:lnTo>
                  <a:lnTo>
                    <a:pt x="1380" y="20"/>
                  </a:lnTo>
                  <a:lnTo>
                    <a:pt x="1391" y="34"/>
                  </a:lnTo>
                  <a:lnTo>
                    <a:pt x="1398" y="50"/>
                  </a:lnTo>
                  <a:lnTo>
                    <a:pt x="1401" y="70"/>
                  </a:lnTo>
                  <a:lnTo>
                    <a:pt x="1398" y="88"/>
                  </a:lnTo>
                  <a:lnTo>
                    <a:pt x="1391" y="105"/>
                  </a:lnTo>
                  <a:lnTo>
                    <a:pt x="1380" y="118"/>
                  </a:lnTo>
                  <a:lnTo>
                    <a:pt x="1367" y="129"/>
                  </a:lnTo>
                  <a:lnTo>
                    <a:pt x="1350" y="136"/>
                  </a:lnTo>
                  <a:lnTo>
                    <a:pt x="1332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70"/>
            <p:cNvSpPr>
              <a:spLocks/>
            </p:cNvSpPr>
            <p:nvPr/>
          </p:nvSpPr>
          <p:spPr bwMode="auto">
            <a:xfrm>
              <a:off x="5486400" y="2347913"/>
              <a:ext cx="266700" cy="22225"/>
            </a:xfrm>
            <a:custGeom>
              <a:avLst/>
              <a:gdLst>
                <a:gd name="T0" fmla="*/ 69 w 1685"/>
                <a:gd name="T1" fmla="*/ 0 h 140"/>
                <a:gd name="T2" fmla="*/ 1615 w 1685"/>
                <a:gd name="T3" fmla="*/ 0 h 140"/>
                <a:gd name="T4" fmla="*/ 1634 w 1685"/>
                <a:gd name="T5" fmla="*/ 2 h 140"/>
                <a:gd name="T6" fmla="*/ 1650 w 1685"/>
                <a:gd name="T7" fmla="*/ 9 h 140"/>
                <a:gd name="T8" fmla="*/ 1665 w 1685"/>
                <a:gd name="T9" fmla="*/ 20 h 140"/>
                <a:gd name="T10" fmla="*/ 1676 w 1685"/>
                <a:gd name="T11" fmla="*/ 35 h 140"/>
                <a:gd name="T12" fmla="*/ 1683 w 1685"/>
                <a:gd name="T13" fmla="*/ 51 h 140"/>
                <a:gd name="T14" fmla="*/ 1685 w 1685"/>
                <a:gd name="T15" fmla="*/ 70 h 140"/>
                <a:gd name="T16" fmla="*/ 1683 w 1685"/>
                <a:gd name="T17" fmla="*/ 88 h 140"/>
                <a:gd name="T18" fmla="*/ 1676 w 1685"/>
                <a:gd name="T19" fmla="*/ 105 h 140"/>
                <a:gd name="T20" fmla="*/ 1665 w 1685"/>
                <a:gd name="T21" fmla="*/ 118 h 140"/>
                <a:gd name="T22" fmla="*/ 1650 w 1685"/>
                <a:gd name="T23" fmla="*/ 130 h 140"/>
                <a:gd name="T24" fmla="*/ 1634 w 1685"/>
                <a:gd name="T25" fmla="*/ 137 h 140"/>
                <a:gd name="T26" fmla="*/ 1615 w 1685"/>
                <a:gd name="T27" fmla="*/ 140 h 140"/>
                <a:gd name="T28" fmla="*/ 69 w 1685"/>
                <a:gd name="T29" fmla="*/ 140 h 140"/>
                <a:gd name="T30" fmla="*/ 51 w 1685"/>
                <a:gd name="T31" fmla="*/ 137 h 140"/>
                <a:gd name="T32" fmla="*/ 34 w 1685"/>
                <a:gd name="T33" fmla="*/ 130 h 140"/>
                <a:gd name="T34" fmla="*/ 20 w 1685"/>
                <a:gd name="T35" fmla="*/ 118 h 140"/>
                <a:gd name="T36" fmla="*/ 9 w 1685"/>
                <a:gd name="T37" fmla="*/ 105 h 140"/>
                <a:gd name="T38" fmla="*/ 2 w 1685"/>
                <a:gd name="T39" fmla="*/ 88 h 140"/>
                <a:gd name="T40" fmla="*/ 0 w 1685"/>
                <a:gd name="T41" fmla="*/ 70 h 140"/>
                <a:gd name="T42" fmla="*/ 2 w 1685"/>
                <a:gd name="T43" fmla="*/ 51 h 140"/>
                <a:gd name="T44" fmla="*/ 9 w 1685"/>
                <a:gd name="T45" fmla="*/ 35 h 140"/>
                <a:gd name="T46" fmla="*/ 20 w 1685"/>
                <a:gd name="T47" fmla="*/ 20 h 140"/>
                <a:gd name="T48" fmla="*/ 34 w 1685"/>
                <a:gd name="T49" fmla="*/ 9 h 140"/>
                <a:gd name="T50" fmla="*/ 51 w 1685"/>
                <a:gd name="T51" fmla="*/ 2 h 140"/>
                <a:gd name="T52" fmla="*/ 69 w 168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5" h="140">
                  <a:moveTo>
                    <a:pt x="69" y="0"/>
                  </a:moveTo>
                  <a:lnTo>
                    <a:pt x="1615" y="0"/>
                  </a:lnTo>
                  <a:lnTo>
                    <a:pt x="1634" y="2"/>
                  </a:lnTo>
                  <a:lnTo>
                    <a:pt x="1650" y="9"/>
                  </a:lnTo>
                  <a:lnTo>
                    <a:pt x="1665" y="20"/>
                  </a:lnTo>
                  <a:lnTo>
                    <a:pt x="1676" y="35"/>
                  </a:lnTo>
                  <a:lnTo>
                    <a:pt x="1683" y="51"/>
                  </a:lnTo>
                  <a:lnTo>
                    <a:pt x="1685" y="70"/>
                  </a:lnTo>
                  <a:lnTo>
                    <a:pt x="1683" y="88"/>
                  </a:lnTo>
                  <a:lnTo>
                    <a:pt x="1676" y="105"/>
                  </a:lnTo>
                  <a:lnTo>
                    <a:pt x="1665" y="118"/>
                  </a:lnTo>
                  <a:lnTo>
                    <a:pt x="1650" y="130"/>
                  </a:lnTo>
                  <a:lnTo>
                    <a:pt x="1634" y="137"/>
                  </a:lnTo>
                  <a:lnTo>
                    <a:pt x="1615" y="140"/>
                  </a:lnTo>
                  <a:lnTo>
                    <a:pt x="69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4450802" y="1916283"/>
            <a:ext cx="474663" cy="555625"/>
            <a:chOff x="4476750" y="1916113"/>
            <a:chExt cx="47466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3" name="Freeform 75"/>
            <p:cNvSpPr>
              <a:spLocks noEditPoints="1"/>
            </p:cNvSpPr>
            <p:nvPr/>
          </p:nvSpPr>
          <p:spPr bwMode="auto">
            <a:xfrm>
              <a:off x="4476750" y="1916113"/>
              <a:ext cx="474663" cy="555625"/>
            </a:xfrm>
            <a:custGeom>
              <a:avLst/>
              <a:gdLst>
                <a:gd name="T0" fmla="*/ 1119 w 2987"/>
                <a:gd name="T1" fmla="*/ 701 h 3500"/>
                <a:gd name="T2" fmla="*/ 710 w 2987"/>
                <a:gd name="T3" fmla="*/ 900 h 3500"/>
                <a:gd name="T4" fmla="*/ 391 w 2987"/>
                <a:gd name="T5" fmla="*/ 1219 h 3500"/>
                <a:gd name="T6" fmla="*/ 193 w 2987"/>
                <a:gd name="T7" fmla="*/ 1629 h 3500"/>
                <a:gd name="T8" fmla="*/ 143 w 2987"/>
                <a:gd name="T9" fmla="*/ 2101 h 3500"/>
                <a:gd name="T10" fmla="*/ 255 w 2987"/>
                <a:gd name="T11" fmla="*/ 2553 h 3500"/>
                <a:gd name="T12" fmla="*/ 505 w 2987"/>
                <a:gd name="T13" fmla="*/ 2930 h 3500"/>
                <a:gd name="T14" fmla="*/ 864 w 2987"/>
                <a:gd name="T15" fmla="*/ 3205 h 3500"/>
                <a:gd name="T16" fmla="*/ 1303 w 2987"/>
                <a:gd name="T17" fmla="*/ 3347 h 3500"/>
                <a:gd name="T18" fmla="*/ 1778 w 2987"/>
                <a:gd name="T19" fmla="*/ 3330 h 3500"/>
                <a:gd name="T20" fmla="*/ 2203 w 2987"/>
                <a:gd name="T21" fmla="*/ 3160 h 3500"/>
                <a:gd name="T22" fmla="*/ 2542 w 2987"/>
                <a:gd name="T23" fmla="*/ 2863 h 3500"/>
                <a:gd name="T24" fmla="*/ 2766 w 2987"/>
                <a:gd name="T25" fmla="*/ 2468 h 3500"/>
                <a:gd name="T26" fmla="*/ 2848 w 2987"/>
                <a:gd name="T27" fmla="*/ 2005 h 3500"/>
                <a:gd name="T28" fmla="*/ 2766 w 2987"/>
                <a:gd name="T29" fmla="*/ 1541 h 3500"/>
                <a:gd name="T30" fmla="*/ 2542 w 2987"/>
                <a:gd name="T31" fmla="*/ 1147 h 3500"/>
                <a:gd name="T32" fmla="*/ 2203 w 2987"/>
                <a:gd name="T33" fmla="*/ 850 h 3500"/>
                <a:gd name="T34" fmla="*/ 1778 w 2987"/>
                <a:gd name="T35" fmla="*/ 679 h 3500"/>
                <a:gd name="T36" fmla="*/ 1471 w 2987"/>
                <a:gd name="T37" fmla="*/ 142 h 3500"/>
                <a:gd name="T38" fmla="*/ 1397 w 2987"/>
                <a:gd name="T39" fmla="*/ 216 h 3500"/>
                <a:gd name="T40" fmla="*/ 1425 w 2987"/>
                <a:gd name="T41" fmla="*/ 311 h 3500"/>
                <a:gd name="T42" fmla="*/ 1458 w 2987"/>
                <a:gd name="T43" fmla="*/ 241 h 3500"/>
                <a:gd name="T44" fmla="*/ 1543 w 2987"/>
                <a:gd name="T45" fmla="*/ 251 h 3500"/>
                <a:gd name="T46" fmla="*/ 1576 w 2987"/>
                <a:gd name="T47" fmla="*/ 296 h 3500"/>
                <a:gd name="T48" fmla="*/ 1583 w 2987"/>
                <a:gd name="T49" fmla="*/ 195 h 3500"/>
                <a:gd name="T50" fmla="*/ 1493 w 2987"/>
                <a:gd name="T51" fmla="*/ 139 h 3500"/>
                <a:gd name="T52" fmla="*/ 1635 w 2987"/>
                <a:gd name="T53" fmla="*/ 47 h 3500"/>
                <a:gd name="T54" fmla="*/ 1730 w 2987"/>
                <a:gd name="T55" fmla="*/ 200 h 3500"/>
                <a:gd name="T56" fmla="*/ 1685 w 2987"/>
                <a:gd name="T57" fmla="*/ 383 h 3500"/>
                <a:gd name="T58" fmla="*/ 1563 w 2987"/>
                <a:gd name="T59" fmla="*/ 511 h 3500"/>
                <a:gd name="T60" fmla="*/ 1987 w 2987"/>
                <a:gd name="T61" fmla="*/ 592 h 3500"/>
                <a:gd name="T62" fmla="*/ 2366 w 2987"/>
                <a:gd name="T63" fmla="*/ 791 h 3500"/>
                <a:gd name="T64" fmla="*/ 2476 w 2987"/>
                <a:gd name="T65" fmla="*/ 699 h 3500"/>
                <a:gd name="T66" fmla="*/ 2509 w 2987"/>
                <a:gd name="T67" fmla="*/ 622 h 3500"/>
                <a:gd name="T68" fmla="*/ 2593 w 2987"/>
                <a:gd name="T69" fmla="*/ 632 h 3500"/>
                <a:gd name="T70" fmla="*/ 2763 w 2987"/>
                <a:gd name="T71" fmla="*/ 852 h 3500"/>
                <a:gd name="T72" fmla="*/ 2695 w 2987"/>
                <a:gd name="T73" fmla="*/ 904 h 3500"/>
                <a:gd name="T74" fmla="*/ 2540 w 2987"/>
                <a:gd name="T75" fmla="*/ 937 h 3500"/>
                <a:gd name="T76" fmla="*/ 2773 w 2987"/>
                <a:gd name="T77" fmla="*/ 1232 h 3500"/>
                <a:gd name="T78" fmla="*/ 2944 w 2987"/>
                <a:gd name="T79" fmla="*/ 1645 h 3500"/>
                <a:gd name="T80" fmla="*/ 2985 w 2987"/>
                <a:gd name="T81" fmla="*/ 2097 h 3500"/>
                <a:gd name="T82" fmla="*/ 2890 w 2987"/>
                <a:gd name="T83" fmla="*/ 2536 h 3500"/>
                <a:gd name="T84" fmla="*/ 2671 w 2987"/>
                <a:gd name="T85" fmla="*/ 2925 h 3500"/>
                <a:gd name="T86" fmla="*/ 2341 w 2987"/>
                <a:gd name="T87" fmla="*/ 3237 h 3500"/>
                <a:gd name="T88" fmla="*/ 1939 w 2987"/>
                <a:gd name="T89" fmla="*/ 3432 h 3500"/>
                <a:gd name="T90" fmla="*/ 1493 w 2987"/>
                <a:gd name="T91" fmla="*/ 3500 h 3500"/>
                <a:gd name="T92" fmla="*/ 1049 w 2987"/>
                <a:gd name="T93" fmla="*/ 3432 h 3500"/>
                <a:gd name="T94" fmla="*/ 647 w 2987"/>
                <a:gd name="T95" fmla="*/ 3237 h 3500"/>
                <a:gd name="T96" fmla="*/ 317 w 2987"/>
                <a:gd name="T97" fmla="*/ 2925 h 3500"/>
                <a:gd name="T98" fmla="*/ 97 w 2987"/>
                <a:gd name="T99" fmla="*/ 2536 h 3500"/>
                <a:gd name="T100" fmla="*/ 3 w 2987"/>
                <a:gd name="T101" fmla="*/ 2097 h 3500"/>
                <a:gd name="T102" fmla="*/ 43 w 2987"/>
                <a:gd name="T103" fmla="*/ 1645 h 3500"/>
                <a:gd name="T104" fmla="*/ 214 w 2987"/>
                <a:gd name="T105" fmla="*/ 1232 h 3500"/>
                <a:gd name="T106" fmla="*/ 506 w 2987"/>
                <a:gd name="T107" fmla="*/ 883 h 3500"/>
                <a:gd name="T108" fmla="*/ 891 w 2987"/>
                <a:gd name="T109" fmla="*/ 635 h 3500"/>
                <a:gd name="T110" fmla="*/ 1331 w 2987"/>
                <a:gd name="T111" fmla="*/ 518 h 3500"/>
                <a:gd name="T112" fmla="*/ 1327 w 2987"/>
                <a:gd name="T113" fmla="*/ 412 h 3500"/>
                <a:gd name="T114" fmla="*/ 1255 w 2987"/>
                <a:gd name="T115" fmla="*/ 240 h 3500"/>
                <a:gd name="T116" fmla="*/ 1325 w 2987"/>
                <a:gd name="T117" fmla="*/ 70 h 3500"/>
                <a:gd name="T118" fmla="*/ 1493 w 2987"/>
                <a:gd name="T11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7" h="3500">
                  <a:moveTo>
                    <a:pt x="1493" y="649"/>
                  </a:moveTo>
                  <a:lnTo>
                    <a:pt x="1397" y="652"/>
                  </a:lnTo>
                  <a:lnTo>
                    <a:pt x="1303" y="662"/>
                  </a:lnTo>
                  <a:lnTo>
                    <a:pt x="1209" y="679"/>
                  </a:lnTo>
                  <a:lnTo>
                    <a:pt x="1119" y="701"/>
                  </a:lnTo>
                  <a:lnTo>
                    <a:pt x="1032" y="730"/>
                  </a:lnTo>
                  <a:lnTo>
                    <a:pt x="946" y="765"/>
                  </a:lnTo>
                  <a:lnTo>
                    <a:pt x="864" y="804"/>
                  </a:lnTo>
                  <a:lnTo>
                    <a:pt x="785" y="850"/>
                  </a:lnTo>
                  <a:lnTo>
                    <a:pt x="710" y="900"/>
                  </a:lnTo>
                  <a:lnTo>
                    <a:pt x="638" y="955"/>
                  </a:lnTo>
                  <a:lnTo>
                    <a:pt x="570" y="1015"/>
                  </a:lnTo>
                  <a:lnTo>
                    <a:pt x="505" y="1079"/>
                  </a:lnTo>
                  <a:lnTo>
                    <a:pt x="446" y="1147"/>
                  </a:lnTo>
                  <a:lnTo>
                    <a:pt x="391" y="1219"/>
                  </a:lnTo>
                  <a:lnTo>
                    <a:pt x="341" y="1295"/>
                  </a:lnTo>
                  <a:lnTo>
                    <a:pt x="295" y="1373"/>
                  </a:lnTo>
                  <a:lnTo>
                    <a:pt x="255" y="1456"/>
                  </a:lnTo>
                  <a:lnTo>
                    <a:pt x="221" y="1541"/>
                  </a:lnTo>
                  <a:lnTo>
                    <a:pt x="193" y="1629"/>
                  </a:lnTo>
                  <a:lnTo>
                    <a:pt x="169" y="1720"/>
                  </a:lnTo>
                  <a:lnTo>
                    <a:pt x="154" y="1813"/>
                  </a:lnTo>
                  <a:lnTo>
                    <a:pt x="143" y="1908"/>
                  </a:lnTo>
                  <a:lnTo>
                    <a:pt x="140" y="2005"/>
                  </a:lnTo>
                  <a:lnTo>
                    <a:pt x="143" y="2101"/>
                  </a:lnTo>
                  <a:lnTo>
                    <a:pt x="154" y="2197"/>
                  </a:lnTo>
                  <a:lnTo>
                    <a:pt x="169" y="2289"/>
                  </a:lnTo>
                  <a:lnTo>
                    <a:pt x="193" y="2380"/>
                  </a:lnTo>
                  <a:lnTo>
                    <a:pt x="221" y="2468"/>
                  </a:lnTo>
                  <a:lnTo>
                    <a:pt x="255" y="2553"/>
                  </a:lnTo>
                  <a:lnTo>
                    <a:pt x="295" y="2636"/>
                  </a:lnTo>
                  <a:lnTo>
                    <a:pt x="341" y="2714"/>
                  </a:lnTo>
                  <a:lnTo>
                    <a:pt x="391" y="2790"/>
                  </a:lnTo>
                  <a:lnTo>
                    <a:pt x="446" y="2863"/>
                  </a:lnTo>
                  <a:lnTo>
                    <a:pt x="505" y="2930"/>
                  </a:lnTo>
                  <a:lnTo>
                    <a:pt x="570" y="2994"/>
                  </a:lnTo>
                  <a:lnTo>
                    <a:pt x="638" y="3055"/>
                  </a:lnTo>
                  <a:lnTo>
                    <a:pt x="710" y="3110"/>
                  </a:lnTo>
                  <a:lnTo>
                    <a:pt x="785" y="3160"/>
                  </a:lnTo>
                  <a:lnTo>
                    <a:pt x="864" y="3205"/>
                  </a:lnTo>
                  <a:lnTo>
                    <a:pt x="946" y="3244"/>
                  </a:lnTo>
                  <a:lnTo>
                    <a:pt x="1032" y="3279"/>
                  </a:lnTo>
                  <a:lnTo>
                    <a:pt x="1119" y="3308"/>
                  </a:lnTo>
                  <a:lnTo>
                    <a:pt x="1209" y="3330"/>
                  </a:lnTo>
                  <a:lnTo>
                    <a:pt x="1303" y="3347"/>
                  </a:lnTo>
                  <a:lnTo>
                    <a:pt x="1397" y="3357"/>
                  </a:lnTo>
                  <a:lnTo>
                    <a:pt x="1493" y="3361"/>
                  </a:lnTo>
                  <a:lnTo>
                    <a:pt x="1591" y="3357"/>
                  </a:lnTo>
                  <a:lnTo>
                    <a:pt x="1685" y="3347"/>
                  </a:lnTo>
                  <a:lnTo>
                    <a:pt x="1778" y="3330"/>
                  </a:lnTo>
                  <a:lnTo>
                    <a:pt x="1868" y="3308"/>
                  </a:lnTo>
                  <a:lnTo>
                    <a:pt x="1956" y="3279"/>
                  </a:lnTo>
                  <a:lnTo>
                    <a:pt x="2041" y="3244"/>
                  </a:lnTo>
                  <a:lnTo>
                    <a:pt x="2124" y="3205"/>
                  </a:lnTo>
                  <a:lnTo>
                    <a:pt x="2203" y="3160"/>
                  </a:lnTo>
                  <a:lnTo>
                    <a:pt x="2278" y="3110"/>
                  </a:lnTo>
                  <a:lnTo>
                    <a:pt x="2350" y="3055"/>
                  </a:lnTo>
                  <a:lnTo>
                    <a:pt x="2418" y="2994"/>
                  </a:lnTo>
                  <a:lnTo>
                    <a:pt x="2483" y="2930"/>
                  </a:lnTo>
                  <a:lnTo>
                    <a:pt x="2542" y="2863"/>
                  </a:lnTo>
                  <a:lnTo>
                    <a:pt x="2597" y="2790"/>
                  </a:lnTo>
                  <a:lnTo>
                    <a:pt x="2647" y="2714"/>
                  </a:lnTo>
                  <a:lnTo>
                    <a:pt x="2692" y="2636"/>
                  </a:lnTo>
                  <a:lnTo>
                    <a:pt x="2733" y="2553"/>
                  </a:lnTo>
                  <a:lnTo>
                    <a:pt x="2766" y="2468"/>
                  </a:lnTo>
                  <a:lnTo>
                    <a:pt x="2795" y="2380"/>
                  </a:lnTo>
                  <a:lnTo>
                    <a:pt x="2818" y="2289"/>
                  </a:lnTo>
                  <a:lnTo>
                    <a:pt x="2834" y="2197"/>
                  </a:lnTo>
                  <a:lnTo>
                    <a:pt x="2845" y="2101"/>
                  </a:lnTo>
                  <a:lnTo>
                    <a:pt x="2848" y="2005"/>
                  </a:lnTo>
                  <a:lnTo>
                    <a:pt x="2845" y="1908"/>
                  </a:lnTo>
                  <a:lnTo>
                    <a:pt x="2834" y="1813"/>
                  </a:lnTo>
                  <a:lnTo>
                    <a:pt x="2818" y="1720"/>
                  </a:lnTo>
                  <a:lnTo>
                    <a:pt x="2795" y="1629"/>
                  </a:lnTo>
                  <a:lnTo>
                    <a:pt x="2766" y="1541"/>
                  </a:lnTo>
                  <a:lnTo>
                    <a:pt x="2733" y="1456"/>
                  </a:lnTo>
                  <a:lnTo>
                    <a:pt x="2692" y="1373"/>
                  </a:lnTo>
                  <a:lnTo>
                    <a:pt x="2647" y="1295"/>
                  </a:lnTo>
                  <a:lnTo>
                    <a:pt x="2597" y="1219"/>
                  </a:lnTo>
                  <a:lnTo>
                    <a:pt x="2542" y="1147"/>
                  </a:lnTo>
                  <a:lnTo>
                    <a:pt x="2483" y="1079"/>
                  </a:lnTo>
                  <a:lnTo>
                    <a:pt x="2418" y="1015"/>
                  </a:lnTo>
                  <a:lnTo>
                    <a:pt x="2350" y="955"/>
                  </a:lnTo>
                  <a:lnTo>
                    <a:pt x="2278" y="900"/>
                  </a:lnTo>
                  <a:lnTo>
                    <a:pt x="2203" y="850"/>
                  </a:lnTo>
                  <a:lnTo>
                    <a:pt x="2124" y="804"/>
                  </a:lnTo>
                  <a:lnTo>
                    <a:pt x="2041" y="765"/>
                  </a:lnTo>
                  <a:lnTo>
                    <a:pt x="1956" y="730"/>
                  </a:lnTo>
                  <a:lnTo>
                    <a:pt x="1868" y="701"/>
                  </a:lnTo>
                  <a:lnTo>
                    <a:pt x="1778" y="679"/>
                  </a:lnTo>
                  <a:lnTo>
                    <a:pt x="1685" y="662"/>
                  </a:lnTo>
                  <a:lnTo>
                    <a:pt x="1591" y="652"/>
                  </a:lnTo>
                  <a:lnTo>
                    <a:pt x="1493" y="649"/>
                  </a:lnTo>
                  <a:close/>
                  <a:moveTo>
                    <a:pt x="1493" y="139"/>
                  </a:moveTo>
                  <a:lnTo>
                    <a:pt x="1471" y="142"/>
                  </a:lnTo>
                  <a:lnTo>
                    <a:pt x="1450" y="150"/>
                  </a:lnTo>
                  <a:lnTo>
                    <a:pt x="1432" y="161"/>
                  </a:lnTo>
                  <a:lnTo>
                    <a:pt x="1416" y="177"/>
                  </a:lnTo>
                  <a:lnTo>
                    <a:pt x="1404" y="195"/>
                  </a:lnTo>
                  <a:lnTo>
                    <a:pt x="1397" y="216"/>
                  </a:lnTo>
                  <a:lnTo>
                    <a:pt x="1394" y="240"/>
                  </a:lnTo>
                  <a:lnTo>
                    <a:pt x="1396" y="260"/>
                  </a:lnTo>
                  <a:lnTo>
                    <a:pt x="1402" y="279"/>
                  </a:lnTo>
                  <a:lnTo>
                    <a:pt x="1412" y="296"/>
                  </a:lnTo>
                  <a:lnTo>
                    <a:pt x="1425" y="311"/>
                  </a:lnTo>
                  <a:lnTo>
                    <a:pt x="1425" y="300"/>
                  </a:lnTo>
                  <a:lnTo>
                    <a:pt x="1427" y="282"/>
                  </a:lnTo>
                  <a:lnTo>
                    <a:pt x="1434" y="265"/>
                  </a:lnTo>
                  <a:lnTo>
                    <a:pt x="1445" y="251"/>
                  </a:lnTo>
                  <a:lnTo>
                    <a:pt x="1458" y="241"/>
                  </a:lnTo>
                  <a:lnTo>
                    <a:pt x="1475" y="233"/>
                  </a:lnTo>
                  <a:lnTo>
                    <a:pt x="1493" y="231"/>
                  </a:lnTo>
                  <a:lnTo>
                    <a:pt x="1512" y="233"/>
                  </a:lnTo>
                  <a:lnTo>
                    <a:pt x="1529" y="241"/>
                  </a:lnTo>
                  <a:lnTo>
                    <a:pt x="1543" y="251"/>
                  </a:lnTo>
                  <a:lnTo>
                    <a:pt x="1554" y="265"/>
                  </a:lnTo>
                  <a:lnTo>
                    <a:pt x="1561" y="282"/>
                  </a:lnTo>
                  <a:lnTo>
                    <a:pt x="1563" y="300"/>
                  </a:lnTo>
                  <a:lnTo>
                    <a:pt x="1563" y="311"/>
                  </a:lnTo>
                  <a:lnTo>
                    <a:pt x="1576" y="296"/>
                  </a:lnTo>
                  <a:lnTo>
                    <a:pt x="1585" y="279"/>
                  </a:lnTo>
                  <a:lnTo>
                    <a:pt x="1592" y="260"/>
                  </a:lnTo>
                  <a:lnTo>
                    <a:pt x="1594" y="240"/>
                  </a:lnTo>
                  <a:lnTo>
                    <a:pt x="1591" y="216"/>
                  </a:lnTo>
                  <a:lnTo>
                    <a:pt x="1583" y="195"/>
                  </a:lnTo>
                  <a:lnTo>
                    <a:pt x="1572" y="177"/>
                  </a:lnTo>
                  <a:lnTo>
                    <a:pt x="1556" y="161"/>
                  </a:lnTo>
                  <a:lnTo>
                    <a:pt x="1538" y="150"/>
                  </a:lnTo>
                  <a:lnTo>
                    <a:pt x="1517" y="142"/>
                  </a:lnTo>
                  <a:lnTo>
                    <a:pt x="1493" y="139"/>
                  </a:lnTo>
                  <a:close/>
                  <a:moveTo>
                    <a:pt x="1493" y="0"/>
                  </a:moveTo>
                  <a:lnTo>
                    <a:pt x="1533" y="3"/>
                  </a:lnTo>
                  <a:lnTo>
                    <a:pt x="1570" y="13"/>
                  </a:lnTo>
                  <a:lnTo>
                    <a:pt x="1604" y="27"/>
                  </a:lnTo>
                  <a:lnTo>
                    <a:pt x="1635" y="47"/>
                  </a:lnTo>
                  <a:lnTo>
                    <a:pt x="1663" y="70"/>
                  </a:lnTo>
                  <a:lnTo>
                    <a:pt x="1687" y="99"/>
                  </a:lnTo>
                  <a:lnTo>
                    <a:pt x="1706" y="129"/>
                  </a:lnTo>
                  <a:lnTo>
                    <a:pt x="1721" y="163"/>
                  </a:lnTo>
                  <a:lnTo>
                    <a:pt x="1730" y="200"/>
                  </a:lnTo>
                  <a:lnTo>
                    <a:pt x="1733" y="240"/>
                  </a:lnTo>
                  <a:lnTo>
                    <a:pt x="1730" y="279"/>
                  </a:lnTo>
                  <a:lnTo>
                    <a:pt x="1720" y="316"/>
                  </a:lnTo>
                  <a:lnTo>
                    <a:pt x="1705" y="351"/>
                  </a:lnTo>
                  <a:lnTo>
                    <a:pt x="1685" y="383"/>
                  </a:lnTo>
                  <a:lnTo>
                    <a:pt x="1660" y="412"/>
                  </a:lnTo>
                  <a:lnTo>
                    <a:pt x="1631" y="435"/>
                  </a:lnTo>
                  <a:lnTo>
                    <a:pt x="1599" y="455"/>
                  </a:lnTo>
                  <a:lnTo>
                    <a:pt x="1563" y="469"/>
                  </a:lnTo>
                  <a:lnTo>
                    <a:pt x="1563" y="511"/>
                  </a:lnTo>
                  <a:lnTo>
                    <a:pt x="1650" y="518"/>
                  </a:lnTo>
                  <a:lnTo>
                    <a:pt x="1737" y="529"/>
                  </a:lnTo>
                  <a:lnTo>
                    <a:pt x="1822" y="545"/>
                  </a:lnTo>
                  <a:lnTo>
                    <a:pt x="1905" y="566"/>
                  </a:lnTo>
                  <a:lnTo>
                    <a:pt x="1987" y="592"/>
                  </a:lnTo>
                  <a:lnTo>
                    <a:pt x="2067" y="623"/>
                  </a:lnTo>
                  <a:lnTo>
                    <a:pt x="2145" y="658"/>
                  </a:lnTo>
                  <a:lnTo>
                    <a:pt x="2221" y="698"/>
                  </a:lnTo>
                  <a:lnTo>
                    <a:pt x="2295" y="742"/>
                  </a:lnTo>
                  <a:lnTo>
                    <a:pt x="2366" y="791"/>
                  </a:lnTo>
                  <a:lnTo>
                    <a:pt x="2435" y="844"/>
                  </a:lnTo>
                  <a:lnTo>
                    <a:pt x="2521" y="758"/>
                  </a:lnTo>
                  <a:lnTo>
                    <a:pt x="2494" y="731"/>
                  </a:lnTo>
                  <a:lnTo>
                    <a:pt x="2483" y="716"/>
                  </a:lnTo>
                  <a:lnTo>
                    <a:pt x="2476" y="699"/>
                  </a:lnTo>
                  <a:lnTo>
                    <a:pt x="2474" y="682"/>
                  </a:lnTo>
                  <a:lnTo>
                    <a:pt x="2476" y="664"/>
                  </a:lnTo>
                  <a:lnTo>
                    <a:pt x="2483" y="647"/>
                  </a:lnTo>
                  <a:lnTo>
                    <a:pt x="2494" y="632"/>
                  </a:lnTo>
                  <a:lnTo>
                    <a:pt x="2509" y="622"/>
                  </a:lnTo>
                  <a:lnTo>
                    <a:pt x="2526" y="614"/>
                  </a:lnTo>
                  <a:lnTo>
                    <a:pt x="2543" y="612"/>
                  </a:lnTo>
                  <a:lnTo>
                    <a:pt x="2561" y="614"/>
                  </a:lnTo>
                  <a:lnTo>
                    <a:pt x="2578" y="622"/>
                  </a:lnTo>
                  <a:lnTo>
                    <a:pt x="2593" y="632"/>
                  </a:lnTo>
                  <a:lnTo>
                    <a:pt x="2745" y="785"/>
                  </a:lnTo>
                  <a:lnTo>
                    <a:pt x="2756" y="800"/>
                  </a:lnTo>
                  <a:lnTo>
                    <a:pt x="2763" y="817"/>
                  </a:lnTo>
                  <a:lnTo>
                    <a:pt x="2765" y="835"/>
                  </a:lnTo>
                  <a:lnTo>
                    <a:pt x="2763" y="852"/>
                  </a:lnTo>
                  <a:lnTo>
                    <a:pt x="2756" y="869"/>
                  </a:lnTo>
                  <a:lnTo>
                    <a:pt x="2745" y="883"/>
                  </a:lnTo>
                  <a:lnTo>
                    <a:pt x="2730" y="895"/>
                  </a:lnTo>
                  <a:lnTo>
                    <a:pt x="2714" y="902"/>
                  </a:lnTo>
                  <a:lnTo>
                    <a:pt x="2695" y="904"/>
                  </a:lnTo>
                  <a:lnTo>
                    <a:pt x="2679" y="902"/>
                  </a:lnTo>
                  <a:lnTo>
                    <a:pt x="2662" y="895"/>
                  </a:lnTo>
                  <a:lnTo>
                    <a:pt x="2647" y="883"/>
                  </a:lnTo>
                  <a:lnTo>
                    <a:pt x="2619" y="857"/>
                  </a:lnTo>
                  <a:lnTo>
                    <a:pt x="2540" y="937"/>
                  </a:lnTo>
                  <a:lnTo>
                    <a:pt x="2549" y="947"/>
                  </a:lnTo>
                  <a:lnTo>
                    <a:pt x="2613" y="1014"/>
                  </a:lnTo>
                  <a:lnTo>
                    <a:pt x="2671" y="1084"/>
                  </a:lnTo>
                  <a:lnTo>
                    <a:pt x="2724" y="1157"/>
                  </a:lnTo>
                  <a:lnTo>
                    <a:pt x="2773" y="1232"/>
                  </a:lnTo>
                  <a:lnTo>
                    <a:pt x="2817" y="1311"/>
                  </a:lnTo>
                  <a:lnTo>
                    <a:pt x="2856" y="1390"/>
                  </a:lnTo>
                  <a:lnTo>
                    <a:pt x="2890" y="1473"/>
                  </a:lnTo>
                  <a:lnTo>
                    <a:pt x="2920" y="1558"/>
                  </a:lnTo>
                  <a:lnTo>
                    <a:pt x="2944" y="1645"/>
                  </a:lnTo>
                  <a:lnTo>
                    <a:pt x="2962" y="1733"/>
                  </a:lnTo>
                  <a:lnTo>
                    <a:pt x="2976" y="1822"/>
                  </a:lnTo>
                  <a:lnTo>
                    <a:pt x="2985" y="1913"/>
                  </a:lnTo>
                  <a:lnTo>
                    <a:pt x="2987" y="2005"/>
                  </a:lnTo>
                  <a:lnTo>
                    <a:pt x="2985" y="2097"/>
                  </a:lnTo>
                  <a:lnTo>
                    <a:pt x="2976" y="2187"/>
                  </a:lnTo>
                  <a:lnTo>
                    <a:pt x="2962" y="2276"/>
                  </a:lnTo>
                  <a:lnTo>
                    <a:pt x="2944" y="2364"/>
                  </a:lnTo>
                  <a:lnTo>
                    <a:pt x="2920" y="2451"/>
                  </a:lnTo>
                  <a:lnTo>
                    <a:pt x="2890" y="2536"/>
                  </a:lnTo>
                  <a:lnTo>
                    <a:pt x="2856" y="2619"/>
                  </a:lnTo>
                  <a:lnTo>
                    <a:pt x="2817" y="2699"/>
                  </a:lnTo>
                  <a:lnTo>
                    <a:pt x="2773" y="2777"/>
                  </a:lnTo>
                  <a:lnTo>
                    <a:pt x="2724" y="2852"/>
                  </a:lnTo>
                  <a:lnTo>
                    <a:pt x="2671" y="2925"/>
                  </a:lnTo>
                  <a:lnTo>
                    <a:pt x="2613" y="2995"/>
                  </a:lnTo>
                  <a:lnTo>
                    <a:pt x="2549" y="3062"/>
                  </a:lnTo>
                  <a:lnTo>
                    <a:pt x="2483" y="3125"/>
                  </a:lnTo>
                  <a:lnTo>
                    <a:pt x="2414" y="3183"/>
                  </a:lnTo>
                  <a:lnTo>
                    <a:pt x="2341" y="3237"/>
                  </a:lnTo>
                  <a:lnTo>
                    <a:pt x="2265" y="3286"/>
                  </a:lnTo>
                  <a:lnTo>
                    <a:pt x="2187" y="3330"/>
                  </a:lnTo>
                  <a:lnTo>
                    <a:pt x="2107" y="3370"/>
                  </a:lnTo>
                  <a:lnTo>
                    <a:pt x="2024" y="3403"/>
                  </a:lnTo>
                  <a:lnTo>
                    <a:pt x="1939" y="3432"/>
                  </a:lnTo>
                  <a:lnTo>
                    <a:pt x="1853" y="3457"/>
                  </a:lnTo>
                  <a:lnTo>
                    <a:pt x="1766" y="3476"/>
                  </a:lnTo>
                  <a:lnTo>
                    <a:pt x="1676" y="3489"/>
                  </a:lnTo>
                  <a:lnTo>
                    <a:pt x="1585" y="3497"/>
                  </a:lnTo>
                  <a:lnTo>
                    <a:pt x="1493" y="3500"/>
                  </a:lnTo>
                  <a:lnTo>
                    <a:pt x="1402" y="3497"/>
                  </a:lnTo>
                  <a:lnTo>
                    <a:pt x="1311" y="3489"/>
                  </a:lnTo>
                  <a:lnTo>
                    <a:pt x="1222" y="3476"/>
                  </a:lnTo>
                  <a:lnTo>
                    <a:pt x="1134" y="3457"/>
                  </a:lnTo>
                  <a:lnTo>
                    <a:pt x="1049" y="3432"/>
                  </a:lnTo>
                  <a:lnTo>
                    <a:pt x="964" y="3403"/>
                  </a:lnTo>
                  <a:lnTo>
                    <a:pt x="881" y="3370"/>
                  </a:lnTo>
                  <a:lnTo>
                    <a:pt x="801" y="3330"/>
                  </a:lnTo>
                  <a:lnTo>
                    <a:pt x="722" y="3286"/>
                  </a:lnTo>
                  <a:lnTo>
                    <a:pt x="647" y="3237"/>
                  </a:lnTo>
                  <a:lnTo>
                    <a:pt x="574" y="3183"/>
                  </a:lnTo>
                  <a:lnTo>
                    <a:pt x="504" y="3125"/>
                  </a:lnTo>
                  <a:lnTo>
                    <a:pt x="437" y="3062"/>
                  </a:lnTo>
                  <a:lnTo>
                    <a:pt x="375" y="2995"/>
                  </a:lnTo>
                  <a:lnTo>
                    <a:pt x="317" y="2925"/>
                  </a:lnTo>
                  <a:lnTo>
                    <a:pt x="264" y="2852"/>
                  </a:lnTo>
                  <a:lnTo>
                    <a:pt x="214" y="2777"/>
                  </a:lnTo>
                  <a:lnTo>
                    <a:pt x="170" y="2699"/>
                  </a:lnTo>
                  <a:lnTo>
                    <a:pt x="131" y="2619"/>
                  </a:lnTo>
                  <a:lnTo>
                    <a:pt x="97" y="2536"/>
                  </a:lnTo>
                  <a:lnTo>
                    <a:pt x="68" y="2451"/>
                  </a:lnTo>
                  <a:lnTo>
                    <a:pt x="43" y="2364"/>
                  </a:lnTo>
                  <a:lnTo>
                    <a:pt x="25" y="2276"/>
                  </a:lnTo>
                  <a:lnTo>
                    <a:pt x="12" y="2187"/>
                  </a:lnTo>
                  <a:lnTo>
                    <a:pt x="3" y="2097"/>
                  </a:lnTo>
                  <a:lnTo>
                    <a:pt x="0" y="2005"/>
                  </a:lnTo>
                  <a:lnTo>
                    <a:pt x="3" y="1913"/>
                  </a:lnTo>
                  <a:lnTo>
                    <a:pt x="12" y="1822"/>
                  </a:lnTo>
                  <a:lnTo>
                    <a:pt x="25" y="1733"/>
                  </a:lnTo>
                  <a:lnTo>
                    <a:pt x="43" y="1645"/>
                  </a:lnTo>
                  <a:lnTo>
                    <a:pt x="68" y="1558"/>
                  </a:lnTo>
                  <a:lnTo>
                    <a:pt x="97" y="1473"/>
                  </a:lnTo>
                  <a:lnTo>
                    <a:pt x="131" y="1390"/>
                  </a:lnTo>
                  <a:lnTo>
                    <a:pt x="170" y="1311"/>
                  </a:lnTo>
                  <a:lnTo>
                    <a:pt x="214" y="1232"/>
                  </a:lnTo>
                  <a:lnTo>
                    <a:pt x="264" y="1157"/>
                  </a:lnTo>
                  <a:lnTo>
                    <a:pt x="317" y="1084"/>
                  </a:lnTo>
                  <a:lnTo>
                    <a:pt x="375" y="1014"/>
                  </a:lnTo>
                  <a:lnTo>
                    <a:pt x="437" y="947"/>
                  </a:lnTo>
                  <a:lnTo>
                    <a:pt x="506" y="883"/>
                  </a:lnTo>
                  <a:lnTo>
                    <a:pt x="577" y="824"/>
                  </a:lnTo>
                  <a:lnTo>
                    <a:pt x="651" y="769"/>
                  </a:lnTo>
                  <a:lnTo>
                    <a:pt x="729" y="719"/>
                  </a:lnTo>
                  <a:lnTo>
                    <a:pt x="808" y="675"/>
                  </a:lnTo>
                  <a:lnTo>
                    <a:pt x="891" y="635"/>
                  </a:lnTo>
                  <a:lnTo>
                    <a:pt x="975" y="601"/>
                  </a:lnTo>
                  <a:lnTo>
                    <a:pt x="1062" y="573"/>
                  </a:lnTo>
                  <a:lnTo>
                    <a:pt x="1150" y="548"/>
                  </a:lnTo>
                  <a:lnTo>
                    <a:pt x="1240" y="530"/>
                  </a:lnTo>
                  <a:lnTo>
                    <a:pt x="1331" y="518"/>
                  </a:lnTo>
                  <a:lnTo>
                    <a:pt x="1425" y="511"/>
                  </a:lnTo>
                  <a:lnTo>
                    <a:pt x="1425" y="469"/>
                  </a:lnTo>
                  <a:lnTo>
                    <a:pt x="1388" y="455"/>
                  </a:lnTo>
                  <a:lnTo>
                    <a:pt x="1357" y="435"/>
                  </a:lnTo>
                  <a:lnTo>
                    <a:pt x="1327" y="412"/>
                  </a:lnTo>
                  <a:lnTo>
                    <a:pt x="1303" y="383"/>
                  </a:lnTo>
                  <a:lnTo>
                    <a:pt x="1283" y="351"/>
                  </a:lnTo>
                  <a:lnTo>
                    <a:pt x="1268" y="316"/>
                  </a:lnTo>
                  <a:lnTo>
                    <a:pt x="1258" y="279"/>
                  </a:lnTo>
                  <a:lnTo>
                    <a:pt x="1255" y="240"/>
                  </a:lnTo>
                  <a:lnTo>
                    <a:pt x="1258" y="200"/>
                  </a:lnTo>
                  <a:lnTo>
                    <a:pt x="1267" y="163"/>
                  </a:lnTo>
                  <a:lnTo>
                    <a:pt x="1282" y="129"/>
                  </a:lnTo>
                  <a:lnTo>
                    <a:pt x="1301" y="99"/>
                  </a:lnTo>
                  <a:lnTo>
                    <a:pt x="1325" y="70"/>
                  </a:lnTo>
                  <a:lnTo>
                    <a:pt x="1352" y="47"/>
                  </a:lnTo>
                  <a:lnTo>
                    <a:pt x="1384" y="27"/>
                  </a:lnTo>
                  <a:lnTo>
                    <a:pt x="1418" y="13"/>
                  </a:lnTo>
                  <a:lnTo>
                    <a:pt x="1455" y="3"/>
                  </a:lnTo>
                  <a:lnTo>
                    <a:pt x="1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76"/>
            <p:cNvSpPr>
              <a:spLocks noEditPoints="1"/>
            </p:cNvSpPr>
            <p:nvPr/>
          </p:nvSpPr>
          <p:spPr bwMode="auto">
            <a:xfrm>
              <a:off x="4513263" y="2033588"/>
              <a:ext cx="400050" cy="401638"/>
            </a:xfrm>
            <a:custGeom>
              <a:avLst/>
              <a:gdLst>
                <a:gd name="T0" fmla="*/ 1088 w 2522"/>
                <a:gd name="T1" fmla="*/ 153 h 2525"/>
                <a:gd name="T2" fmla="*/ 844 w 2522"/>
                <a:gd name="T3" fmla="*/ 220 h 2525"/>
                <a:gd name="T4" fmla="*/ 626 w 2522"/>
                <a:gd name="T5" fmla="*/ 338 h 2525"/>
                <a:gd name="T6" fmla="*/ 440 w 2522"/>
                <a:gd name="T7" fmla="*/ 499 h 2525"/>
                <a:gd name="T8" fmla="*/ 293 w 2522"/>
                <a:gd name="T9" fmla="*/ 696 h 2525"/>
                <a:gd name="T10" fmla="*/ 192 w 2522"/>
                <a:gd name="T11" fmla="*/ 924 h 2525"/>
                <a:gd name="T12" fmla="*/ 143 w 2522"/>
                <a:gd name="T13" fmla="*/ 1175 h 2525"/>
                <a:gd name="T14" fmla="*/ 152 w 2522"/>
                <a:gd name="T15" fmla="*/ 1436 h 2525"/>
                <a:gd name="T16" fmla="*/ 220 w 2522"/>
                <a:gd name="T17" fmla="*/ 1680 h 2525"/>
                <a:gd name="T18" fmla="*/ 337 w 2522"/>
                <a:gd name="T19" fmla="*/ 1899 h 2525"/>
                <a:gd name="T20" fmla="*/ 498 w 2522"/>
                <a:gd name="T21" fmla="*/ 2085 h 2525"/>
                <a:gd name="T22" fmla="*/ 696 w 2522"/>
                <a:gd name="T23" fmla="*/ 2232 h 2525"/>
                <a:gd name="T24" fmla="*/ 922 w 2522"/>
                <a:gd name="T25" fmla="*/ 2334 h 2525"/>
                <a:gd name="T26" fmla="*/ 1174 w 2522"/>
                <a:gd name="T27" fmla="*/ 2381 h 2525"/>
                <a:gd name="T28" fmla="*/ 1434 w 2522"/>
                <a:gd name="T29" fmla="*/ 2372 h 2525"/>
                <a:gd name="T30" fmla="*/ 1678 w 2522"/>
                <a:gd name="T31" fmla="*/ 2305 h 2525"/>
                <a:gd name="T32" fmla="*/ 1896 w 2522"/>
                <a:gd name="T33" fmla="*/ 2187 h 2525"/>
                <a:gd name="T34" fmla="*/ 2082 w 2522"/>
                <a:gd name="T35" fmla="*/ 2026 h 2525"/>
                <a:gd name="T36" fmla="*/ 2228 w 2522"/>
                <a:gd name="T37" fmla="*/ 1829 h 2525"/>
                <a:gd name="T38" fmla="*/ 2330 w 2522"/>
                <a:gd name="T39" fmla="*/ 1601 h 2525"/>
                <a:gd name="T40" fmla="*/ 2379 w 2522"/>
                <a:gd name="T41" fmla="*/ 1351 h 2525"/>
                <a:gd name="T42" fmla="*/ 2368 w 2522"/>
                <a:gd name="T43" fmla="*/ 1090 h 2525"/>
                <a:gd name="T44" fmla="*/ 2302 w 2522"/>
                <a:gd name="T45" fmla="*/ 846 h 2525"/>
                <a:gd name="T46" fmla="*/ 2185 w 2522"/>
                <a:gd name="T47" fmla="*/ 627 h 2525"/>
                <a:gd name="T48" fmla="*/ 2024 w 2522"/>
                <a:gd name="T49" fmla="*/ 441 h 2525"/>
                <a:gd name="T50" fmla="*/ 1826 w 2522"/>
                <a:gd name="T51" fmla="*/ 293 h 2525"/>
                <a:gd name="T52" fmla="*/ 1599 w 2522"/>
                <a:gd name="T53" fmla="*/ 192 h 2525"/>
                <a:gd name="T54" fmla="*/ 1348 w 2522"/>
                <a:gd name="T55" fmla="*/ 144 h 2525"/>
                <a:gd name="T56" fmla="*/ 1350 w 2522"/>
                <a:gd name="T57" fmla="*/ 4 h 2525"/>
                <a:gd name="T58" fmla="*/ 1610 w 2522"/>
                <a:gd name="T59" fmla="*/ 49 h 2525"/>
                <a:gd name="T60" fmla="*/ 1847 w 2522"/>
                <a:gd name="T61" fmla="*/ 146 h 2525"/>
                <a:gd name="T62" fmla="*/ 2058 w 2522"/>
                <a:gd name="T63" fmla="*/ 286 h 2525"/>
                <a:gd name="T64" fmla="*/ 2237 w 2522"/>
                <a:gd name="T65" fmla="*/ 464 h 2525"/>
                <a:gd name="T66" fmla="*/ 2377 w 2522"/>
                <a:gd name="T67" fmla="*/ 675 h 2525"/>
                <a:gd name="T68" fmla="*/ 2472 w 2522"/>
                <a:gd name="T69" fmla="*/ 914 h 2525"/>
                <a:gd name="T70" fmla="*/ 2519 w 2522"/>
                <a:gd name="T71" fmla="*/ 1172 h 2525"/>
                <a:gd name="T72" fmla="*/ 2509 w 2522"/>
                <a:gd name="T73" fmla="*/ 1441 h 2525"/>
                <a:gd name="T74" fmla="*/ 2446 w 2522"/>
                <a:gd name="T75" fmla="*/ 1693 h 2525"/>
                <a:gd name="T76" fmla="*/ 2334 w 2522"/>
                <a:gd name="T77" fmla="*/ 1923 h 2525"/>
                <a:gd name="T78" fmla="*/ 2181 w 2522"/>
                <a:gd name="T79" fmla="*/ 2125 h 2525"/>
                <a:gd name="T80" fmla="*/ 1991 w 2522"/>
                <a:gd name="T81" fmla="*/ 2291 h 2525"/>
                <a:gd name="T82" fmla="*/ 1771 w 2522"/>
                <a:gd name="T83" fmla="*/ 2416 h 2525"/>
                <a:gd name="T84" fmla="*/ 1525 w 2522"/>
                <a:gd name="T85" fmla="*/ 2497 h 2525"/>
                <a:gd name="T86" fmla="*/ 1260 w 2522"/>
                <a:gd name="T87" fmla="*/ 2525 h 2525"/>
                <a:gd name="T88" fmla="*/ 997 w 2522"/>
                <a:gd name="T89" fmla="*/ 2497 h 2525"/>
                <a:gd name="T90" fmla="*/ 751 w 2522"/>
                <a:gd name="T91" fmla="*/ 2416 h 2525"/>
                <a:gd name="T92" fmla="*/ 531 w 2522"/>
                <a:gd name="T93" fmla="*/ 2291 h 2525"/>
                <a:gd name="T94" fmla="*/ 341 w 2522"/>
                <a:gd name="T95" fmla="*/ 2125 h 2525"/>
                <a:gd name="T96" fmla="*/ 187 w 2522"/>
                <a:gd name="T97" fmla="*/ 1923 h 2525"/>
                <a:gd name="T98" fmla="*/ 76 w 2522"/>
                <a:gd name="T99" fmla="*/ 1693 h 2525"/>
                <a:gd name="T100" fmla="*/ 13 w 2522"/>
                <a:gd name="T101" fmla="*/ 1441 h 2525"/>
                <a:gd name="T102" fmla="*/ 3 w 2522"/>
                <a:gd name="T103" fmla="*/ 1172 h 2525"/>
                <a:gd name="T104" fmla="*/ 50 w 2522"/>
                <a:gd name="T105" fmla="*/ 914 h 2525"/>
                <a:gd name="T106" fmla="*/ 145 w 2522"/>
                <a:gd name="T107" fmla="*/ 675 h 2525"/>
                <a:gd name="T108" fmla="*/ 285 w 2522"/>
                <a:gd name="T109" fmla="*/ 464 h 2525"/>
                <a:gd name="T110" fmla="*/ 464 w 2522"/>
                <a:gd name="T111" fmla="*/ 286 h 2525"/>
                <a:gd name="T112" fmla="*/ 675 w 2522"/>
                <a:gd name="T113" fmla="*/ 146 h 2525"/>
                <a:gd name="T114" fmla="*/ 912 w 2522"/>
                <a:gd name="T115" fmla="*/ 49 h 2525"/>
                <a:gd name="T116" fmla="*/ 1171 w 2522"/>
                <a:gd name="T117" fmla="*/ 4 h 2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22" h="2525">
                  <a:moveTo>
                    <a:pt x="1260" y="139"/>
                  </a:moveTo>
                  <a:lnTo>
                    <a:pt x="1174" y="144"/>
                  </a:lnTo>
                  <a:lnTo>
                    <a:pt x="1088" y="153"/>
                  </a:lnTo>
                  <a:lnTo>
                    <a:pt x="1004" y="169"/>
                  </a:lnTo>
                  <a:lnTo>
                    <a:pt x="922" y="192"/>
                  </a:lnTo>
                  <a:lnTo>
                    <a:pt x="844" y="220"/>
                  </a:lnTo>
                  <a:lnTo>
                    <a:pt x="768" y="254"/>
                  </a:lnTo>
                  <a:lnTo>
                    <a:pt x="696" y="293"/>
                  </a:lnTo>
                  <a:lnTo>
                    <a:pt x="626" y="338"/>
                  </a:lnTo>
                  <a:lnTo>
                    <a:pt x="560" y="386"/>
                  </a:lnTo>
                  <a:lnTo>
                    <a:pt x="498" y="441"/>
                  </a:lnTo>
                  <a:lnTo>
                    <a:pt x="440" y="499"/>
                  </a:lnTo>
                  <a:lnTo>
                    <a:pt x="387" y="560"/>
                  </a:lnTo>
                  <a:lnTo>
                    <a:pt x="337" y="627"/>
                  </a:lnTo>
                  <a:lnTo>
                    <a:pt x="293" y="696"/>
                  </a:lnTo>
                  <a:lnTo>
                    <a:pt x="254" y="769"/>
                  </a:lnTo>
                  <a:lnTo>
                    <a:pt x="220" y="846"/>
                  </a:lnTo>
                  <a:lnTo>
                    <a:pt x="192" y="924"/>
                  </a:lnTo>
                  <a:lnTo>
                    <a:pt x="169" y="1006"/>
                  </a:lnTo>
                  <a:lnTo>
                    <a:pt x="152" y="1090"/>
                  </a:lnTo>
                  <a:lnTo>
                    <a:pt x="143" y="1175"/>
                  </a:lnTo>
                  <a:lnTo>
                    <a:pt x="140" y="1263"/>
                  </a:lnTo>
                  <a:lnTo>
                    <a:pt x="143" y="1351"/>
                  </a:lnTo>
                  <a:lnTo>
                    <a:pt x="152" y="1436"/>
                  </a:lnTo>
                  <a:lnTo>
                    <a:pt x="169" y="1519"/>
                  </a:lnTo>
                  <a:lnTo>
                    <a:pt x="192" y="1601"/>
                  </a:lnTo>
                  <a:lnTo>
                    <a:pt x="220" y="1680"/>
                  </a:lnTo>
                  <a:lnTo>
                    <a:pt x="254" y="1756"/>
                  </a:lnTo>
                  <a:lnTo>
                    <a:pt x="293" y="1829"/>
                  </a:lnTo>
                  <a:lnTo>
                    <a:pt x="337" y="1899"/>
                  </a:lnTo>
                  <a:lnTo>
                    <a:pt x="387" y="1965"/>
                  </a:lnTo>
                  <a:lnTo>
                    <a:pt x="440" y="2026"/>
                  </a:lnTo>
                  <a:lnTo>
                    <a:pt x="498" y="2085"/>
                  </a:lnTo>
                  <a:lnTo>
                    <a:pt x="560" y="2139"/>
                  </a:lnTo>
                  <a:lnTo>
                    <a:pt x="626" y="2187"/>
                  </a:lnTo>
                  <a:lnTo>
                    <a:pt x="696" y="2232"/>
                  </a:lnTo>
                  <a:lnTo>
                    <a:pt x="768" y="2271"/>
                  </a:lnTo>
                  <a:lnTo>
                    <a:pt x="844" y="2305"/>
                  </a:lnTo>
                  <a:lnTo>
                    <a:pt x="922" y="2334"/>
                  </a:lnTo>
                  <a:lnTo>
                    <a:pt x="1004" y="2356"/>
                  </a:lnTo>
                  <a:lnTo>
                    <a:pt x="1088" y="2372"/>
                  </a:lnTo>
                  <a:lnTo>
                    <a:pt x="1174" y="2381"/>
                  </a:lnTo>
                  <a:lnTo>
                    <a:pt x="1260" y="2386"/>
                  </a:lnTo>
                  <a:lnTo>
                    <a:pt x="1348" y="2381"/>
                  </a:lnTo>
                  <a:lnTo>
                    <a:pt x="1434" y="2372"/>
                  </a:lnTo>
                  <a:lnTo>
                    <a:pt x="1518" y="2356"/>
                  </a:lnTo>
                  <a:lnTo>
                    <a:pt x="1599" y="2334"/>
                  </a:lnTo>
                  <a:lnTo>
                    <a:pt x="1678" y="2305"/>
                  </a:lnTo>
                  <a:lnTo>
                    <a:pt x="1754" y="2271"/>
                  </a:lnTo>
                  <a:lnTo>
                    <a:pt x="1826" y="2232"/>
                  </a:lnTo>
                  <a:lnTo>
                    <a:pt x="1896" y="2187"/>
                  </a:lnTo>
                  <a:lnTo>
                    <a:pt x="1962" y="2139"/>
                  </a:lnTo>
                  <a:lnTo>
                    <a:pt x="2024" y="2085"/>
                  </a:lnTo>
                  <a:lnTo>
                    <a:pt x="2082" y="2026"/>
                  </a:lnTo>
                  <a:lnTo>
                    <a:pt x="2135" y="1965"/>
                  </a:lnTo>
                  <a:lnTo>
                    <a:pt x="2185" y="1899"/>
                  </a:lnTo>
                  <a:lnTo>
                    <a:pt x="2228" y="1829"/>
                  </a:lnTo>
                  <a:lnTo>
                    <a:pt x="2268" y="1756"/>
                  </a:lnTo>
                  <a:lnTo>
                    <a:pt x="2302" y="1680"/>
                  </a:lnTo>
                  <a:lnTo>
                    <a:pt x="2330" y="1601"/>
                  </a:lnTo>
                  <a:lnTo>
                    <a:pt x="2352" y="1519"/>
                  </a:lnTo>
                  <a:lnTo>
                    <a:pt x="2368" y="1436"/>
                  </a:lnTo>
                  <a:lnTo>
                    <a:pt x="2379" y="1351"/>
                  </a:lnTo>
                  <a:lnTo>
                    <a:pt x="2382" y="1263"/>
                  </a:lnTo>
                  <a:lnTo>
                    <a:pt x="2379" y="1175"/>
                  </a:lnTo>
                  <a:lnTo>
                    <a:pt x="2368" y="1090"/>
                  </a:lnTo>
                  <a:lnTo>
                    <a:pt x="2352" y="1006"/>
                  </a:lnTo>
                  <a:lnTo>
                    <a:pt x="2330" y="924"/>
                  </a:lnTo>
                  <a:lnTo>
                    <a:pt x="2302" y="846"/>
                  </a:lnTo>
                  <a:lnTo>
                    <a:pt x="2268" y="769"/>
                  </a:lnTo>
                  <a:lnTo>
                    <a:pt x="2228" y="696"/>
                  </a:lnTo>
                  <a:lnTo>
                    <a:pt x="2185" y="627"/>
                  </a:lnTo>
                  <a:lnTo>
                    <a:pt x="2135" y="560"/>
                  </a:lnTo>
                  <a:lnTo>
                    <a:pt x="2082" y="499"/>
                  </a:lnTo>
                  <a:lnTo>
                    <a:pt x="2024" y="441"/>
                  </a:lnTo>
                  <a:lnTo>
                    <a:pt x="1962" y="386"/>
                  </a:lnTo>
                  <a:lnTo>
                    <a:pt x="1896" y="338"/>
                  </a:lnTo>
                  <a:lnTo>
                    <a:pt x="1826" y="293"/>
                  </a:lnTo>
                  <a:lnTo>
                    <a:pt x="1754" y="254"/>
                  </a:lnTo>
                  <a:lnTo>
                    <a:pt x="1678" y="220"/>
                  </a:lnTo>
                  <a:lnTo>
                    <a:pt x="1599" y="192"/>
                  </a:lnTo>
                  <a:lnTo>
                    <a:pt x="1518" y="169"/>
                  </a:lnTo>
                  <a:lnTo>
                    <a:pt x="1434" y="153"/>
                  </a:lnTo>
                  <a:lnTo>
                    <a:pt x="1348" y="144"/>
                  </a:lnTo>
                  <a:lnTo>
                    <a:pt x="1260" y="139"/>
                  </a:lnTo>
                  <a:close/>
                  <a:moveTo>
                    <a:pt x="1260" y="0"/>
                  </a:moveTo>
                  <a:lnTo>
                    <a:pt x="1350" y="4"/>
                  </a:lnTo>
                  <a:lnTo>
                    <a:pt x="1439" y="13"/>
                  </a:lnTo>
                  <a:lnTo>
                    <a:pt x="1525" y="28"/>
                  </a:lnTo>
                  <a:lnTo>
                    <a:pt x="1610" y="49"/>
                  </a:lnTo>
                  <a:lnTo>
                    <a:pt x="1691" y="76"/>
                  </a:lnTo>
                  <a:lnTo>
                    <a:pt x="1771" y="109"/>
                  </a:lnTo>
                  <a:lnTo>
                    <a:pt x="1847" y="146"/>
                  </a:lnTo>
                  <a:lnTo>
                    <a:pt x="1920" y="187"/>
                  </a:lnTo>
                  <a:lnTo>
                    <a:pt x="1991" y="235"/>
                  </a:lnTo>
                  <a:lnTo>
                    <a:pt x="2058" y="286"/>
                  </a:lnTo>
                  <a:lnTo>
                    <a:pt x="2121" y="341"/>
                  </a:lnTo>
                  <a:lnTo>
                    <a:pt x="2181" y="400"/>
                  </a:lnTo>
                  <a:lnTo>
                    <a:pt x="2237" y="464"/>
                  </a:lnTo>
                  <a:lnTo>
                    <a:pt x="2288" y="532"/>
                  </a:lnTo>
                  <a:lnTo>
                    <a:pt x="2334" y="602"/>
                  </a:lnTo>
                  <a:lnTo>
                    <a:pt x="2377" y="675"/>
                  </a:lnTo>
                  <a:lnTo>
                    <a:pt x="2414" y="752"/>
                  </a:lnTo>
                  <a:lnTo>
                    <a:pt x="2446" y="832"/>
                  </a:lnTo>
                  <a:lnTo>
                    <a:pt x="2472" y="914"/>
                  </a:lnTo>
                  <a:lnTo>
                    <a:pt x="2493" y="997"/>
                  </a:lnTo>
                  <a:lnTo>
                    <a:pt x="2509" y="1084"/>
                  </a:lnTo>
                  <a:lnTo>
                    <a:pt x="2519" y="1172"/>
                  </a:lnTo>
                  <a:lnTo>
                    <a:pt x="2522" y="1263"/>
                  </a:lnTo>
                  <a:lnTo>
                    <a:pt x="2519" y="1353"/>
                  </a:lnTo>
                  <a:lnTo>
                    <a:pt x="2509" y="1441"/>
                  </a:lnTo>
                  <a:lnTo>
                    <a:pt x="2493" y="1528"/>
                  </a:lnTo>
                  <a:lnTo>
                    <a:pt x="2472" y="1611"/>
                  </a:lnTo>
                  <a:lnTo>
                    <a:pt x="2446" y="1693"/>
                  </a:lnTo>
                  <a:lnTo>
                    <a:pt x="2414" y="1773"/>
                  </a:lnTo>
                  <a:lnTo>
                    <a:pt x="2377" y="1850"/>
                  </a:lnTo>
                  <a:lnTo>
                    <a:pt x="2334" y="1923"/>
                  </a:lnTo>
                  <a:lnTo>
                    <a:pt x="2288" y="1994"/>
                  </a:lnTo>
                  <a:lnTo>
                    <a:pt x="2237" y="2061"/>
                  </a:lnTo>
                  <a:lnTo>
                    <a:pt x="2181" y="2125"/>
                  </a:lnTo>
                  <a:lnTo>
                    <a:pt x="2121" y="2184"/>
                  </a:lnTo>
                  <a:lnTo>
                    <a:pt x="2058" y="2239"/>
                  </a:lnTo>
                  <a:lnTo>
                    <a:pt x="1991" y="2291"/>
                  </a:lnTo>
                  <a:lnTo>
                    <a:pt x="1920" y="2338"/>
                  </a:lnTo>
                  <a:lnTo>
                    <a:pt x="1847" y="2379"/>
                  </a:lnTo>
                  <a:lnTo>
                    <a:pt x="1771" y="2416"/>
                  </a:lnTo>
                  <a:lnTo>
                    <a:pt x="1691" y="2449"/>
                  </a:lnTo>
                  <a:lnTo>
                    <a:pt x="1610" y="2476"/>
                  </a:lnTo>
                  <a:lnTo>
                    <a:pt x="1525" y="2497"/>
                  </a:lnTo>
                  <a:lnTo>
                    <a:pt x="1439" y="2512"/>
                  </a:lnTo>
                  <a:lnTo>
                    <a:pt x="1350" y="2521"/>
                  </a:lnTo>
                  <a:lnTo>
                    <a:pt x="1260" y="2525"/>
                  </a:lnTo>
                  <a:lnTo>
                    <a:pt x="1171" y="2521"/>
                  </a:lnTo>
                  <a:lnTo>
                    <a:pt x="1082" y="2512"/>
                  </a:lnTo>
                  <a:lnTo>
                    <a:pt x="997" y="2497"/>
                  </a:lnTo>
                  <a:lnTo>
                    <a:pt x="912" y="2476"/>
                  </a:lnTo>
                  <a:lnTo>
                    <a:pt x="830" y="2449"/>
                  </a:lnTo>
                  <a:lnTo>
                    <a:pt x="751" y="2416"/>
                  </a:lnTo>
                  <a:lnTo>
                    <a:pt x="675" y="2379"/>
                  </a:lnTo>
                  <a:lnTo>
                    <a:pt x="600" y="2338"/>
                  </a:lnTo>
                  <a:lnTo>
                    <a:pt x="531" y="2291"/>
                  </a:lnTo>
                  <a:lnTo>
                    <a:pt x="464" y="2239"/>
                  </a:lnTo>
                  <a:lnTo>
                    <a:pt x="400" y="2184"/>
                  </a:lnTo>
                  <a:lnTo>
                    <a:pt x="341" y="2125"/>
                  </a:lnTo>
                  <a:lnTo>
                    <a:pt x="285" y="2061"/>
                  </a:lnTo>
                  <a:lnTo>
                    <a:pt x="234" y="1994"/>
                  </a:lnTo>
                  <a:lnTo>
                    <a:pt x="187" y="1923"/>
                  </a:lnTo>
                  <a:lnTo>
                    <a:pt x="145" y="1850"/>
                  </a:lnTo>
                  <a:lnTo>
                    <a:pt x="108" y="1773"/>
                  </a:lnTo>
                  <a:lnTo>
                    <a:pt x="76" y="1693"/>
                  </a:lnTo>
                  <a:lnTo>
                    <a:pt x="50" y="1611"/>
                  </a:lnTo>
                  <a:lnTo>
                    <a:pt x="29" y="1528"/>
                  </a:lnTo>
                  <a:lnTo>
                    <a:pt x="13" y="1441"/>
                  </a:lnTo>
                  <a:lnTo>
                    <a:pt x="3" y="1353"/>
                  </a:lnTo>
                  <a:lnTo>
                    <a:pt x="0" y="1263"/>
                  </a:lnTo>
                  <a:lnTo>
                    <a:pt x="3" y="1172"/>
                  </a:lnTo>
                  <a:lnTo>
                    <a:pt x="13" y="1084"/>
                  </a:lnTo>
                  <a:lnTo>
                    <a:pt x="29" y="997"/>
                  </a:lnTo>
                  <a:lnTo>
                    <a:pt x="50" y="914"/>
                  </a:lnTo>
                  <a:lnTo>
                    <a:pt x="76" y="832"/>
                  </a:lnTo>
                  <a:lnTo>
                    <a:pt x="108" y="752"/>
                  </a:lnTo>
                  <a:lnTo>
                    <a:pt x="145" y="675"/>
                  </a:lnTo>
                  <a:lnTo>
                    <a:pt x="187" y="602"/>
                  </a:lnTo>
                  <a:lnTo>
                    <a:pt x="234" y="532"/>
                  </a:lnTo>
                  <a:lnTo>
                    <a:pt x="285" y="464"/>
                  </a:lnTo>
                  <a:lnTo>
                    <a:pt x="341" y="400"/>
                  </a:lnTo>
                  <a:lnTo>
                    <a:pt x="400" y="341"/>
                  </a:lnTo>
                  <a:lnTo>
                    <a:pt x="464" y="286"/>
                  </a:lnTo>
                  <a:lnTo>
                    <a:pt x="531" y="235"/>
                  </a:lnTo>
                  <a:lnTo>
                    <a:pt x="600" y="187"/>
                  </a:lnTo>
                  <a:lnTo>
                    <a:pt x="675" y="146"/>
                  </a:lnTo>
                  <a:lnTo>
                    <a:pt x="751" y="109"/>
                  </a:lnTo>
                  <a:lnTo>
                    <a:pt x="830" y="76"/>
                  </a:lnTo>
                  <a:lnTo>
                    <a:pt x="912" y="49"/>
                  </a:lnTo>
                  <a:lnTo>
                    <a:pt x="997" y="28"/>
                  </a:lnTo>
                  <a:lnTo>
                    <a:pt x="1082" y="13"/>
                  </a:lnTo>
                  <a:lnTo>
                    <a:pt x="1171" y="4"/>
                  </a:lnTo>
                  <a:lnTo>
                    <a:pt x="1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77"/>
            <p:cNvSpPr>
              <a:spLocks noEditPoints="1"/>
            </p:cNvSpPr>
            <p:nvPr/>
          </p:nvSpPr>
          <p:spPr bwMode="auto">
            <a:xfrm>
              <a:off x="4684713" y="2108201"/>
              <a:ext cx="58738" cy="155575"/>
            </a:xfrm>
            <a:custGeom>
              <a:avLst/>
              <a:gdLst>
                <a:gd name="T0" fmla="*/ 172 w 371"/>
                <a:gd name="T1" fmla="*/ 754 h 983"/>
                <a:gd name="T2" fmla="*/ 148 w 371"/>
                <a:gd name="T3" fmla="*/ 770 h 983"/>
                <a:gd name="T4" fmla="*/ 140 w 371"/>
                <a:gd name="T5" fmla="*/ 798 h 983"/>
                <a:gd name="T6" fmla="*/ 148 w 371"/>
                <a:gd name="T7" fmla="*/ 825 h 983"/>
                <a:gd name="T8" fmla="*/ 172 w 371"/>
                <a:gd name="T9" fmla="*/ 841 h 983"/>
                <a:gd name="T10" fmla="*/ 200 w 371"/>
                <a:gd name="T11" fmla="*/ 841 h 983"/>
                <a:gd name="T12" fmla="*/ 223 w 371"/>
                <a:gd name="T13" fmla="*/ 825 h 983"/>
                <a:gd name="T14" fmla="*/ 232 w 371"/>
                <a:gd name="T15" fmla="*/ 798 h 983"/>
                <a:gd name="T16" fmla="*/ 223 w 371"/>
                <a:gd name="T17" fmla="*/ 770 h 983"/>
                <a:gd name="T18" fmla="*/ 200 w 371"/>
                <a:gd name="T19" fmla="*/ 754 h 983"/>
                <a:gd name="T20" fmla="*/ 185 w 371"/>
                <a:gd name="T21" fmla="*/ 0 h 983"/>
                <a:gd name="T22" fmla="*/ 221 w 371"/>
                <a:gd name="T23" fmla="*/ 10 h 983"/>
                <a:gd name="T24" fmla="*/ 246 w 371"/>
                <a:gd name="T25" fmla="*/ 35 h 983"/>
                <a:gd name="T26" fmla="*/ 255 w 371"/>
                <a:gd name="T27" fmla="*/ 70 h 983"/>
                <a:gd name="T28" fmla="*/ 283 w 371"/>
                <a:gd name="T29" fmla="*/ 640 h 983"/>
                <a:gd name="T30" fmla="*/ 329 w 371"/>
                <a:gd name="T31" fmla="*/ 681 h 983"/>
                <a:gd name="T32" fmla="*/ 360 w 371"/>
                <a:gd name="T33" fmla="*/ 734 h 983"/>
                <a:gd name="T34" fmla="*/ 371 w 371"/>
                <a:gd name="T35" fmla="*/ 798 h 983"/>
                <a:gd name="T36" fmla="*/ 359 w 371"/>
                <a:gd name="T37" fmla="*/ 862 h 983"/>
                <a:gd name="T38" fmla="*/ 327 w 371"/>
                <a:gd name="T39" fmla="*/ 917 h 983"/>
                <a:gd name="T40" fmla="*/ 280 w 371"/>
                <a:gd name="T41" fmla="*/ 958 h 983"/>
                <a:gd name="T42" fmla="*/ 219 w 371"/>
                <a:gd name="T43" fmla="*/ 980 h 983"/>
                <a:gd name="T44" fmla="*/ 153 w 371"/>
                <a:gd name="T45" fmla="*/ 980 h 983"/>
                <a:gd name="T46" fmla="*/ 92 w 371"/>
                <a:gd name="T47" fmla="*/ 958 h 983"/>
                <a:gd name="T48" fmla="*/ 44 w 371"/>
                <a:gd name="T49" fmla="*/ 917 h 983"/>
                <a:gd name="T50" fmla="*/ 12 w 371"/>
                <a:gd name="T51" fmla="*/ 862 h 983"/>
                <a:gd name="T52" fmla="*/ 0 w 371"/>
                <a:gd name="T53" fmla="*/ 798 h 983"/>
                <a:gd name="T54" fmla="*/ 12 w 371"/>
                <a:gd name="T55" fmla="*/ 734 h 983"/>
                <a:gd name="T56" fmla="*/ 42 w 371"/>
                <a:gd name="T57" fmla="*/ 681 h 983"/>
                <a:gd name="T58" fmla="*/ 89 w 371"/>
                <a:gd name="T59" fmla="*/ 640 h 983"/>
                <a:gd name="T60" fmla="*/ 117 w 371"/>
                <a:gd name="T61" fmla="*/ 70 h 983"/>
                <a:gd name="T62" fmla="*/ 126 w 371"/>
                <a:gd name="T63" fmla="*/ 35 h 983"/>
                <a:gd name="T64" fmla="*/ 150 w 371"/>
                <a:gd name="T65" fmla="*/ 10 h 983"/>
                <a:gd name="T66" fmla="*/ 185 w 371"/>
                <a:gd name="T67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1" h="983">
                  <a:moveTo>
                    <a:pt x="185" y="752"/>
                  </a:moveTo>
                  <a:lnTo>
                    <a:pt x="172" y="754"/>
                  </a:lnTo>
                  <a:lnTo>
                    <a:pt x="159" y="760"/>
                  </a:lnTo>
                  <a:lnTo>
                    <a:pt x="148" y="770"/>
                  </a:lnTo>
                  <a:lnTo>
                    <a:pt x="142" y="783"/>
                  </a:lnTo>
                  <a:lnTo>
                    <a:pt x="140" y="798"/>
                  </a:lnTo>
                  <a:lnTo>
                    <a:pt x="142" y="812"/>
                  </a:lnTo>
                  <a:lnTo>
                    <a:pt x="148" y="825"/>
                  </a:lnTo>
                  <a:lnTo>
                    <a:pt x="159" y="835"/>
                  </a:lnTo>
                  <a:lnTo>
                    <a:pt x="172" y="841"/>
                  </a:lnTo>
                  <a:lnTo>
                    <a:pt x="185" y="844"/>
                  </a:lnTo>
                  <a:lnTo>
                    <a:pt x="200" y="841"/>
                  </a:lnTo>
                  <a:lnTo>
                    <a:pt x="213" y="835"/>
                  </a:lnTo>
                  <a:lnTo>
                    <a:pt x="223" y="825"/>
                  </a:lnTo>
                  <a:lnTo>
                    <a:pt x="230" y="812"/>
                  </a:lnTo>
                  <a:lnTo>
                    <a:pt x="232" y="798"/>
                  </a:lnTo>
                  <a:lnTo>
                    <a:pt x="230" y="783"/>
                  </a:lnTo>
                  <a:lnTo>
                    <a:pt x="223" y="770"/>
                  </a:lnTo>
                  <a:lnTo>
                    <a:pt x="213" y="760"/>
                  </a:lnTo>
                  <a:lnTo>
                    <a:pt x="200" y="754"/>
                  </a:lnTo>
                  <a:lnTo>
                    <a:pt x="185" y="752"/>
                  </a:lnTo>
                  <a:close/>
                  <a:moveTo>
                    <a:pt x="185" y="0"/>
                  </a:moveTo>
                  <a:lnTo>
                    <a:pt x="204" y="3"/>
                  </a:lnTo>
                  <a:lnTo>
                    <a:pt x="221" y="10"/>
                  </a:lnTo>
                  <a:lnTo>
                    <a:pt x="235" y="20"/>
                  </a:lnTo>
                  <a:lnTo>
                    <a:pt x="246" y="35"/>
                  </a:lnTo>
                  <a:lnTo>
                    <a:pt x="253" y="52"/>
                  </a:lnTo>
                  <a:lnTo>
                    <a:pt x="255" y="70"/>
                  </a:lnTo>
                  <a:lnTo>
                    <a:pt x="255" y="626"/>
                  </a:lnTo>
                  <a:lnTo>
                    <a:pt x="283" y="640"/>
                  </a:lnTo>
                  <a:lnTo>
                    <a:pt x="308" y="659"/>
                  </a:lnTo>
                  <a:lnTo>
                    <a:pt x="329" y="681"/>
                  </a:lnTo>
                  <a:lnTo>
                    <a:pt x="347" y="706"/>
                  </a:lnTo>
                  <a:lnTo>
                    <a:pt x="360" y="734"/>
                  </a:lnTo>
                  <a:lnTo>
                    <a:pt x="369" y="765"/>
                  </a:lnTo>
                  <a:lnTo>
                    <a:pt x="371" y="798"/>
                  </a:lnTo>
                  <a:lnTo>
                    <a:pt x="369" y="830"/>
                  </a:lnTo>
                  <a:lnTo>
                    <a:pt x="359" y="862"/>
                  </a:lnTo>
                  <a:lnTo>
                    <a:pt x="345" y="891"/>
                  </a:lnTo>
                  <a:lnTo>
                    <a:pt x="327" y="917"/>
                  </a:lnTo>
                  <a:lnTo>
                    <a:pt x="305" y="940"/>
                  </a:lnTo>
                  <a:lnTo>
                    <a:pt x="280" y="958"/>
                  </a:lnTo>
                  <a:lnTo>
                    <a:pt x="250" y="971"/>
                  </a:lnTo>
                  <a:lnTo>
                    <a:pt x="219" y="980"/>
                  </a:lnTo>
                  <a:lnTo>
                    <a:pt x="185" y="983"/>
                  </a:lnTo>
                  <a:lnTo>
                    <a:pt x="153" y="980"/>
                  </a:lnTo>
                  <a:lnTo>
                    <a:pt x="121" y="971"/>
                  </a:lnTo>
                  <a:lnTo>
                    <a:pt x="92" y="958"/>
                  </a:lnTo>
                  <a:lnTo>
                    <a:pt x="67" y="940"/>
                  </a:lnTo>
                  <a:lnTo>
                    <a:pt x="44" y="917"/>
                  </a:lnTo>
                  <a:lnTo>
                    <a:pt x="25" y="891"/>
                  </a:lnTo>
                  <a:lnTo>
                    <a:pt x="12" y="862"/>
                  </a:lnTo>
                  <a:lnTo>
                    <a:pt x="3" y="830"/>
                  </a:lnTo>
                  <a:lnTo>
                    <a:pt x="0" y="798"/>
                  </a:lnTo>
                  <a:lnTo>
                    <a:pt x="3" y="765"/>
                  </a:lnTo>
                  <a:lnTo>
                    <a:pt x="12" y="734"/>
                  </a:lnTo>
                  <a:lnTo>
                    <a:pt x="24" y="706"/>
                  </a:lnTo>
                  <a:lnTo>
                    <a:pt x="42" y="681"/>
                  </a:lnTo>
                  <a:lnTo>
                    <a:pt x="64" y="659"/>
                  </a:lnTo>
                  <a:lnTo>
                    <a:pt x="89" y="640"/>
                  </a:lnTo>
                  <a:lnTo>
                    <a:pt x="117" y="626"/>
                  </a:lnTo>
                  <a:lnTo>
                    <a:pt x="117" y="70"/>
                  </a:lnTo>
                  <a:lnTo>
                    <a:pt x="119" y="52"/>
                  </a:lnTo>
                  <a:lnTo>
                    <a:pt x="126" y="35"/>
                  </a:lnTo>
                  <a:lnTo>
                    <a:pt x="137" y="20"/>
                  </a:lnTo>
                  <a:lnTo>
                    <a:pt x="150" y="10"/>
                  </a:lnTo>
                  <a:lnTo>
                    <a:pt x="167" y="3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3475620" y="1984545"/>
            <a:ext cx="554038" cy="419100"/>
            <a:chOff x="3502025" y="1984375"/>
            <a:chExt cx="554038" cy="419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0" name="Freeform 82"/>
            <p:cNvSpPr>
              <a:spLocks noEditPoints="1"/>
            </p:cNvSpPr>
            <p:nvPr/>
          </p:nvSpPr>
          <p:spPr bwMode="auto">
            <a:xfrm>
              <a:off x="3502025" y="1984375"/>
              <a:ext cx="554038" cy="419100"/>
            </a:xfrm>
            <a:custGeom>
              <a:avLst/>
              <a:gdLst>
                <a:gd name="T0" fmla="*/ 1403 w 3490"/>
                <a:gd name="T1" fmla="*/ 1406 h 2638"/>
                <a:gd name="T2" fmla="*/ 1344 w 3490"/>
                <a:gd name="T3" fmla="*/ 1494 h 2638"/>
                <a:gd name="T4" fmla="*/ 1365 w 3490"/>
                <a:gd name="T5" fmla="*/ 1600 h 2638"/>
                <a:gd name="T6" fmla="*/ 1453 w 3490"/>
                <a:gd name="T7" fmla="*/ 1658 h 2638"/>
                <a:gd name="T8" fmla="*/ 2063 w 3490"/>
                <a:gd name="T9" fmla="*/ 1650 h 2638"/>
                <a:gd name="T10" fmla="*/ 2137 w 3490"/>
                <a:gd name="T11" fmla="*/ 1575 h 2638"/>
                <a:gd name="T12" fmla="*/ 2137 w 3490"/>
                <a:gd name="T13" fmla="*/ 1467 h 2638"/>
                <a:gd name="T14" fmla="*/ 2063 w 3490"/>
                <a:gd name="T15" fmla="*/ 1393 h 2638"/>
                <a:gd name="T16" fmla="*/ 243 w 3490"/>
                <a:gd name="T17" fmla="*/ 572 h 2638"/>
                <a:gd name="T18" fmla="*/ 162 w 3490"/>
                <a:gd name="T19" fmla="*/ 612 h 2638"/>
                <a:gd name="T20" fmla="*/ 139 w 3490"/>
                <a:gd name="T21" fmla="*/ 892 h 2638"/>
                <a:gd name="T22" fmla="*/ 1291 w 3490"/>
                <a:gd name="T23" fmla="*/ 1317 h 2638"/>
                <a:gd name="T24" fmla="*/ 1437 w 3490"/>
                <a:gd name="T25" fmla="*/ 1245 h 2638"/>
                <a:gd name="T26" fmla="*/ 2093 w 3490"/>
                <a:gd name="T27" fmla="*/ 1256 h 2638"/>
                <a:gd name="T28" fmla="*/ 2227 w 3490"/>
                <a:gd name="T29" fmla="*/ 1348 h 2638"/>
                <a:gd name="T30" fmla="*/ 2907 w 3490"/>
                <a:gd name="T31" fmla="*/ 1110 h 2638"/>
                <a:gd name="T32" fmla="*/ 2972 w 3490"/>
                <a:gd name="T33" fmla="*/ 1134 h 2638"/>
                <a:gd name="T34" fmla="*/ 2986 w 3490"/>
                <a:gd name="T35" fmla="*/ 1202 h 2638"/>
                <a:gd name="T36" fmla="*/ 2283 w 3490"/>
                <a:gd name="T37" fmla="*/ 1567 h 2638"/>
                <a:gd name="T38" fmla="*/ 2218 w 3490"/>
                <a:gd name="T39" fmla="*/ 1706 h 2638"/>
                <a:gd name="T40" fmla="*/ 2089 w 3490"/>
                <a:gd name="T41" fmla="*/ 1789 h 2638"/>
                <a:gd name="T42" fmla="*/ 1440 w 3490"/>
                <a:gd name="T43" fmla="*/ 1797 h 2638"/>
                <a:gd name="T44" fmla="*/ 1300 w 3490"/>
                <a:gd name="T45" fmla="*/ 1734 h 2638"/>
                <a:gd name="T46" fmla="*/ 1215 w 3490"/>
                <a:gd name="T47" fmla="*/ 1605 h 2638"/>
                <a:gd name="T48" fmla="*/ 142 w 3490"/>
                <a:gd name="T49" fmla="*/ 2417 h 2638"/>
                <a:gd name="T50" fmla="*/ 198 w 3490"/>
                <a:gd name="T51" fmla="*/ 2487 h 2638"/>
                <a:gd name="T52" fmla="*/ 3270 w 3490"/>
                <a:gd name="T53" fmla="*/ 2496 h 2638"/>
                <a:gd name="T54" fmla="*/ 3340 w 3490"/>
                <a:gd name="T55" fmla="*/ 2439 h 2638"/>
                <a:gd name="T56" fmla="*/ 3348 w 3490"/>
                <a:gd name="T57" fmla="*/ 653 h 2638"/>
                <a:gd name="T58" fmla="*/ 3292 w 3490"/>
                <a:gd name="T59" fmla="*/ 583 h 2638"/>
                <a:gd name="T60" fmla="*/ 1392 w 3490"/>
                <a:gd name="T61" fmla="*/ 140 h 2638"/>
                <a:gd name="T62" fmla="*/ 1292 w 3490"/>
                <a:gd name="T63" fmla="*/ 181 h 2638"/>
                <a:gd name="T64" fmla="*/ 1251 w 3490"/>
                <a:gd name="T65" fmla="*/ 280 h 2638"/>
                <a:gd name="T66" fmla="*/ 2236 w 3490"/>
                <a:gd name="T67" fmla="*/ 252 h 2638"/>
                <a:gd name="T68" fmla="*/ 2176 w 3490"/>
                <a:gd name="T69" fmla="*/ 164 h 2638"/>
                <a:gd name="T70" fmla="*/ 1392 w 3490"/>
                <a:gd name="T71" fmla="*/ 140 h 2638"/>
                <a:gd name="T72" fmla="*/ 2179 w 3490"/>
                <a:gd name="T73" fmla="*/ 12 h 2638"/>
                <a:gd name="T74" fmla="*/ 2309 w 3490"/>
                <a:gd name="T75" fmla="*/ 97 h 2638"/>
                <a:gd name="T76" fmla="*/ 2374 w 3490"/>
                <a:gd name="T77" fmla="*/ 239 h 2638"/>
                <a:gd name="T78" fmla="*/ 3286 w 3490"/>
                <a:gd name="T79" fmla="*/ 436 h 2638"/>
                <a:gd name="T80" fmla="*/ 3419 w 3490"/>
                <a:gd name="T81" fmla="*/ 504 h 2638"/>
                <a:gd name="T82" fmla="*/ 3487 w 3490"/>
                <a:gd name="T83" fmla="*/ 637 h 2638"/>
                <a:gd name="T84" fmla="*/ 3477 w 3490"/>
                <a:gd name="T85" fmla="*/ 2470 h 2638"/>
                <a:gd name="T86" fmla="*/ 3391 w 3490"/>
                <a:gd name="T87" fmla="*/ 2590 h 2638"/>
                <a:gd name="T88" fmla="*/ 3247 w 3490"/>
                <a:gd name="T89" fmla="*/ 2638 h 2638"/>
                <a:gd name="T90" fmla="*/ 131 w 3490"/>
                <a:gd name="T91" fmla="*/ 2610 h 2638"/>
                <a:gd name="T92" fmla="*/ 27 w 3490"/>
                <a:gd name="T93" fmla="*/ 2505 h 2638"/>
                <a:gd name="T94" fmla="*/ 0 w 3490"/>
                <a:gd name="T95" fmla="*/ 677 h 2638"/>
                <a:gd name="T96" fmla="*/ 47 w 3490"/>
                <a:gd name="T97" fmla="*/ 533 h 2638"/>
                <a:gd name="T98" fmla="*/ 166 w 3490"/>
                <a:gd name="T99" fmla="*/ 445 h 2638"/>
                <a:gd name="T100" fmla="*/ 1113 w 3490"/>
                <a:gd name="T101" fmla="*/ 280 h 2638"/>
                <a:gd name="T102" fmla="*/ 1157 w 3490"/>
                <a:gd name="T103" fmla="*/ 128 h 2638"/>
                <a:gd name="T104" fmla="*/ 1274 w 3490"/>
                <a:gd name="T105" fmla="*/ 27 h 2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90" h="2638">
                  <a:moveTo>
                    <a:pt x="1481" y="1382"/>
                  </a:moveTo>
                  <a:lnTo>
                    <a:pt x="1453" y="1384"/>
                  </a:lnTo>
                  <a:lnTo>
                    <a:pt x="1427" y="1393"/>
                  </a:lnTo>
                  <a:lnTo>
                    <a:pt x="1403" y="1406"/>
                  </a:lnTo>
                  <a:lnTo>
                    <a:pt x="1382" y="1423"/>
                  </a:lnTo>
                  <a:lnTo>
                    <a:pt x="1365" y="1444"/>
                  </a:lnTo>
                  <a:lnTo>
                    <a:pt x="1353" y="1467"/>
                  </a:lnTo>
                  <a:lnTo>
                    <a:pt x="1344" y="1494"/>
                  </a:lnTo>
                  <a:lnTo>
                    <a:pt x="1342" y="1521"/>
                  </a:lnTo>
                  <a:lnTo>
                    <a:pt x="1344" y="1550"/>
                  </a:lnTo>
                  <a:lnTo>
                    <a:pt x="1353" y="1575"/>
                  </a:lnTo>
                  <a:lnTo>
                    <a:pt x="1365" y="1600"/>
                  </a:lnTo>
                  <a:lnTo>
                    <a:pt x="1382" y="1620"/>
                  </a:lnTo>
                  <a:lnTo>
                    <a:pt x="1403" y="1637"/>
                  </a:lnTo>
                  <a:lnTo>
                    <a:pt x="1427" y="1650"/>
                  </a:lnTo>
                  <a:lnTo>
                    <a:pt x="1453" y="1658"/>
                  </a:lnTo>
                  <a:lnTo>
                    <a:pt x="1481" y="1661"/>
                  </a:lnTo>
                  <a:lnTo>
                    <a:pt x="2009" y="1661"/>
                  </a:lnTo>
                  <a:lnTo>
                    <a:pt x="2037" y="1658"/>
                  </a:lnTo>
                  <a:lnTo>
                    <a:pt x="2063" y="1650"/>
                  </a:lnTo>
                  <a:lnTo>
                    <a:pt x="2087" y="1637"/>
                  </a:lnTo>
                  <a:lnTo>
                    <a:pt x="2108" y="1620"/>
                  </a:lnTo>
                  <a:lnTo>
                    <a:pt x="2125" y="1600"/>
                  </a:lnTo>
                  <a:lnTo>
                    <a:pt x="2137" y="1575"/>
                  </a:lnTo>
                  <a:lnTo>
                    <a:pt x="2146" y="1550"/>
                  </a:lnTo>
                  <a:lnTo>
                    <a:pt x="2148" y="1521"/>
                  </a:lnTo>
                  <a:lnTo>
                    <a:pt x="2146" y="1494"/>
                  </a:lnTo>
                  <a:lnTo>
                    <a:pt x="2137" y="1467"/>
                  </a:lnTo>
                  <a:lnTo>
                    <a:pt x="2125" y="1444"/>
                  </a:lnTo>
                  <a:lnTo>
                    <a:pt x="2108" y="1423"/>
                  </a:lnTo>
                  <a:lnTo>
                    <a:pt x="2087" y="1406"/>
                  </a:lnTo>
                  <a:lnTo>
                    <a:pt x="2063" y="1393"/>
                  </a:lnTo>
                  <a:lnTo>
                    <a:pt x="2037" y="1384"/>
                  </a:lnTo>
                  <a:lnTo>
                    <a:pt x="2009" y="1382"/>
                  </a:lnTo>
                  <a:lnTo>
                    <a:pt x="1481" y="1382"/>
                  </a:lnTo>
                  <a:close/>
                  <a:moveTo>
                    <a:pt x="243" y="572"/>
                  </a:moveTo>
                  <a:lnTo>
                    <a:pt x="220" y="575"/>
                  </a:lnTo>
                  <a:lnTo>
                    <a:pt x="198" y="583"/>
                  </a:lnTo>
                  <a:lnTo>
                    <a:pt x="178" y="596"/>
                  </a:lnTo>
                  <a:lnTo>
                    <a:pt x="162" y="612"/>
                  </a:lnTo>
                  <a:lnTo>
                    <a:pt x="150" y="631"/>
                  </a:lnTo>
                  <a:lnTo>
                    <a:pt x="142" y="653"/>
                  </a:lnTo>
                  <a:lnTo>
                    <a:pt x="139" y="677"/>
                  </a:lnTo>
                  <a:lnTo>
                    <a:pt x="139" y="892"/>
                  </a:lnTo>
                  <a:lnTo>
                    <a:pt x="1223" y="1419"/>
                  </a:lnTo>
                  <a:lnTo>
                    <a:pt x="1241" y="1382"/>
                  </a:lnTo>
                  <a:lnTo>
                    <a:pt x="1263" y="1348"/>
                  </a:lnTo>
                  <a:lnTo>
                    <a:pt x="1291" y="1317"/>
                  </a:lnTo>
                  <a:lnTo>
                    <a:pt x="1323" y="1292"/>
                  </a:lnTo>
                  <a:lnTo>
                    <a:pt x="1358" y="1271"/>
                  </a:lnTo>
                  <a:lnTo>
                    <a:pt x="1397" y="1256"/>
                  </a:lnTo>
                  <a:lnTo>
                    <a:pt x="1437" y="1245"/>
                  </a:lnTo>
                  <a:lnTo>
                    <a:pt x="1481" y="1242"/>
                  </a:lnTo>
                  <a:lnTo>
                    <a:pt x="2009" y="1242"/>
                  </a:lnTo>
                  <a:lnTo>
                    <a:pt x="2053" y="1245"/>
                  </a:lnTo>
                  <a:lnTo>
                    <a:pt x="2093" y="1256"/>
                  </a:lnTo>
                  <a:lnTo>
                    <a:pt x="2132" y="1271"/>
                  </a:lnTo>
                  <a:lnTo>
                    <a:pt x="2167" y="1292"/>
                  </a:lnTo>
                  <a:lnTo>
                    <a:pt x="2199" y="1317"/>
                  </a:lnTo>
                  <a:lnTo>
                    <a:pt x="2227" y="1348"/>
                  </a:lnTo>
                  <a:lnTo>
                    <a:pt x="2249" y="1382"/>
                  </a:lnTo>
                  <a:lnTo>
                    <a:pt x="2267" y="1419"/>
                  </a:lnTo>
                  <a:lnTo>
                    <a:pt x="2889" y="1117"/>
                  </a:lnTo>
                  <a:lnTo>
                    <a:pt x="2907" y="1110"/>
                  </a:lnTo>
                  <a:lnTo>
                    <a:pt x="2925" y="1109"/>
                  </a:lnTo>
                  <a:lnTo>
                    <a:pt x="2942" y="1114"/>
                  </a:lnTo>
                  <a:lnTo>
                    <a:pt x="2959" y="1121"/>
                  </a:lnTo>
                  <a:lnTo>
                    <a:pt x="2972" y="1134"/>
                  </a:lnTo>
                  <a:lnTo>
                    <a:pt x="2982" y="1149"/>
                  </a:lnTo>
                  <a:lnTo>
                    <a:pt x="2989" y="1167"/>
                  </a:lnTo>
                  <a:lnTo>
                    <a:pt x="2990" y="1185"/>
                  </a:lnTo>
                  <a:lnTo>
                    <a:pt x="2986" y="1202"/>
                  </a:lnTo>
                  <a:lnTo>
                    <a:pt x="2978" y="1219"/>
                  </a:lnTo>
                  <a:lnTo>
                    <a:pt x="2965" y="1231"/>
                  </a:lnTo>
                  <a:lnTo>
                    <a:pt x="2951" y="1242"/>
                  </a:lnTo>
                  <a:lnTo>
                    <a:pt x="2283" y="1567"/>
                  </a:lnTo>
                  <a:lnTo>
                    <a:pt x="2275" y="1605"/>
                  </a:lnTo>
                  <a:lnTo>
                    <a:pt x="2260" y="1642"/>
                  </a:lnTo>
                  <a:lnTo>
                    <a:pt x="2241" y="1675"/>
                  </a:lnTo>
                  <a:lnTo>
                    <a:pt x="2218" y="1706"/>
                  </a:lnTo>
                  <a:lnTo>
                    <a:pt x="2190" y="1734"/>
                  </a:lnTo>
                  <a:lnTo>
                    <a:pt x="2160" y="1756"/>
                  </a:lnTo>
                  <a:lnTo>
                    <a:pt x="2125" y="1775"/>
                  </a:lnTo>
                  <a:lnTo>
                    <a:pt x="2089" y="1789"/>
                  </a:lnTo>
                  <a:lnTo>
                    <a:pt x="2050" y="1797"/>
                  </a:lnTo>
                  <a:lnTo>
                    <a:pt x="2009" y="1800"/>
                  </a:lnTo>
                  <a:lnTo>
                    <a:pt x="1481" y="1800"/>
                  </a:lnTo>
                  <a:lnTo>
                    <a:pt x="1440" y="1797"/>
                  </a:lnTo>
                  <a:lnTo>
                    <a:pt x="1401" y="1789"/>
                  </a:lnTo>
                  <a:lnTo>
                    <a:pt x="1365" y="1775"/>
                  </a:lnTo>
                  <a:lnTo>
                    <a:pt x="1330" y="1756"/>
                  </a:lnTo>
                  <a:lnTo>
                    <a:pt x="1300" y="1734"/>
                  </a:lnTo>
                  <a:lnTo>
                    <a:pt x="1272" y="1706"/>
                  </a:lnTo>
                  <a:lnTo>
                    <a:pt x="1249" y="1675"/>
                  </a:lnTo>
                  <a:lnTo>
                    <a:pt x="1230" y="1642"/>
                  </a:lnTo>
                  <a:lnTo>
                    <a:pt x="1215" y="1605"/>
                  </a:lnTo>
                  <a:lnTo>
                    <a:pt x="1207" y="1567"/>
                  </a:lnTo>
                  <a:lnTo>
                    <a:pt x="139" y="1047"/>
                  </a:lnTo>
                  <a:lnTo>
                    <a:pt x="139" y="2394"/>
                  </a:lnTo>
                  <a:lnTo>
                    <a:pt x="142" y="2417"/>
                  </a:lnTo>
                  <a:lnTo>
                    <a:pt x="150" y="2439"/>
                  </a:lnTo>
                  <a:lnTo>
                    <a:pt x="162" y="2459"/>
                  </a:lnTo>
                  <a:lnTo>
                    <a:pt x="178" y="2476"/>
                  </a:lnTo>
                  <a:lnTo>
                    <a:pt x="198" y="2487"/>
                  </a:lnTo>
                  <a:lnTo>
                    <a:pt x="220" y="2496"/>
                  </a:lnTo>
                  <a:lnTo>
                    <a:pt x="243" y="2498"/>
                  </a:lnTo>
                  <a:lnTo>
                    <a:pt x="3247" y="2498"/>
                  </a:lnTo>
                  <a:lnTo>
                    <a:pt x="3270" y="2496"/>
                  </a:lnTo>
                  <a:lnTo>
                    <a:pt x="3292" y="2487"/>
                  </a:lnTo>
                  <a:lnTo>
                    <a:pt x="3312" y="2476"/>
                  </a:lnTo>
                  <a:lnTo>
                    <a:pt x="3328" y="2459"/>
                  </a:lnTo>
                  <a:lnTo>
                    <a:pt x="3340" y="2439"/>
                  </a:lnTo>
                  <a:lnTo>
                    <a:pt x="3348" y="2417"/>
                  </a:lnTo>
                  <a:lnTo>
                    <a:pt x="3351" y="2394"/>
                  </a:lnTo>
                  <a:lnTo>
                    <a:pt x="3351" y="677"/>
                  </a:lnTo>
                  <a:lnTo>
                    <a:pt x="3348" y="653"/>
                  </a:lnTo>
                  <a:lnTo>
                    <a:pt x="3340" y="631"/>
                  </a:lnTo>
                  <a:lnTo>
                    <a:pt x="3328" y="612"/>
                  </a:lnTo>
                  <a:lnTo>
                    <a:pt x="3312" y="596"/>
                  </a:lnTo>
                  <a:lnTo>
                    <a:pt x="3292" y="583"/>
                  </a:lnTo>
                  <a:lnTo>
                    <a:pt x="3270" y="575"/>
                  </a:lnTo>
                  <a:lnTo>
                    <a:pt x="3247" y="572"/>
                  </a:lnTo>
                  <a:lnTo>
                    <a:pt x="243" y="572"/>
                  </a:lnTo>
                  <a:close/>
                  <a:moveTo>
                    <a:pt x="1392" y="140"/>
                  </a:moveTo>
                  <a:lnTo>
                    <a:pt x="1363" y="142"/>
                  </a:lnTo>
                  <a:lnTo>
                    <a:pt x="1337" y="151"/>
                  </a:lnTo>
                  <a:lnTo>
                    <a:pt x="1314" y="164"/>
                  </a:lnTo>
                  <a:lnTo>
                    <a:pt x="1292" y="181"/>
                  </a:lnTo>
                  <a:lnTo>
                    <a:pt x="1275" y="202"/>
                  </a:lnTo>
                  <a:lnTo>
                    <a:pt x="1263" y="226"/>
                  </a:lnTo>
                  <a:lnTo>
                    <a:pt x="1254" y="252"/>
                  </a:lnTo>
                  <a:lnTo>
                    <a:pt x="1251" y="280"/>
                  </a:lnTo>
                  <a:lnTo>
                    <a:pt x="1251" y="433"/>
                  </a:lnTo>
                  <a:lnTo>
                    <a:pt x="2239" y="433"/>
                  </a:lnTo>
                  <a:lnTo>
                    <a:pt x="2239" y="280"/>
                  </a:lnTo>
                  <a:lnTo>
                    <a:pt x="2236" y="252"/>
                  </a:lnTo>
                  <a:lnTo>
                    <a:pt x="2227" y="226"/>
                  </a:lnTo>
                  <a:lnTo>
                    <a:pt x="2215" y="202"/>
                  </a:lnTo>
                  <a:lnTo>
                    <a:pt x="2198" y="181"/>
                  </a:lnTo>
                  <a:lnTo>
                    <a:pt x="2176" y="164"/>
                  </a:lnTo>
                  <a:lnTo>
                    <a:pt x="2153" y="151"/>
                  </a:lnTo>
                  <a:lnTo>
                    <a:pt x="2127" y="142"/>
                  </a:lnTo>
                  <a:lnTo>
                    <a:pt x="2098" y="140"/>
                  </a:lnTo>
                  <a:lnTo>
                    <a:pt x="1392" y="140"/>
                  </a:lnTo>
                  <a:close/>
                  <a:moveTo>
                    <a:pt x="1392" y="0"/>
                  </a:moveTo>
                  <a:lnTo>
                    <a:pt x="2098" y="0"/>
                  </a:lnTo>
                  <a:lnTo>
                    <a:pt x="2139" y="3"/>
                  </a:lnTo>
                  <a:lnTo>
                    <a:pt x="2179" y="12"/>
                  </a:lnTo>
                  <a:lnTo>
                    <a:pt x="2216" y="27"/>
                  </a:lnTo>
                  <a:lnTo>
                    <a:pt x="2251" y="46"/>
                  </a:lnTo>
                  <a:lnTo>
                    <a:pt x="2281" y="69"/>
                  </a:lnTo>
                  <a:lnTo>
                    <a:pt x="2309" y="97"/>
                  </a:lnTo>
                  <a:lnTo>
                    <a:pt x="2333" y="128"/>
                  </a:lnTo>
                  <a:lnTo>
                    <a:pt x="2352" y="163"/>
                  </a:lnTo>
                  <a:lnTo>
                    <a:pt x="2366" y="200"/>
                  </a:lnTo>
                  <a:lnTo>
                    <a:pt x="2374" y="239"/>
                  </a:lnTo>
                  <a:lnTo>
                    <a:pt x="2377" y="280"/>
                  </a:lnTo>
                  <a:lnTo>
                    <a:pt x="2377" y="433"/>
                  </a:lnTo>
                  <a:lnTo>
                    <a:pt x="3247" y="433"/>
                  </a:lnTo>
                  <a:lnTo>
                    <a:pt x="3286" y="436"/>
                  </a:lnTo>
                  <a:lnTo>
                    <a:pt x="3324" y="445"/>
                  </a:lnTo>
                  <a:lnTo>
                    <a:pt x="3359" y="460"/>
                  </a:lnTo>
                  <a:lnTo>
                    <a:pt x="3391" y="480"/>
                  </a:lnTo>
                  <a:lnTo>
                    <a:pt x="3419" y="504"/>
                  </a:lnTo>
                  <a:lnTo>
                    <a:pt x="3443" y="533"/>
                  </a:lnTo>
                  <a:lnTo>
                    <a:pt x="3463" y="565"/>
                  </a:lnTo>
                  <a:lnTo>
                    <a:pt x="3477" y="600"/>
                  </a:lnTo>
                  <a:lnTo>
                    <a:pt x="3487" y="637"/>
                  </a:lnTo>
                  <a:lnTo>
                    <a:pt x="3490" y="677"/>
                  </a:lnTo>
                  <a:lnTo>
                    <a:pt x="3490" y="2394"/>
                  </a:lnTo>
                  <a:lnTo>
                    <a:pt x="3487" y="2433"/>
                  </a:lnTo>
                  <a:lnTo>
                    <a:pt x="3477" y="2470"/>
                  </a:lnTo>
                  <a:lnTo>
                    <a:pt x="3463" y="2505"/>
                  </a:lnTo>
                  <a:lnTo>
                    <a:pt x="3443" y="2538"/>
                  </a:lnTo>
                  <a:lnTo>
                    <a:pt x="3419" y="2566"/>
                  </a:lnTo>
                  <a:lnTo>
                    <a:pt x="3391" y="2590"/>
                  </a:lnTo>
                  <a:lnTo>
                    <a:pt x="3359" y="2610"/>
                  </a:lnTo>
                  <a:lnTo>
                    <a:pt x="3324" y="2625"/>
                  </a:lnTo>
                  <a:lnTo>
                    <a:pt x="3286" y="2635"/>
                  </a:lnTo>
                  <a:lnTo>
                    <a:pt x="3247" y="2638"/>
                  </a:lnTo>
                  <a:lnTo>
                    <a:pt x="243" y="2638"/>
                  </a:lnTo>
                  <a:lnTo>
                    <a:pt x="204" y="2635"/>
                  </a:lnTo>
                  <a:lnTo>
                    <a:pt x="166" y="2625"/>
                  </a:lnTo>
                  <a:lnTo>
                    <a:pt x="131" y="2610"/>
                  </a:lnTo>
                  <a:lnTo>
                    <a:pt x="99" y="2590"/>
                  </a:lnTo>
                  <a:lnTo>
                    <a:pt x="71" y="2566"/>
                  </a:lnTo>
                  <a:lnTo>
                    <a:pt x="47" y="2538"/>
                  </a:lnTo>
                  <a:lnTo>
                    <a:pt x="27" y="2505"/>
                  </a:lnTo>
                  <a:lnTo>
                    <a:pt x="13" y="2470"/>
                  </a:lnTo>
                  <a:lnTo>
                    <a:pt x="3" y="2433"/>
                  </a:lnTo>
                  <a:lnTo>
                    <a:pt x="0" y="2394"/>
                  </a:lnTo>
                  <a:lnTo>
                    <a:pt x="0" y="677"/>
                  </a:lnTo>
                  <a:lnTo>
                    <a:pt x="3" y="637"/>
                  </a:lnTo>
                  <a:lnTo>
                    <a:pt x="13" y="600"/>
                  </a:lnTo>
                  <a:lnTo>
                    <a:pt x="27" y="565"/>
                  </a:lnTo>
                  <a:lnTo>
                    <a:pt x="47" y="533"/>
                  </a:lnTo>
                  <a:lnTo>
                    <a:pt x="71" y="504"/>
                  </a:lnTo>
                  <a:lnTo>
                    <a:pt x="99" y="480"/>
                  </a:lnTo>
                  <a:lnTo>
                    <a:pt x="131" y="460"/>
                  </a:lnTo>
                  <a:lnTo>
                    <a:pt x="166" y="445"/>
                  </a:lnTo>
                  <a:lnTo>
                    <a:pt x="204" y="436"/>
                  </a:lnTo>
                  <a:lnTo>
                    <a:pt x="243" y="433"/>
                  </a:lnTo>
                  <a:lnTo>
                    <a:pt x="1113" y="433"/>
                  </a:lnTo>
                  <a:lnTo>
                    <a:pt x="1113" y="280"/>
                  </a:lnTo>
                  <a:lnTo>
                    <a:pt x="1116" y="239"/>
                  </a:lnTo>
                  <a:lnTo>
                    <a:pt x="1124" y="200"/>
                  </a:lnTo>
                  <a:lnTo>
                    <a:pt x="1138" y="163"/>
                  </a:lnTo>
                  <a:lnTo>
                    <a:pt x="1157" y="128"/>
                  </a:lnTo>
                  <a:lnTo>
                    <a:pt x="1181" y="97"/>
                  </a:lnTo>
                  <a:lnTo>
                    <a:pt x="1209" y="69"/>
                  </a:lnTo>
                  <a:lnTo>
                    <a:pt x="1239" y="46"/>
                  </a:lnTo>
                  <a:lnTo>
                    <a:pt x="1274" y="27"/>
                  </a:lnTo>
                  <a:lnTo>
                    <a:pt x="1311" y="12"/>
                  </a:lnTo>
                  <a:lnTo>
                    <a:pt x="1351" y="3"/>
                  </a:lnTo>
                  <a:lnTo>
                    <a:pt x="1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83"/>
            <p:cNvSpPr>
              <a:spLocks/>
            </p:cNvSpPr>
            <p:nvPr/>
          </p:nvSpPr>
          <p:spPr bwMode="auto">
            <a:xfrm>
              <a:off x="3990975" y="2139950"/>
              <a:ext cx="28575" cy="25400"/>
            </a:xfrm>
            <a:custGeom>
              <a:avLst/>
              <a:gdLst>
                <a:gd name="T0" fmla="*/ 117 w 182"/>
                <a:gd name="T1" fmla="*/ 0 h 159"/>
                <a:gd name="T2" fmla="*/ 135 w 182"/>
                <a:gd name="T3" fmla="*/ 3 h 159"/>
                <a:gd name="T4" fmla="*/ 151 w 182"/>
                <a:gd name="T5" fmla="*/ 11 h 159"/>
                <a:gd name="T6" fmla="*/ 165 w 182"/>
                <a:gd name="T7" fmla="*/ 23 h 159"/>
                <a:gd name="T8" fmla="*/ 174 w 182"/>
                <a:gd name="T9" fmla="*/ 38 h 159"/>
                <a:gd name="T10" fmla="*/ 181 w 182"/>
                <a:gd name="T11" fmla="*/ 56 h 159"/>
                <a:gd name="T12" fmla="*/ 182 w 182"/>
                <a:gd name="T13" fmla="*/ 74 h 159"/>
                <a:gd name="T14" fmla="*/ 177 w 182"/>
                <a:gd name="T15" fmla="*/ 92 h 159"/>
                <a:gd name="T16" fmla="*/ 170 w 182"/>
                <a:gd name="T17" fmla="*/ 108 h 159"/>
                <a:gd name="T18" fmla="*/ 158 w 182"/>
                <a:gd name="T19" fmla="*/ 122 h 159"/>
                <a:gd name="T20" fmla="*/ 142 w 182"/>
                <a:gd name="T21" fmla="*/ 131 h 159"/>
                <a:gd name="T22" fmla="*/ 100 w 182"/>
                <a:gd name="T23" fmla="*/ 153 h 159"/>
                <a:gd name="T24" fmla="*/ 84 w 182"/>
                <a:gd name="T25" fmla="*/ 158 h 159"/>
                <a:gd name="T26" fmla="*/ 69 w 182"/>
                <a:gd name="T27" fmla="*/ 159 h 159"/>
                <a:gd name="T28" fmla="*/ 54 w 182"/>
                <a:gd name="T29" fmla="*/ 158 h 159"/>
                <a:gd name="T30" fmla="*/ 40 w 182"/>
                <a:gd name="T31" fmla="*/ 153 h 159"/>
                <a:gd name="T32" fmla="*/ 26 w 182"/>
                <a:gd name="T33" fmla="*/ 145 h 159"/>
                <a:gd name="T34" fmla="*/ 16 w 182"/>
                <a:gd name="T35" fmla="*/ 134 h 159"/>
                <a:gd name="T36" fmla="*/ 7 w 182"/>
                <a:gd name="T37" fmla="*/ 120 h 159"/>
                <a:gd name="T38" fmla="*/ 1 w 182"/>
                <a:gd name="T39" fmla="*/ 103 h 159"/>
                <a:gd name="T40" fmla="*/ 0 w 182"/>
                <a:gd name="T41" fmla="*/ 85 h 159"/>
                <a:gd name="T42" fmla="*/ 4 w 182"/>
                <a:gd name="T43" fmla="*/ 67 h 159"/>
                <a:gd name="T44" fmla="*/ 11 w 182"/>
                <a:gd name="T45" fmla="*/ 51 h 159"/>
                <a:gd name="T46" fmla="*/ 24 w 182"/>
                <a:gd name="T47" fmla="*/ 37 h 159"/>
                <a:gd name="T48" fmla="*/ 39 w 182"/>
                <a:gd name="T49" fmla="*/ 27 h 159"/>
                <a:gd name="T50" fmla="*/ 82 w 182"/>
                <a:gd name="T51" fmla="*/ 6 h 159"/>
                <a:gd name="T52" fmla="*/ 99 w 182"/>
                <a:gd name="T53" fmla="*/ 0 h 159"/>
                <a:gd name="T54" fmla="*/ 117 w 182"/>
                <a:gd name="T5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59">
                  <a:moveTo>
                    <a:pt x="117" y="0"/>
                  </a:moveTo>
                  <a:lnTo>
                    <a:pt x="135" y="3"/>
                  </a:lnTo>
                  <a:lnTo>
                    <a:pt x="151" y="11"/>
                  </a:lnTo>
                  <a:lnTo>
                    <a:pt x="165" y="23"/>
                  </a:lnTo>
                  <a:lnTo>
                    <a:pt x="174" y="38"/>
                  </a:lnTo>
                  <a:lnTo>
                    <a:pt x="181" y="56"/>
                  </a:lnTo>
                  <a:lnTo>
                    <a:pt x="182" y="74"/>
                  </a:lnTo>
                  <a:lnTo>
                    <a:pt x="177" y="92"/>
                  </a:lnTo>
                  <a:lnTo>
                    <a:pt x="170" y="108"/>
                  </a:lnTo>
                  <a:lnTo>
                    <a:pt x="158" y="122"/>
                  </a:lnTo>
                  <a:lnTo>
                    <a:pt x="142" y="131"/>
                  </a:lnTo>
                  <a:lnTo>
                    <a:pt x="100" y="153"/>
                  </a:lnTo>
                  <a:lnTo>
                    <a:pt x="84" y="158"/>
                  </a:lnTo>
                  <a:lnTo>
                    <a:pt x="69" y="159"/>
                  </a:lnTo>
                  <a:lnTo>
                    <a:pt x="54" y="158"/>
                  </a:lnTo>
                  <a:lnTo>
                    <a:pt x="40" y="153"/>
                  </a:lnTo>
                  <a:lnTo>
                    <a:pt x="26" y="145"/>
                  </a:lnTo>
                  <a:lnTo>
                    <a:pt x="16" y="134"/>
                  </a:lnTo>
                  <a:lnTo>
                    <a:pt x="7" y="120"/>
                  </a:lnTo>
                  <a:lnTo>
                    <a:pt x="1" y="103"/>
                  </a:lnTo>
                  <a:lnTo>
                    <a:pt x="0" y="85"/>
                  </a:lnTo>
                  <a:lnTo>
                    <a:pt x="4" y="67"/>
                  </a:lnTo>
                  <a:lnTo>
                    <a:pt x="11" y="51"/>
                  </a:lnTo>
                  <a:lnTo>
                    <a:pt x="24" y="37"/>
                  </a:lnTo>
                  <a:lnTo>
                    <a:pt x="39" y="27"/>
                  </a:lnTo>
                  <a:lnTo>
                    <a:pt x="82" y="6"/>
                  </a:lnTo>
                  <a:lnTo>
                    <a:pt x="99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2539333" y="1978195"/>
            <a:ext cx="555625" cy="431800"/>
            <a:chOff x="2579688" y="1978025"/>
            <a:chExt cx="555625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88"/>
            <p:cNvSpPr>
              <a:spLocks noEditPoints="1"/>
            </p:cNvSpPr>
            <p:nvPr/>
          </p:nvSpPr>
          <p:spPr bwMode="auto">
            <a:xfrm>
              <a:off x="2579688" y="1978025"/>
              <a:ext cx="555625" cy="431800"/>
            </a:xfrm>
            <a:custGeom>
              <a:avLst/>
              <a:gdLst>
                <a:gd name="T0" fmla="*/ 221 w 3500"/>
                <a:gd name="T1" fmla="*/ 573 h 2721"/>
                <a:gd name="T2" fmla="*/ 178 w 3500"/>
                <a:gd name="T3" fmla="*/ 593 h 2721"/>
                <a:gd name="T4" fmla="*/ 151 w 3500"/>
                <a:gd name="T5" fmla="*/ 628 h 2721"/>
                <a:gd name="T6" fmla="*/ 139 w 3500"/>
                <a:gd name="T7" fmla="*/ 675 h 2721"/>
                <a:gd name="T8" fmla="*/ 142 w 3500"/>
                <a:gd name="T9" fmla="*/ 2501 h 2721"/>
                <a:gd name="T10" fmla="*/ 162 w 3500"/>
                <a:gd name="T11" fmla="*/ 2542 h 2721"/>
                <a:gd name="T12" fmla="*/ 198 w 3500"/>
                <a:gd name="T13" fmla="*/ 2571 h 2721"/>
                <a:gd name="T14" fmla="*/ 244 w 3500"/>
                <a:gd name="T15" fmla="*/ 2581 h 2721"/>
                <a:gd name="T16" fmla="*/ 3279 w 3500"/>
                <a:gd name="T17" fmla="*/ 2579 h 2721"/>
                <a:gd name="T18" fmla="*/ 3322 w 3500"/>
                <a:gd name="T19" fmla="*/ 2559 h 2721"/>
                <a:gd name="T20" fmla="*/ 3349 w 3500"/>
                <a:gd name="T21" fmla="*/ 2523 h 2721"/>
                <a:gd name="T22" fmla="*/ 3361 w 3500"/>
                <a:gd name="T23" fmla="*/ 2478 h 2721"/>
                <a:gd name="T24" fmla="*/ 3361 w 3500"/>
                <a:gd name="T25" fmla="*/ 675 h 2721"/>
                <a:gd name="T26" fmla="*/ 3349 w 3500"/>
                <a:gd name="T27" fmla="*/ 628 h 2721"/>
                <a:gd name="T28" fmla="*/ 3322 w 3500"/>
                <a:gd name="T29" fmla="*/ 593 h 2721"/>
                <a:gd name="T30" fmla="*/ 3279 w 3500"/>
                <a:gd name="T31" fmla="*/ 573 h 2721"/>
                <a:gd name="T32" fmla="*/ 244 w 3500"/>
                <a:gd name="T33" fmla="*/ 570 h 2721"/>
                <a:gd name="T34" fmla="*/ 1367 w 3500"/>
                <a:gd name="T35" fmla="*/ 142 h 2721"/>
                <a:gd name="T36" fmla="*/ 1317 w 3500"/>
                <a:gd name="T37" fmla="*/ 163 h 2721"/>
                <a:gd name="T38" fmla="*/ 1279 w 3500"/>
                <a:gd name="T39" fmla="*/ 201 h 2721"/>
                <a:gd name="T40" fmla="*/ 1258 w 3500"/>
                <a:gd name="T41" fmla="*/ 252 h 2721"/>
                <a:gd name="T42" fmla="*/ 1255 w 3500"/>
                <a:gd name="T43" fmla="*/ 432 h 2721"/>
                <a:gd name="T44" fmla="*/ 2245 w 3500"/>
                <a:gd name="T45" fmla="*/ 279 h 2721"/>
                <a:gd name="T46" fmla="*/ 2234 w 3500"/>
                <a:gd name="T47" fmla="*/ 225 h 2721"/>
                <a:gd name="T48" fmla="*/ 2204 w 3500"/>
                <a:gd name="T49" fmla="*/ 181 h 2721"/>
                <a:gd name="T50" fmla="*/ 2159 w 3500"/>
                <a:gd name="T51" fmla="*/ 150 h 2721"/>
                <a:gd name="T52" fmla="*/ 2104 w 3500"/>
                <a:gd name="T53" fmla="*/ 140 h 2721"/>
                <a:gd name="T54" fmla="*/ 1396 w 3500"/>
                <a:gd name="T55" fmla="*/ 0 h 2721"/>
                <a:gd name="T56" fmla="*/ 2146 w 3500"/>
                <a:gd name="T57" fmla="*/ 3 h 2721"/>
                <a:gd name="T58" fmla="*/ 2222 w 3500"/>
                <a:gd name="T59" fmla="*/ 26 h 2721"/>
                <a:gd name="T60" fmla="*/ 2288 w 3500"/>
                <a:gd name="T61" fmla="*/ 69 h 2721"/>
                <a:gd name="T62" fmla="*/ 2340 w 3500"/>
                <a:gd name="T63" fmla="*/ 128 h 2721"/>
                <a:gd name="T64" fmla="*/ 2373 w 3500"/>
                <a:gd name="T65" fmla="*/ 199 h 2721"/>
                <a:gd name="T66" fmla="*/ 2384 w 3500"/>
                <a:gd name="T67" fmla="*/ 279 h 2721"/>
                <a:gd name="T68" fmla="*/ 3256 w 3500"/>
                <a:gd name="T69" fmla="*/ 432 h 2721"/>
                <a:gd name="T70" fmla="*/ 3333 w 3500"/>
                <a:gd name="T71" fmla="*/ 443 h 2721"/>
                <a:gd name="T72" fmla="*/ 3400 w 3500"/>
                <a:gd name="T73" fmla="*/ 478 h 2721"/>
                <a:gd name="T74" fmla="*/ 3453 w 3500"/>
                <a:gd name="T75" fmla="*/ 531 h 2721"/>
                <a:gd name="T76" fmla="*/ 3487 w 3500"/>
                <a:gd name="T77" fmla="*/ 598 h 2721"/>
                <a:gd name="T78" fmla="*/ 3500 w 3500"/>
                <a:gd name="T79" fmla="*/ 675 h 2721"/>
                <a:gd name="T80" fmla="*/ 3497 w 3500"/>
                <a:gd name="T81" fmla="*/ 2517 h 2721"/>
                <a:gd name="T82" fmla="*/ 3472 w 3500"/>
                <a:gd name="T83" fmla="*/ 2589 h 2721"/>
                <a:gd name="T84" fmla="*/ 3429 w 3500"/>
                <a:gd name="T85" fmla="*/ 2649 h 2721"/>
                <a:gd name="T86" fmla="*/ 3368 w 3500"/>
                <a:gd name="T87" fmla="*/ 2693 h 2721"/>
                <a:gd name="T88" fmla="*/ 3295 w 3500"/>
                <a:gd name="T89" fmla="*/ 2718 h 2721"/>
                <a:gd name="T90" fmla="*/ 244 w 3500"/>
                <a:gd name="T91" fmla="*/ 2721 h 2721"/>
                <a:gd name="T92" fmla="*/ 167 w 3500"/>
                <a:gd name="T93" fmla="*/ 2708 h 2721"/>
                <a:gd name="T94" fmla="*/ 100 w 3500"/>
                <a:gd name="T95" fmla="*/ 2673 h 2721"/>
                <a:gd name="T96" fmla="*/ 47 w 3500"/>
                <a:gd name="T97" fmla="*/ 2622 h 2721"/>
                <a:gd name="T98" fmla="*/ 13 w 3500"/>
                <a:gd name="T99" fmla="*/ 2554 h 2721"/>
                <a:gd name="T100" fmla="*/ 0 w 3500"/>
                <a:gd name="T101" fmla="*/ 2478 h 2721"/>
                <a:gd name="T102" fmla="*/ 3 w 3500"/>
                <a:gd name="T103" fmla="*/ 636 h 2721"/>
                <a:gd name="T104" fmla="*/ 28 w 3500"/>
                <a:gd name="T105" fmla="*/ 563 h 2721"/>
                <a:gd name="T106" fmla="*/ 71 w 3500"/>
                <a:gd name="T107" fmla="*/ 502 h 2721"/>
                <a:gd name="T108" fmla="*/ 132 w 3500"/>
                <a:gd name="T109" fmla="*/ 458 h 2721"/>
                <a:gd name="T110" fmla="*/ 205 w 3500"/>
                <a:gd name="T111" fmla="*/ 435 h 2721"/>
                <a:gd name="T112" fmla="*/ 1116 w 3500"/>
                <a:gd name="T113" fmla="*/ 432 h 2721"/>
                <a:gd name="T114" fmla="*/ 1119 w 3500"/>
                <a:gd name="T115" fmla="*/ 238 h 2721"/>
                <a:gd name="T116" fmla="*/ 1141 w 3500"/>
                <a:gd name="T117" fmla="*/ 162 h 2721"/>
                <a:gd name="T118" fmla="*/ 1185 w 3500"/>
                <a:gd name="T119" fmla="*/ 96 h 2721"/>
                <a:gd name="T120" fmla="*/ 1243 w 3500"/>
                <a:gd name="T121" fmla="*/ 45 h 2721"/>
                <a:gd name="T122" fmla="*/ 1315 w 3500"/>
                <a:gd name="T123" fmla="*/ 12 h 2721"/>
                <a:gd name="T124" fmla="*/ 1396 w 3500"/>
                <a:gd name="T125" fmla="*/ 0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2721">
                  <a:moveTo>
                    <a:pt x="244" y="570"/>
                  </a:moveTo>
                  <a:lnTo>
                    <a:pt x="221" y="573"/>
                  </a:lnTo>
                  <a:lnTo>
                    <a:pt x="198" y="581"/>
                  </a:lnTo>
                  <a:lnTo>
                    <a:pt x="178" y="593"/>
                  </a:lnTo>
                  <a:lnTo>
                    <a:pt x="162" y="609"/>
                  </a:lnTo>
                  <a:lnTo>
                    <a:pt x="151" y="628"/>
                  </a:lnTo>
                  <a:lnTo>
                    <a:pt x="142" y="651"/>
                  </a:lnTo>
                  <a:lnTo>
                    <a:pt x="139" y="675"/>
                  </a:lnTo>
                  <a:lnTo>
                    <a:pt x="139" y="2478"/>
                  </a:lnTo>
                  <a:lnTo>
                    <a:pt x="142" y="2501"/>
                  </a:lnTo>
                  <a:lnTo>
                    <a:pt x="151" y="2523"/>
                  </a:lnTo>
                  <a:lnTo>
                    <a:pt x="162" y="2542"/>
                  </a:lnTo>
                  <a:lnTo>
                    <a:pt x="178" y="2559"/>
                  </a:lnTo>
                  <a:lnTo>
                    <a:pt x="198" y="2571"/>
                  </a:lnTo>
                  <a:lnTo>
                    <a:pt x="221" y="2579"/>
                  </a:lnTo>
                  <a:lnTo>
                    <a:pt x="244" y="2581"/>
                  </a:lnTo>
                  <a:lnTo>
                    <a:pt x="3256" y="2581"/>
                  </a:lnTo>
                  <a:lnTo>
                    <a:pt x="3279" y="2579"/>
                  </a:lnTo>
                  <a:lnTo>
                    <a:pt x="3302" y="2571"/>
                  </a:lnTo>
                  <a:lnTo>
                    <a:pt x="3322" y="2559"/>
                  </a:lnTo>
                  <a:lnTo>
                    <a:pt x="3338" y="2542"/>
                  </a:lnTo>
                  <a:lnTo>
                    <a:pt x="3349" y="2523"/>
                  </a:lnTo>
                  <a:lnTo>
                    <a:pt x="3358" y="2501"/>
                  </a:lnTo>
                  <a:lnTo>
                    <a:pt x="3361" y="2478"/>
                  </a:lnTo>
                  <a:lnTo>
                    <a:pt x="3361" y="2478"/>
                  </a:lnTo>
                  <a:lnTo>
                    <a:pt x="3361" y="675"/>
                  </a:lnTo>
                  <a:lnTo>
                    <a:pt x="3358" y="651"/>
                  </a:lnTo>
                  <a:lnTo>
                    <a:pt x="3349" y="628"/>
                  </a:lnTo>
                  <a:lnTo>
                    <a:pt x="3338" y="609"/>
                  </a:lnTo>
                  <a:lnTo>
                    <a:pt x="3322" y="593"/>
                  </a:lnTo>
                  <a:lnTo>
                    <a:pt x="3302" y="581"/>
                  </a:lnTo>
                  <a:lnTo>
                    <a:pt x="3279" y="573"/>
                  </a:lnTo>
                  <a:lnTo>
                    <a:pt x="3256" y="570"/>
                  </a:lnTo>
                  <a:lnTo>
                    <a:pt x="244" y="570"/>
                  </a:lnTo>
                  <a:close/>
                  <a:moveTo>
                    <a:pt x="1396" y="140"/>
                  </a:moveTo>
                  <a:lnTo>
                    <a:pt x="1367" y="142"/>
                  </a:lnTo>
                  <a:lnTo>
                    <a:pt x="1341" y="150"/>
                  </a:lnTo>
                  <a:lnTo>
                    <a:pt x="1317" y="163"/>
                  </a:lnTo>
                  <a:lnTo>
                    <a:pt x="1296" y="181"/>
                  </a:lnTo>
                  <a:lnTo>
                    <a:pt x="1279" y="201"/>
                  </a:lnTo>
                  <a:lnTo>
                    <a:pt x="1266" y="225"/>
                  </a:lnTo>
                  <a:lnTo>
                    <a:pt x="1258" y="252"/>
                  </a:lnTo>
                  <a:lnTo>
                    <a:pt x="1255" y="279"/>
                  </a:lnTo>
                  <a:lnTo>
                    <a:pt x="1255" y="432"/>
                  </a:lnTo>
                  <a:lnTo>
                    <a:pt x="2245" y="432"/>
                  </a:lnTo>
                  <a:lnTo>
                    <a:pt x="2245" y="279"/>
                  </a:lnTo>
                  <a:lnTo>
                    <a:pt x="2242" y="252"/>
                  </a:lnTo>
                  <a:lnTo>
                    <a:pt x="2234" y="225"/>
                  </a:lnTo>
                  <a:lnTo>
                    <a:pt x="2221" y="201"/>
                  </a:lnTo>
                  <a:lnTo>
                    <a:pt x="2204" y="181"/>
                  </a:lnTo>
                  <a:lnTo>
                    <a:pt x="2183" y="163"/>
                  </a:lnTo>
                  <a:lnTo>
                    <a:pt x="2159" y="150"/>
                  </a:lnTo>
                  <a:lnTo>
                    <a:pt x="2133" y="142"/>
                  </a:lnTo>
                  <a:lnTo>
                    <a:pt x="2104" y="140"/>
                  </a:lnTo>
                  <a:lnTo>
                    <a:pt x="1396" y="140"/>
                  </a:lnTo>
                  <a:close/>
                  <a:moveTo>
                    <a:pt x="1396" y="0"/>
                  </a:moveTo>
                  <a:lnTo>
                    <a:pt x="2104" y="0"/>
                  </a:lnTo>
                  <a:lnTo>
                    <a:pt x="2146" y="3"/>
                  </a:lnTo>
                  <a:lnTo>
                    <a:pt x="2185" y="12"/>
                  </a:lnTo>
                  <a:lnTo>
                    <a:pt x="2222" y="26"/>
                  </a:lnTo>
                  <a:lnTo>
                    <a:pt x="2257" y="45"/>
                  </a:lnTo>
                  <a:lnTo>
                    <a:pt x="2288" y="69"/>
                  </a:lnTo>
                  <a:lnTo>
                    <a:pt x="2315" y="96"/>
                  </a:lnTo>
                  <a:lnTo>
                    <a:pt x="2340" y="128"/>
                  </a:lnTo>
                  <a:lnTo>
                    <a:pt x="2359" y="162"/>
                  </a:lnTo>
                  <a:lnTo>
                    <a:pt x="2373" y="199"/>
                  </a:lnTo>
                  <a:lnTo>
                    <a:pt x="2381" y="238"/>
                  </a:lnTo>
                  <a:lnTo>
                    <a:pt x="2384" y="279"/>
                  </a:lnTo>
                  <a:lnTo>
                    <a:pt x="2384" y="432"/>
                  </a:lnTo>
                  <a:lnTo>
                    <a:pt x="3256" y="432"/>
                  </a:lnTo>
                  <a:lnTo>
                    <a:pt x="3295" y="435"/>
                  </a:lnTo>
                  <a:lnTo>
                    <a:pt x="3333" y="443"/>
                  </a:lnTo>
                  <a:lnTo>
                    <a:pt x="3368" y="458"/>
                  </a:lnTo>
                  <a:lnTo>
                    <a:pt x="3400" y="478"/>
                  </a:lnTo>
                  <a:lnTo>
                    <a:pt x="3429" y="502"/>
                  </a:lnTo>
                  <a:lnTo>
                    <a:pt x="3453" y="531"/>
                  </a:lnTo>
                  <a:lnTo>
                    <a:pt x="3472" y="563"/>
                  </a:lnTo>
                  <a:lnTo>
                    <a:pt x="3487" y="598"/>
                  </a:lnTo>
                  <a:lnTo>
                    <a:pt x="3497" y="636"/>
                  </a:lnTo>
                  <a:lnTo>
                    <a:pt x="3500" y="675"/>
                  </a:lnTo>
                  <a:lnTo>
                    <a:pt x="3500" y="2478"/>
                  </a:lnTo>
                  <a:lnTo>
                    <a:pt x="3497" y="2517"/>
                  </a:lnTo>
                  <a:lnTo>
                    <a:pt x="3487" y="2554"/>
                  </a:lnTo>
                  <a:lnTo>
                    <a:pt x="3472" y="2589"/>
                  </a:lnTo>
                  <a:lnTo>
                    <a:pt x="3453" y="2622"/>
                  </a:lnTo>
                  <a:lnTo>
                    <a:pt x="3429" y="2649"/>
                  </a:lnTo>
                  <a:lnTo>
                    <a:pt x="3400" y="2673"/>
                  </a:lnTo>
                  <a:lnTo>
                    <a:pt x="3368" y="2693"/>
                  </a:lnTo>
                  <a:lnTo>
                    <a:pt x="3333" y="2708"/>
                  </a:lnTo>
                  <a:lnTo>
                    <a:pt x="3295" y="2718"/>
                  </a:lnTo>
                  <a:lnTo>
                    <a:pt x="3256" y="2721"/>
                  </a:lnTo>
                  <a:lnTo>
                    <a:pt x="244" y="2721"/>
                  </a:lnTo>
                  <a:lnTo>
                    <a:pt x="205" y="2718"/>
                  </a:lnTo>
                  <a:lnTo>
                    <a:pt x="167" y="2708"/>
                  </a:lnTo>
                  <a:lnTo>
                    <a:pt x="132" y="2693"/>
                  </a:lnTo>
                  <a:lnTo>
                    <a:pt x="100" y="2673"/>
                  </a:lnTo>
                  <a:lnTo>
                    <a:pt x="71" y="2649"/>
                  </a:lnTo>
                  <a:lnTo>
                    <a:pt x="47" y="2622"/>
                  </a:lnTo>
                  <a:lnTo>
                    <a:pt x="28" y="2589"/>
                  </a:lnTo>
                  <a:lnTo>
                    <a:pt x="13" y="2554"/>
                  </a:lnTo>
                  <a:lnTo>
                    <a:pt x="3" y="2517"/>
                  </a:lnTo>
                  <a:lnTo>
                    <a:pt x="0" y="2478"/>
                  </a:lnTo>
                  <a:lnTo>
                    <a:pt x="0" y="675"/>
                  </a:lnTo>
                  <a:lnTo>
                    <a:pt x="3" y="636"/>
                  </a:lnTo>
                  <a:lnTo>
                    <a:pt x="13" y="598"/>
                  </a:lnTo>
                  <a:lnTo>
                    <a:pt x="28" y="563"/>
                  </a:lnTo>
                  <a:lnTo>
                    <a:pt x="47" y="531"/>
                  </a:lnTo>
                  <a:lnTo>
                    <a:pt x="71" y="502"/>
                  </a:lnTo>
                  <a:lnTo>
                    <a:pt x="100" y="478"/>
                  </a:lnTo>
                  <a:lnTo>
                    <a:pt x="132" y="458"/>
                  </a:lnTo>
                  <a:lnTo>
                    <a:pt x="167" y="443"/>
                  </a:lnTo>
                  <a:lnTo>
                    <a:pt x="205" y="435"/>
                  </a:lnTo>
                  <a:lnTo>
                    <a:pt x="244" y="432"/>
                  </a:lnTo>
                  <a:lnTo>
                    <a:pt x="1116" y="432"/>
                  </a:lnTo>
                  <a:lnTo>
                    <a:pt x="1116" y="279"/>
                  </a:lnTo>
                  <a:lnTo>
                    <a:pt x="1119" y="238"/>
                  </a:lnTo>
                  <a:lnTo>
                    <a:pt x="1127" y="199"/>
                  </a:lnTo>
                  <a:lnTo>
                    <a:pt x="1141" y="162"/>
                  </a:lnTo>
                  <a:lnTo>
                    <a:pt x="1160" y="128"/>
                  </a:lnTo>
                  <a:lnTo>
                    <a:pt x="1185" y="96"/>
                  </a:lnTo>
                  <a:lnTo>
                    <a:pt x="1212" y="69"/>
                  </a:lnTo>
                  <a:lnTo>
                    <a:pt x="1243" y="45"/>
                  </a:lnTo>
                  <a:lnTo>
                    <a:pt x="1278" y="26"/>
                  </a:lnTo>
                  <a:lnTo>
                    <a:pt x="1315" y="12"/>
                  </a:lnTo>
                  <a:lnTo>
                    <a:pt x="1354" y="3"/>
                  </a:lnTo>
                  <a:lnTo>
                    <a:pt x="1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89"/>
            <p:cNvSpPr>
              <a:spLocks/>
            </p:cNvSpPr>
            <p:nvPr/>
          </p:nvSpPr>
          <p:spPr bwMode="auto">
            <a:xfrm>
              <a:off x="2651126" y="2136775"/>
              <a:ext cx="412750" cy="20638"/>
            </a:xfrm>
            <a:custGeom>
              <a:avLst/>
              <a:gdLst>
                <a:gd name="T0" fmla="*/ 70 w 2594"/>
                <a:gd name="T1" fmla="*/ 0 h 138"/>
                <a:gd name="T2" fmla="*/ 2524 w 2594"/>
                <a:gd name="T3" fmla="*/ 0 h 138"/>
                <a:gd name="T4" fmla="*/ 2542 w 2594"/>
                <a:gd name="T5" fmla="*/ 2 h 138"/>
                <a:gd name="T6" fmla="*/ 2559 w 2594"/>
                <a:gd name="T7" fmla="*/ 9 h 138"/>
                <a:gd name="T8" fmla="*/ 2573 w 2594"/>
                <a:gd name="T9" fmla="*/ 20 h 138"/>
                <a:gd name="T10" fmla="*/ 2585 w 2594"/>
                <a:gd name="T11" fmla="*/ 33 h 138"/>
                <a:gd name="T12" fmla="*/ 2591 w 2594"/>
                <a:gd name="T13" fmla="*/ 50 h 138"/>
                <a:gd name="T14" fmla="*/ 2594 w 2594"/>
                <a:gd name="T15" fmla="*/ 68 h 138"/>
                <a:gd name="T16" fmla="*/ 2591 w 2594"/>
                <a:gd name="T17" fmla="*/ 87 h 138"/>
                <a:gd name="T18" fmla="*/ 2585 w 2594"/>
                <a:gd name="T19" fmla="*/ 103 h 138"/>
                <a:gd name="T20" fmla="*/ 2573 w 2594"/>
                <a:gd name="T21" fmla="*/ 118 h 138"/>
                <a:gd name="T22" fmla="*/ 2559 w 2594"/>
                <a:gd name="T23" fmla="*/ 129 h 138"/>
                <a:gd name="T24" fmla="*/ 2542 w 2594"/>
                <a:gd name="T25" fmla="*/ 136 h 138"/>
                <a:gd name="T26" fmla="*/ 2524 w 2594"/>
                <a:gd name="T27" fmla="*/ 138 h 138"/>
                <a:gd name="T28" fmla="*/ 70 w 2594"/>
                <a:gd name="T29" fmla="*/ 138 h 138"/>
                <a:gd name="T30" fmla="*/ 52 w 2594"/>
                <a:gd name="T31" fmla="*/ 136 h 138"/>
                <a:gd name="T32" fmla="*/ 35 w 2594"/>
                <a:gd name="T33" fmla="*/ 129 h 138"/>
                <a:gd name="T34" fmla="*/ 21 w 2594"/>
                <a:gd name="T35" fmla="*/ 118 h 138"/>
                <a:gd name="T36" fmla="*/ 9 w 2594"/>
                <a:gd name="T37" fmla="*/ 103 h 138"/>
                <a:gd name="T38" fmla="*/ 3 w 2594"/>
                <a:gd name="T39" fmla="*/ 87 h 138"/>
                <a:gd name="T40" fmla="*/ 0 w 2594"/>
                <a:gd name="T41" fmla="*/ 68 h 138"/>
                <a:gd name="T42" fmla="*/ 3 w 2594"/>
                <a:gd name="T43" fmla="*/ 50 h 138"/>
                <a:gd name="T44" fmla="*/ 9 w 2594"/>
                <a:gd name="T45" fmla="*/ 33 h 138"/>
                <a:gd name="T46" fmla="*/ 21 w 2594"/>
                <a:gd name="T47" fmla="*/ 20 h 138"/>
                <a:gd name="T48" fmla="*/ 35 w 2594"/>
                <a:gd name="T49" fmla="*/ 9 h 138"/>
                <a:gd name="T50" fmla="*/ 52 w 2594"/>
                <a:gd name="T51" fmla="*/ 2 h 138"/>
                <a:gd name="T52" fmla="*/ 70 w 2594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4" h="138">
                  <a:moveTo>
                    <a:pt x="70" y="0"/>
                  </a:moveTo>
                  <a:lnTo>
                    <a:pt x="2524" y="0"/>
                  </a:lnTo>
                  <a:lnTo>
                    <a:pt x="2542" y="2"/>
                  </a:lnTo>
                  <a:lnTo>
                    <a:pt x="2559" y="9"/>
                  </a:lnTo>
                  <a:lnTo>
                    <a:pt x="2573" y="20"/>
                  </a:lnTo>
                  <a:lnTo>
                    <a:pt x="2585" y="33"/>
                  </a:lnTo>
                  <a:lnTo>
                    <a:pt x="2591" y="50"/>
                  </a:lnTo>
                  <a:lnTo>
                    <a:pt x="2594" y="68"/>
                  </a:lnTo>
                  <a:lnTo>
                    <a:pt x="2591" y="87"/>
                  </a:lnTo>
                  <a:lnTo>
                    <a:pt x="2585" y="103"/>
                  </a:lnTo>
                  <a:lnTo>
                    <a:pt x="2573" y="118"/>
                  </a:lnTo>
                  <a:lnTo>
                    <a:pt x="2559" y="129"/>
                  </a:lnTo>
                  <a:lnTo>
                    <a:pt x="2542" y="136"/>
                  </a:lnTo>
                  <a:lnTo>
                    <a:pt x="2524" y="138"/>
                  </a:lnTo>
                  <a:lnTo>
                    <a:pt x="70" y="138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3"/>
                  </a:lnTo>
                  <a:lnTo>
                    <a:pt x="3" y="87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9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90"/>
            <p:cNvSpPr>
              <a:spLocks/>
            </p:cNvSpPr>
            <p:nvPr/>
          </p:nvSpPr>
          <p:spPr bwMode="auto">
            <a:xfrm>
              <a:off x="2651126" y="2216150"/>
              <a:ext cx="412750" cy="20638"/>
            </a:xfrm>
            <a:custGeom>
              <a:avLst/>
              <a:gdLst>
                <a:gd name="T0" fmla="*/ 70 w 2594"/>
                <a:gd name="T1" fmla="*/ 0 h 139"/>
                <a:gd name="T2" fmla="*/ 2524 w 2594"/>
                <a:gd name="T3" fmla="*/ 0 h 139"/>
                <a:gd name="T4" fmla="*/ 2542 w 2594"/>
                <a:gd name="T5" fmla="*/ 2 h 139"/>
                <a:gd name="T6" fmla="*/ 2559 w 2594"/>
                <a:gd name="T7" fmla="*/ 9 h 139"/>
                <a:gd name="T8" fmla="*/ 2573 w 2594"/>
                <a:gd name="T9" fmla="*/ 20 h 139"/>
                <a:gd name="T10" fmla="*/ 2585 w 2594"/>
                <a:gd name="T11" fmla="*/ 34 h 139"/>
                <a:gd name="T12" fmla="*/ 2591 w 2594"/>
                <a:gd name="T13" fmla="*/ 51 h 139"/>
                <a:gd name="T14" fmla="*/ 2594 w 2594"/>
                <a:gd name="T15" fmla="*/ 70 h 139"/>
                <a:gd name="T16" fmla="*/ 2591 w 2594"/>
                <a:gd name="T17" fmla="*/ 88 h 139"/>
                <a:gd name="T18" fmla="*/ 2585 w 2594"/>
                <a:gd name="T19" fmla="*/ 105 h 139"/>
                <a:gd name="T20" fmla="*/ 2573 w 2594"/>
                <a:gd name="T21" fmla="*/ 118 h 139"/>
                <a:gd name="T22" fmla="*/ 2559 w 2594"/>
                <a:gd name="T23" fmla="*/ 129 h 139"/>
                <a:gd name="T24" fmla="*/ 2542 w 2594"/>
                <a:gd name="T25" fmla="*/ 136 h 139"/>
                <a:gd name="T26" fmla="*/ 2524 w 2594"/>
                <a:gd name="T27" fmla="*/ 139 h 139"/>
                <a:gd name="T28" fmla="*/ 70 w 2594"/>
                <a:gd name="T29" fmla="*/ 139 h 139"/>
                <a:gd name="T30" fmla="*/ 52 w 2594"/>
                <a:gd name="T31" fmla="*/ 136 h 139"/>
                <a:gd name="T32" fmla="*/ 35 w 2594"/>
                <a:gd name="T33" fmla="*/ 129 h 139"/>
                <a:gd name="T34" fmla="*/ 21 w 2594"/>
                <a:gd name="T35" fmla="*/ 118 h 139"/>
                <a:gd name="T36" fmla="*/ 9 w 2594"/>
                <a:gd name="T37" fmla="*/ 105 h 139"/>
                <a:gd name="T38" fmla="*/ 3 w 2594"/>
                <a:gd name="T39" fmla="*/ 88 h 139"/>
                <a:gd name="T40" fmla="*/ 0 w 2594"/>
                <a:gd name="T41" fmla="*/ 70 h 139"/>
                <a:gd name="T42" fmla="*/ 3 w 2594"/>
                <a:gd name="T43" fmla="*/ 51 h 139"/>
                <a:gd name="T44" fmla="*/ 9 w 2594"/>
                <a:gd name="T45" fmla="*/ 34 h 139"/>
                <a:gd name="T46" fmla="*/ 21 w 2594"/>
                <a:gd name="T47" fmla="*/ 20 h 139"/>
                <a:gd name="T48" fmla="*/ 35 w 2594"/>
                <a:gd name="T49" fmla="*/ 9 h 139"/>
                <a:gd name="T50" fmla="*/ 52 w 2594"/>
                <a:gd name="T51" fmla="*/ 2 h 139"/>
                <a:gd name="T52" fmla="*/ 70 w 2594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4" h="139">
                  <a:moveTo>
                    <a:pt x="70" y="0"/>
                  </a:moveTo>
                  <a:lnTo>
                    <a:pt x="2524" y="0"/>
                  </a:lnTo>
                  <a:lnTo>
                    <a:pt x="2542" y="2"/>
                  </a:lnTo>
                  <a:lnTo>
                    <a:pt x="2559" y="9"/>
                  </a:lnTo>
                  <a:lnTo>
                    <a:pt x="2573" y="20"/>
                  </a:lnTo>
                  <a:lnTo>
                    <a:pt x="2585" y="34"/>
                  </a:lnTo>
                  <a:lnTo>
                    <a:pt x="2591" y="51"/>
                  </a:lnTo>
                  <a:lnTo>
                    <a:pt x="2594" y="70"/>
                  </a:lnTo>
                  <a:lnTo>
                    <a:pt x="2591" y="88"/>
                  </a:lnTo>
                  <a:lnTo>
                    <a:pt x="2585" y="105"/>
                  </a:lnTo>
                  <a:lnTo>
                    <a:pt x="2573" y="118"/>
                  </a:lnTo>
                  <a:lnTo>
                    <a:pt x="2559" y="129"/>
                  </a:lnTo>
                  <a:lnTo>
                    <a:pt x="2542" y="136"/>
                  </a:lnTo>
                  <a:lnTo>
                    <a:pt x="2524" y="139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91"/>
            <p:cNvSpPr>
              <a:spLocks/>
            </p:cNvSpPr>
            <p:nvPr/>
          </p:nvSpPr>
          <p:spPr bwMode="auto">
            <a:xfrm>
              <a:off x="3035301" y="2295525"/>
              <a:ext cx="28575" cy="22225"/>
            </a:xfrm>
            <a:custGeom>
              <a:avLst/>
              <a:gdLst>
                <a:gd name="T0" fmla="*/ 70 w 175"/>
                <a:gd name="T1" fmla="*/ 0 h 140"/>
                <a:gd name="T2" fmla="*/ 105 w 175"/>
                <a:gd name="T3" fmla="*/ 0 h 140"/>
                <a:gd name="T4" fmla="*/ 123 w 175"/>
                <a:gd name="T5" fmla="*/ 4 h 140"/>
                <a:gd name="T6" fmla="*/ 140 w 175"/>
                <a:gd name="T7" fmla="*/ 10 h 140"/>
                <a:gd name="T8" fmla="*/ 154 w 175"/>
                <a:gd name="T9" fmla="*/ 20 h 140"/>
                <a:gd name="T10" fmla="*/ 166 w 175"/>
                <a:gd name="T11" fmla="*/ 35 h 140"/>
                <a:gd name="T12" fmla="*/ 172 w 175"/>
                <a:gd name="T13" fmla="*/ 51 h 140"/>
                <a:gd name="T14" fmla="*/ 175 w 175"/>
                <a:gd name="T15" fmla="*/ 70 h 140"/>
                <a:gd name="T16" fmla="*/ 172 w 175"/>
                <a:gd name="T17" fmla="*/ 88 h 140"/>
                <a:gd name="T18" fmla="*/ 166 w 175"/>
                <a:gd name="T19" fmla="*/ 105 h 140"/>
                <a:gd name="T20" fmla="*/ 154 w 175"/>
                <a:gd name="T21" fmla="*/ 119 h 140"/>
                <a:gd name="T22" fmla="*/ 140 w 175"/>
                <a:gd name="T23" fmla="*/ 130 h 140"/>
                <a:gd name="T24" fmla="*/ 123 w 175"/>
                <a:gd name="T25" fmla="*/ 137 h 140"/>
                <a:gd name="T26" fmla="*/ 105 w 175"/>
                <a:gd name="T27" fmla="*/ 140 h 140"/>
                <a:gd name="T28" fmla="*/ 70 w 175"/>
                <a:gd name="T29" fmla="*/ 140 h 140"/>
                <a:gd name="T30" fmla="*/ 52 w 175"/>
                <a:gd name="T31" fmla="*/ 137 h 140"/>
                <a:gd name="T32" fmla="*/ 35 w 175"/>
                <a:gd name="T33" fmla="*/ 130 h 140"/>
                <a:gd name="T34" fmla="*/ 21 w 175"/>
                <a:gd name="T35" fmla="*/ 119 h 140"/>
                <a:gd name="T36" fmla="*/ 10 w 175"/>
                <a:gd name="T37" fmla="*/ 105 h 140"/>
                <a:gd name="T38" fmla="*/ 3 w 175"/>
                <a:gd name="T39" fmla="*/ 88 h 140"/>
                <a:gd name="T40" fmla="*/ 0 w 175"/>
                <a:gd name="T41" fmla="*/ 70 h 140"/>
                <a:gd name="T42" fmla="*/ 3 w 175"/>
                <a:gd name="T43" fmla="*/ 51 h 140"/>
                <a:gd name="T44" fmla="*/ 10 w 175"/>
                <a:gd name="T45" fmla="*/ 35 h 140"/>
                <a:gd name="T46" fmla="*/ 21 w 175"/>
                <a:gd name="T47" fmla="*/ 20 h 140"/>
                <a:gd name="T48" fmla="*/ 35 w 175"/>
                <a:gd name="T49" fmla="*/ 10 h 140"/>
                <a:gd name="T50" fmla="*/ 52 w 175"/>
                <a:gd name="T51" fmla="*/ 4 h 140"/>
                <a:gd name="T52" fmla="*/ 70 w 17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40">
                  <a:moveTo>
                    <a:pt x="70" y="0"/>
                  </a:moveTo>
                  <a:lnTo>
                    <a:pt x="105" y="0"/>
                  </a:lnTo>
                  <a:lnTo>
                    <a:pt x="123" y="4"/>
                  </a:lnTo>
                  <a:lnTo>
                    <a:pt x="140" y="10"/>
                  </a:lnTo>
                  <a:lnTo>
                    <a:pt x="154" y="20"/>
                  </a:lnTo>
                  <a:lnTo>
                    <a:pt x="166" y="35"/>
                  </a:lnTo>
                  <a:lnTo>
                    <a:pt x="172" y="51"/>
                  </a:lnTo>
                  <a:lnTo>
                    <a:pt x="175" y="70"/>
                  </a:lnTo>
                  <a:lnTo>
                    <a:pt x="172" y="88"/>
                  </a:lnTo>
                  <a:lnTo>
                    <a:pt x="166" y="105"/>
                  </a:lnTo>
                  <a:lnTo>
                    <a:pt x="154" y="119"/>
                  </a:lnTo>
                  <a:lnTo>
                    <a:pt x="140" y="130"/>
                  </a:lnTo>
                  <a:lnTo>
                    <a:pt x="123" y="137"/>
                  </a:lnTo>
                  <a:lnTo>
                    <a:pt x="105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92"/>
            <p:cNvSpPr>
              <a:spLocks/>
            </p:cNvSpPr>
            <p:nvPr/>
          </p:nvSpPr>
          <p:spPr bwMode="auto">
            <a:xfrm>
              <a:off x="2651126" y="2295525"/>
              <a:ext cx="363538" cy="22225"/>
            </a:xfrm>
            <a:custGeom>
              <a:avLst/>
              <a:gdLst>
                <a:gd name="T0" fmla="*/ 70 w 2287"/>
                <a:gd name="T1" fmla="*/ 0 h 140"/>
                <a:gd name="T2" fmla="*/ 2218 w 2287"/>
                <a:gd name="T3" fmla="*/ 0 h 140"/>
                <a:gd name="T4" fmla="*/ 2236 w 2287"/>
                <a:gd name="T5" fmla="*/ 4 h 140"/>
                <a:gd name="T6" fmla="*/ 2253 w 2287"/>
                <a:gd name="T7" fmla="*/ 10 h 140"/>
                <a:gd name="T8" fmla="*/ 2266 w 2287"/>
                <a:gd name="T9" fmla="*/ 20 h 140"/>
                <a:gd name="T10" fmla="*/ 2277 w 2287"/>
                <a:gd name="T11" fmla="*/ 35 h 140"/>
                <a:gd name="T12" fmla="*/ 2284 w 2287"/>
                <a:gd name="T13" fmla="*/ 51 h 140"/>
                <a:gd name="T14" fmla="*/ 2287 w 2287"/>
                <a:gd name="T15" fmla="*/ 70 h 140"/>
                <a:gd name="T16" fmla="*/ 2284 w 2287"/>
                <a:gd name="T17" fmla="*/ 88 h 140"/>
                <a:gd name="T18" fmla="*/ 2277 w 2287"/>
                <a:gd name="T19" fmla="*/ 105 h 140"/>
                <a:gd name="T20" fmla="*/ 2266 w 2287"/>
                <a:gd name="T21" fmla="*/ 119 h 140"/>
                <a:gd name="T22" fmla="*/ 2253 w 2287"/>
                <a:gd name="T23" fmla="*/ 130 h 140"/>
                <a:gd name="T24" fmla="*/ 2236 w 2287"/>
                <a:gd name="T25" fmla="*/ 137 h 140"/>
                <a:gd name="T26" fmla="*/ 2218 w 2287"/>
                <a:gd name="T27" fmla="*/ 140 h 140"/>
                <a:gd name="T28" fmla="*/ 70 w 2287"/>
                <a:gd name="T29" fmla="*/ 140 h 140"/>
                <a:gd name="T30" fmla="*/ 52 w 2287"/>
                <a:gd name="T31" fmla="*/ 137 h 140"/>
                <a:gd name="T32" fmla="*/ 35 w 2287"/>
                <a:gd name="T33" fmla="*/ 130 h 140"/>
                <a:gd name="T34" fmla="*/ 21 w 2287"/>
                <a:gd name="T35" fmla="*/ 119 h 140"/>
                <a:gd name="T36" fmla="*/ 9 w 2287"/>
                <a:gd name="T37" fmla="*/ 105 h 140"/>
                <a:gd name="T38" fmla="*/ 3 w 2287"/>
                <a:gd name="T39" fmla="*/ 88 h 140"/>
                <a:gd name="T40" fmla="*/ 0 w 2287"/>
                <a:gd name="T41" fmla="*/ 70 h 140"/>
                <a:gd name="T42" fmla="*/ 3 w 2287"/>
                <a:gd name="T43" fmla="*/ 51 h 140"/>
                <a:gd name="T44" fmla="*/ 9 w 2287"/>
                <a:gd name="T45" fmla="*/ 35 h 140"/>
                <a:gd name="T46" fmla="*/ 21 w 2287"/>
                <a:gd name="T47" fmla="*/ 20 h 140"/>
                <a:gd name="T48" fmla="*/ 35 w 2287"/>
                <a:gd name="T49" fmla="*/ 10 h 140"/>
                <a:gd name="T50" fmla="*/ 52 w 2287"/>
                <a:gd name="T51" fmla="*/ 4 h 140"/>
                <a:gd name="T52" fmla="*/ 70 w 228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7" h="140">
                  <a:moveTo>
                    <a:pt x="70" y="0"/>
                  </a:moveTo>
                  <a:lnTo>
                    <a:pt x="2218" y="0"/>
                  </a:lnTo>
                  <a:lnTo>
                    <a:pt x="2236" y="4"/>
                  </a:lnTo>
                  <a:lnTo>
                    <a:pt x="2253" y="10"/>
                  </a:lnTo>
                  <a:lnTo>
                    <a:pt x="2266" y="20"/>
                  </a:lnTo>
                  <a:lnTo>
                    <a:pt x="2277" y="35"/>
                  </a:lnTo>
                  <a:lnTo>
                    <a:pt x="2284" y="51"/>
                  </a:lnTo>
                  <a:lnTo>
                    <a:pt x="2287" y="70"/>
                  </a:lnTo>
                  <a:lnTo>
                    <a:pt x="2284" y="88"/>
                  </a:lnTo>
                  <a:lnTo>
                    <a:pt x="2277" y="105"/>
                  </a:lnTo>
                  <a:lnTo>
                    <a:pt x="2266" y="119"/>
                  </a:lnTo>
                  <a:lnTo>
                    <a:pt x="2253" y="130"/>
                  </a:lnTo>
                  <a:lnTo>
                    <a:pt x="2236" y="137"/>
                  </a:lnTo>
                  <a:lnTo>
                    <a:pt x="2218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1" name="Group 770"/>
          <p:cNvGrpSpPr/>
          <p:nvPr/>
        </p:nvGrpSpPr>
        <p:grpSpPr>
          <a:xfrm>
            <a:off x="1603839" y="1917076"/>
            <a:ext cx="555625" cy="554038"/>
            <a:chOff x="1630363" y="1917701"/>
            <a:chExt cx="5556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5" name="Freeform 97"/>
            <p:cNvSpPr>
              <a:spLocks noEditPoints="1"/>
            </p:cNvSpPr>
            <p:nvPr/>
          </p:nvSpPr>
          <p:spPr bwMode="auto">
            <a:xfrm>
              <a:off x="1630363" y="1917701"/>
              <a:ext cx="555625" cy="554038"/>
            </a:xfrm>
            <a:custGeom>
              <a:avLst/>
              <a:gdLst>
                <a:gd name="T0" fmla="*/ 537 w 3501"/>
                <a:gd name="T1" fmla="*/ 484 h 3493"/>
                <a:gd name="T2" fmla="*/ 486 w 3501"/>
                <a:gd name="T3" fmla="*/ 535 h 3493"/>
                <a:gd name="T4" fmla="*/ 477 w 3501"/>
                <a:gd name="T5" fmla="*/ 610 h 3493"/>
                <a:gd name="T6" fmla="*/ 516 w 3501"/>
                <a:gd name="T7" fmla="*/ 671 h 3493"/>
                <a:gd name="T8" fmla="*/ 586 w 3501"/>
                <a:gd name="T9" fmla="*/ 696 h 3493"/>
                <a:gd name="T10" fmla="*/ 656 w 3501"/>
                <a:gd name="T11" fmla="*/ 671 h 3493"/>
                <a:gd name="T12" fmla="*/ 695 w 3501"/>
                <a:gd name="T13" fmla="*/ 610 h 3493"/>
                <a:gd name="T14" fmla="*/ 687 w 3501"/>
                <a:gd name="T15" fmla="*/ 535 h 3493"/>
                <a:gd name="T16" fmla="*/ 634 w 3501"/>
                <a:gd name="T17" fmla="*/ 484 h 3493"/>
                <a:gd name="T18" fmla="*/ 586 w 3501"/>
                <a:gd name="T19" fmla="*/ 333 h 3493"/>
                <a:gd name="T20" fmla="*/ 701 w 3501"/>
                <a:gd name="T21" fmla="*/ 362 h 3493"/>
                <a:gd name="T22" fmla="*/ 789 w 3501"/>
                <a:gd name="T23" fmla="*/ 436 h 3493"/>
                <a:gd name="T24" fmla="*/ 833 w 3501"/>
                <a:gd name="T25" fmla="*/ 543 h 3493"/>
                <a:gd name="T26" fmla="*/ 824 w 3501"/>
                <a:gd name="T27" fmla="*/ 663 h 3493"/>
                <a:gd name="T28" fmla="*/ 763 w 3501"/>
                <a:gd name="T29" fmla="*/ 762 h 3493"/>
                <a:gd name="T30" fmla="*/ 665 w 3501"/>
                <a:gd name="T31" fmla="*/ 822 h 3493"/>
                <a:gd name="T32" fmla="*/ 545 w 3501"/>
                <a:gd name="T33" fmla="*/ 832 h 3493"/>
                <a:gd name="T34" fmla="*/ 438 w 3501"/>
                <a:gd name="T35" fmla="*/ 786 h 3493"/>
                <a:gd name="T36" fmla="*/ 363 w 3501"/>
                <a:gd name="T37" fmla="*/ 699 h 3493"/>
                <a:gd name="T38" fmla="*/ 335 w 3501"/>
                <a:gd name="T39" fmla="*/ 585 h 3493"/>
                <a:gd name="T40" fmla="*/ 363 w 3501"/>
                <a:gd name="T41" fmla="*/ 469 h 3493"/>
                <a:gd name="T42" fmla="*/ 438 w 3501"/>
                <a:gd name="T43" fmla="*/ 382 h 3493"/>
                <a:gd name="T44" fmla="*/ 545 w 3501"/>
                <a:gd name="T45" fmla="*/ 337 h 3493"/>
                <a:gd name="T46" fmla="*/ 273 w 3501"/>
                <a:gd name="T47" fmla="*/ 141 h 3493"/>
                <a:gd name="T48" fmla="*/ 205 w 3501"/>
                <a:gd name="T49" fmla="*/ 169 h 3493"/>
                <a:gd name="T50" fmla="*/ 153 w 3501"/>
                <a:gd name="T51" fmla="*/ 235 h 3493"/>
                <a:gd name="T52" fmla="*/ 141 w 3501"/>
                <a:gd name="T53" fmla="*/ 322 h 3493"/>
                <a:gd name="T54" fmla="*/ 382 w 3501"/>
                <a:gd name="T55" fmla="*/ 1770 h 3493"/>
                <a:gd name="T56" fmla="*/ 1912 w 3501"/>
                <a:gd name="T57" fmla="*/ 3307 h 3493"/>
                <a:gd name="T58" fmla="*/ 1984 w 3501"/>
                <a:gd name="T59" fmla="*/ 3349 h 3493"/>
                <a:gd name="T60" fmla="*/ 2064 w 3501"/>
                <a:gd name="T61" fmla="*/ 3349 h 3493"/>
                <a:gd name="T62" fmla="*/ 2136 w 3501"/>
                <a:gd name="T63" fmla="*/ 3307 h 3493"/>
                <a:gd name="T64" fmla="*/ 3347 w 3501"/>
                <a:gd name="T65" fmla="*/ 2086 h 3493"/>
                <a:gd name="T66" fmla="*/ 3361 w 3501"/>
                <a:gd name="T67" fmla="*/ 2006 h 3493"/>
                <a:gd name="T68" fmla="*/ 3333 w 3501"/>
                <a:gd name="T69" fmla="*/ 1930 h 3493"/>
                <a:gd name="T70" fmla="*/ 1813 w 3501"/>
                <a:gd name="T71" fmla="*/ 410 h 3493"/>
                <a:gd name="T72" fmla="*/ 1750 w 3501"/>
                <a:gd name="T73" fmla="*/ 371 h 3493"/>
                <a:gd name="T74" fmla="*/ 298 w 3501"/>
                <a:gd name="T75" fmla="*/ 139 h 3493"/>
                <a:gd name="T76" fmla="*/ 1748 w 3501"/>
                <a:gd name="T77" fmla="*/ 227 h 3493"/>
                <a:gd name="T78" fmla="*/ 1854 w 3501"/>
                <a:gd name="T79" fmla="*/ 266 h 3493"/>
                <a:gd name="T80" fmla="*/ 3414 w 3501"/>
                <a:gd name="T81" fmla="*/ 1809 h 3493"/>
                <a:gd name="T82" fmla="*/ 3479 w 3501"/>
                <a:gd name="T83" fmla="*/ 1907 h 3493"/>
                <a:gd name="T84" fmla="*/ 3501 w 3501"/>
                <a:gd name="T85" fmla="*/ 2020 h 3493"/>
                <a:gd name="T86" fmla="*/ 3479 w 3501"/>
                <a:gd name="T87" fmla="*/ 2131 h 3493"/>
                <a:gd name="T88" fmla="*/ 3414 w 3501"/>
                <a:gd name="T89" fmla="*/ 2230 h 3493"/>
                <a:gd name="T90" fmla="*/ 2172 w 3501"/>
                <a:gd name="T91" fmla="*/ 3454 h 3493"/>
                <a:gd name="T92" fmla="*/ 2063 w 3501"/>
                <a:gd name="T93" fmla="*/ 3491 h 3493"/>
                <a:gd name="T94" fmla="*/ 1947 w 3501"/>
                <a:gd name="T95" fmla="*/ 3482 h 3493"/>
                <a:gd name="T96" fmla="*/ 1843 w 3501"/>
                <a:gd name="T97" fmla="*/ 3431 h 3493"/>
                <a:gd name="T98" fmla="*/ 287 w 3501"/>
                <a:gd name="T99" fmla="*/ 1880 h 3493"/>
                <a:gd name="T100" fmla="*/ 237 w 3501"/>
                <a:gd name="T101" fmla="*/ 1781 h 3493"/>
                <a:gd name="T102" fmla="*/ 0 w 3501"/>
                <a:gd name="T103" fmla="*/ 304 h 3493"/>
                <a:gd name="T104" fmla="*/ 21 w 3501"/>
                <a:gd name="T105" fmla="*/ 187 h 3493"/>
                <a:gd name="T106" fmla="*/ 87 w 3501"/>
                <a:gd name="T107" fmla="*/ 87 h 3493"/>
                <a:gd name="T108" fmla="*/ 188 w 3501"/>
                <a:gd name="T109" fmla="*/ 21 h 3493"/>
                <a:gd name="T110" fmla="*/ 305 w 3501"/>
                <a:gd name="T111" fmla="*/ 0 h 3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01" h="3493">
                  <a:moveTo>
                    <a:pt x="586" y="473"/>
                  </a:moveTo>
                  <a:lnTo>
                    <a:pt x="560" y="476"/>
                  </a:lnTo>
                  <a:lnTo>
                    <a:pt x="537" y="484"/>
                  </a:lnTo>
                  <a:lnTo>
                    <a:pt x="516" y="498"/>
                  </a:lnTo>
                  <a:lnTo>
                    <a:pt x="498" y="515"/>
                  </a:lnTo>
                  <a:lnTo>
                    <a:pt x="486" y="535"/>
                  </a:lnTo>
                  <a:lnTo>
                    <a:pt x="477" y="559"/>
                  </a:lnTo>
                  <a:lnTo>
                    <a:pt x="474" y="585"/>
                  </a:lnTo>
                  <a:lnTo>
                    <a:pt x="477" y="610"/>
                  </a:lnTo>
                  <a:lnTo>
                    <a:pt x="486" y="634"/>
                  </a:lnTo>
                  <a:lnTo>
                    <a:pt x="498" y="654"/>
                  </a:lnTo>
                  <a:lnTo>
                    <a:pt x="516" y="671"/>
                  </a:lnTo>
                  <a:lnTo>
                    <a:pt x="537" y="685"/>
                  </a:lnTo>
                  <a:lnTo>
                    <a:pt x="560" y="693"/>
                  </a:lnTo>
                  <a:lnTo>
                    <a:pt x="586" y="696"/>
                  </a:lnTo>
                  <a:lnTo>
                    <a:pt x="611" y="693"/>
                  </a:lnTo>
                  <a:lnTo>
                    <a:pt x="634" y="685"/>
                  </a:lnTo>
                  <a:lnTo>
                    <a:pt x="656" y="671"/>
                  </a:lnTo>
                  <a:lnTo>
                    <a:pt x="673" y="654"/>
                  </a:lnTo>
                  <a:lnTo>
                    <a:pt x="687" y="634"/>
                  </a:lnTo>
                  <a:lnTo>
                    <a:pt x="695" y="610"/>
                  </a:lnTo>
                  <a:lnTo>
                    <a:pt x="697" y="585"/>
                  </a:lnTo>
                  <a:lnTo>
                    <a:pt x="695" y="559"/>
                  </a:lnTo>
                  <a:lnTo>
                    <a:pt x="687" y="535"/>
                  </a:lnTo>
                  <a:lnTo>
                    <a:pt x="673" y="515"/>
                  </a:lnTo>
                  <a:lnTo>
                    <a:pt x="656" y="498"/>
                  </a:lnTo>
                  <a:lnTo>
                    <a:pt x="634" y="484"/>
                  </a:lnTo>
                  <a:lnTo>
                    <a:pt x="611" y="476"/>
                  </a:lnTo>
                  <a:lnTo>
                    <a:pt x="586" y="473"/>
                  </a:lnTo>
                  <a:close/>
                  <a:moveTo>
                    <a:pt x="586" y="333"/>
                  </a:moveTo>
                  <a:lnTo>
                    <a:pt x="627" y="337"/>
                  </a:lnTo>
                  <a:lnTo>
                    <a:pt x="665" y="346"/>
                  </a:lnTo>
                  <a:lnTo>
                    <a:pt x="701" y="362"/>
                  </a:lnTo>
                  <a:lnTo>
                    <a:pt x="734" y="382"/>
                  </a:lnTo>
                  <a:lnTo>
                    <a:pt x="763" y="408"/>
                  </a:lnTo>
                  <a:lnTo>
                    <a:pt x="789" y="436"/>
                  </a:lnTo>
                  <a:lnTo>
                    <a:pt x="809" y="469"/>
                  </a:lnTo>
                  <a:lnTo>
                    <a:pt x="824" y="505"/>
                  </a:lnTo>
                  <a:lnTo>
                    <a:pt x="833" y="543"/>
                  </a:lnTo>
                  <a:lnTo>
                    <a:pt x="837" y="585"/>
                  </a:lnTo>
                  <a:lnTo>
                    <a:pt x="833" y="625"/>
                  </a:lnTo>
                  <a:lnTo>
                    <a:pt x="824" y="663"/>
                  </a:lnTo>
                  <a:lnTo>
                    <a:pt x="809" y="699"/>
                  </a:lnTo>
                  <a:lnTo>
                    <a:pt x="789" y="732"/>
                  </a:lnTo>
                  <a:lnTo>
                    <a:pt x="763" y="762"/>
                  </a:lnTo>
                  <a:lnTo>
                    <a:pt x="734" y="786"/>
                  </a:lnTo>
                  <a:lnTo>
                    <a:pt x="701" y="806"/>
                  </a:lnTo>
                  <a:lnTo>
                    <a:pt x="665" y="822"/>
                  </a:lnTo>
                  <a:lnTo>
                    <a:pt x="627" y="832"/>
                  </a:lnTo>
                  <a:lnTo>
                    <a:pt x="586" y="835"/>
                  </a:lnTo>
                  <a:lnTo>
                    <a:pt x="545" y="832"/>
                  </a:lnTo>
                  <a:lnTo>
                    <a:pt x="507" y="822"/>
                  </a:lnTo>
                  <a:lnTo>
                    <a:pt x="471" y="806"/>
                  </a:lnTo>
                  <a:lnTo>
                    <a:pt x="438" y="786"/>
                  </a:lnTo>
                  <a:lnTo>
                    <a:pt x="408" y="762"/>
                  </a:lnTo>
                  <a:lnTo>
                    <a:pt x="384" y="732"/>
                  </a:lnTo>
                  <a:lnTo>
                    <a:pt x="363" y="699"/>
                  </a:lnTo>
                  <a:lnTo>
                    <a:pt x="347" y="663"/>
                  </a:lnTo>
                  <a:lnTo>
                    <a:pt x="338" y="625"/>
                  </a:lnTo>
                  <a:lnTo>
                    <a:pt x="335" y="585"/>
                  </a:lnTo>
                  <a:lnTo>
                    <a:pt x="338" y="543"/>
                  </a:lnTo>
                  <a:lnTo>
                    <a:pt x="347" y="505"/>
                  </a:lnTo>
                  <a:lnTo>
                    <a:pt x="363" y="469"/>
                  </a:lnTo>
                  <a:lnTo>
                    <a:pt x="384" y="436"/>
                  </a:lnTo>
                  <a:lnTo>
                    <a:pt x="408" y="408"/>
                  </a:lnTo>
                  <a:lnTo>
                    <a:pt x="438" y="382"/>
                  </a:lnTo>
                  <a:lnTo>
                    <a:pt x="471" y="362"/>
                  </a:lnTo>
                  <a:lnTo>
                    <a:pt x="507" y="346"/>
                  </a:lnTo>
                  <a:lnTo>
                    <a:pt x="545" y="337"/>
                  </a:lnTo>
                  <a:lnTo>
                    <a:pt x="586" y="333"/>
                  </a:lnTo>
                  <a:close/>
                  <a:moveTo>
                    <a:pt x="298" y="139"/>
                  </a:moveTo>
                  <a:lnTo>
                    <a:pt x="273" y="141"/>
                  </a:lnTo>
                  <a:lnTo>
                    <a:pt x="249" y="147"/>
                  </a:lnTo>
                  <a:lnTo>
                    <a:pt x="226" y="156"/>
                  </a:lnTo>
                  <a:lnTo>
                    <a:pt x="205" y="169"/>
                  </a:lnTo>
                  <a:lnTo>
                    <a:pt x="186" y="185"/>
                  </a:lnTo>
                  <a:lnTo>
                    <a:pt x="167" y="208"/>
                  </a:lnTo>
                  <a:lnTo>
                    <a:pt x="153" y="235"/>
                  </a:lnTo>
                  <a:lnTo>
                    <a:pt x="143" y="262"/>
                  </a:lnTo>
                  <a:lnTo>
                    <a:pt x="140" y="292"/>
                  </a:lnTo>
                  <a:lnTo>
                    <a:pt x="141" y="322"/>
                  </a:lnTo>
                  <a:lnTo>
                    <a:pt x="367" y="1723"/>
                  </a:lnTo>
                  <a:lnTo>
                    <a:pt x="372" y="1746"/>
                  </a:lnTo>
                  <a:lnTo>
                    <a:pt x="382" y="1770"/>
                  </a:lnTo>
                  <a:lnTo>
                    <a:pt x="394" y="1791"/>
                  </a:lnTo>
                  <a:lnTo>
                    <a:pt x="410" y="1810"/>
                  </a:lnTo>
                  <a:lnTo>
                    <a:pt x="1912" y="3307"/>
                  </a:lnTo>
                  <a:lnTo>
                    <a:pt x="1934" y="3325"/>
                  </a:lnTo>
                  <a:lnTo>
                    <a:pt x="1958" y="3339"/>
                  </a:lnTo>
                  <a:lnTo>
                    <a:pt x="1984" y="3349"/>
                  </a:lnTo>
                  <a:lnTo>
                    <a:pt x="2011" y="3353"/>
                  </a:lnTo>
                  <a:lnTo>
                    <a:pt x="2037" y="3353"/>
                  </a:lnTo>
                  <a:lnTo>
                    <a:pt x="2064" y="3349"/>
                  </a:lnTo>
                  <a:lnTo>
                    <a:pt x="2091" y="3339"/>
                  </a:lnTo>
                  <a:lnTo>
                    <a:pt x="2114" y="3325"/>
                  </a:lnTo>
                  <a:lnTo>
                    <a:pt x="2136" y="3307"/>
                  </a:lnTo>
                  <a:lnTo>
                    <a:pt x="3315" y="2131"/>
                  </a:lnTo>
                  <a:lnTo>
                    <a:pt x="3333" y="2109"/>
                  </a:lnTo>
                  <a:lnTo>
                    <a:pt x="3347" y="2086"/>
                  </a:lnTo>
                  <a:lnTo>
                    <a:pt x="3356" y="2059"/>
                  </a:lnTo>
                  <a:lnTo>
                    <a:pt x="3361" y="2033"/>
                  </a:lnTo>
                  <a:lnTo>
                    <a:pt x="3361" y="2006"/>
                  </a:lnTo>
                  <a:lnTo>
                    <a:pt x="3356" y="1980"/>
                  </a:lnTo>
                  <a:lnTo>
                    <a:pt x="3347" y="1954"/>
                  </a:lnTo>
                  <a:lnTo>
                    <a:pt x="3333" y="1930"/>
                  </a:lnTo>
                  <a:lnTo>
                    <a:pt x="3315" y="1907"/>
                  </a:lnTo>
                  <a:lnTo>
                    <a:pt x="3315" y="1907"/>
                  </a:lnTo>
                  <a:lnTo>
                    <a:pt x="1813" y="410"/>
                  </a:lnTo>
                  <a:lnTo>
                    <a:pt x="1794" y="393"/>
                  </a:lnTo>
                  <a:lnTo>
                    <a:pt x="1774" y="380"/>
                  </a:lnTo>
                  <a:lnTo>
                    <a:pt x="1750" y="371"/>
                  </a:lnTo>
                  <a:lnTo>
                    <a:pt x="1726" y="365"/>
                  </a:lnTo>
                  <a:lnTo>
                    <a:pt x="323" y="141"/>
                  </a:lnTo>
                  <a:lnTo>
                    <a:pt x="298" y="139"/>
                  </a:lnTo>
                  <a:close/>
                  <a:moveTo>
                    <a:pt x="305" y="0"/>
                  </a:moveTo>
                  <a:lnTo>
                    <a:pt x="345" y="4"/>
                  </a:lnTo>
                  <a:lnTo>
                    <a:pt x="1748" y="227"/>
                  </a:lnTo>
                  <a:lnTo>
                    <a:pt x="1786" y="236"/>
                  </a:lnTo>
                  <a:lnTo>
                    <a:pt x="1821" y="249"/>
                  </a:lnTo>
                  <a:lnTo>
                    <a:pt x="1854" y="266"/>
                  </a:lnTo>
                  <a:lnTo>
                    <a:pt x="1884" y="286"/>
                  </a:lnTo>
                  <a:lnTo>
                    <a:pt x="1912" y="311"/>
                  </a:lnTo>
                  <a:lnTo>
                    <a:pt x="3414" y="1809"/>
                  </a:lnTo>
                  <a:lnTo>
                    <a:pt x="3440" y="1840"/>
                  </a:lnTo>
                  <a:lnTo>
                    <a:pt x="3462" y="1872"/>
                  </a:lnTo>
                  <a:lnTo>
                    <a:pt x="3479" y="1907"/>
                  </a:lnTo>
                  <a:lnTo>
                    <a:pt x="3491" y="1943"/>
                  </a:lnTo>
                  <a:lnTo>
                    <a:pt x="3498" y="1982"/>
                  </a:lnTo>
                  <a:lnTo>
                    <a:pt x="3501" y="2020"/>
                  </a:lnTo>
                  <a:lnTo>
                    <a:pt x="3498" y="2057"/>
                  </a:lnTo>
                  <a:lnTo>
                    <a:pt x="3491" y="2095"/>
                  </a:lnTo>
                  <a:lnTo>
                    <a:pt x="3479" y="2131"/>
                  </a:lnTo>
                  <a:lnTo>
                    <a:pt x="3462" y="2166"/>
                  </a:lnTo>
                  <a:lnTo>
                    <a:pt x="3440" y="2199"/>
                  </a:lnTo>
                  <a:lnTo>
                    <a:pt x="3414" y="2230"/>
                  </a:lnTo>
                  <a:lnTo>
                    <a:pt x="2235" y="3406"/>
                  </a:lnTo>
                  <a:lnTo>
                    <a:pt x="2205" y="3431"/>
                  </a:lnTo>
                  <a:lnTo>
                    <a:pt x="2172" y="3454"/>
                  </a:lnTo>
                  <a:lnTo>
                    <a:pt x="2138" y="3471"/>
                  </a:lnTo>
                  <a:lnTo>
                    <a:pt x="2101" y="3482"/>
                  </a:lnTo>
                  <a:lnTo>
                    <a:pt x="2063" y="3491"/>
                  </a:lnTo>
                  <a:lnTo>
                    <a:pt x="2024" y="3493"/>
                  </a:lnTo>
                  <a:lnTo>
                    <a:pt x="1984" y="3491"/>
                  </a:lnTo>
                  <a:lnTo>
                    <a:pt x="1947" y="3482"/>
                  </a:lnTo>
                  <a:lnTo>
                    <a:pt x="1910" y="3471"/>
                  </a:lnTo>
                  <a:lnTo>
                    <a:pt x="1875" y="3454"/>
                  </a:lnTo>
                  <a:lnTo>
                    <a:pt x="1843" y="3431"/>
                  </a:lnTo>
                  <a:lnTo>
                    <a:pt x="1813" y="3406"/>
                  </a:lnTo>
                  <a:lnTo>
                    <a:pt x="312" y="1907"/>
                  </a:lnTo>
                  <a:lnTo>
                    <a:pt x="287" y="1880"/>
                  </a:lnTo>
                  <a:lnTo>
                    <a:pt x="266" y="1849"/>
                  </a:lnTo>
                  <a:lnTo>
                    <a:pt x="250" y="1816"/>
                  </a:lnTo>
                  <a:lnTo>
                    <a:pt x="237" y="1781"/>
                  </a:lnTo>
                  <a:lnTo>
                    <a:pt x="228" y="1744"/>
                  </a:lnTo>
                  <a:lnTo>
                    <a:pt x="4" y="344"/>
                  </a:lnTo>
                  <a:lnTo>
                    <a:pt x="0" y="304"/>
                  </a:lnTo>
                  <a:lnTo>
                    <a:pt x="2" y="263"/>
                  </a:lnTo>
                  <a:lnTo>
                    <a:pt x="10" y="224"/>
                  </a:lnTo>
                  <a:lnTo>
                    <a:pt x="21" y="187"/>
                  </a:lnTo>
                  <a:lnTo>
                    <a:pt x="38" y="151"/>
                  </a:lnTo>
                  <a:lnTo>
                    <a:pt x="61" y="118"/>
                  </a:lnTo>
                  <a:lnTo>
                    <a:pt x="87" y="87"/>
                  </a:lnTo>
                  <a:lnTo>
                    <a:pt x="118" y="60"/>
                  </a:lnTo>
                  <a:lnTo>
                    <a:pt x="152" y="38"/>
                  </a:lnTo>
                  <a:lnTo>
                    <a:pt x="188" y="21"/>
                  </a:lnTo>
                  <a:lnTo>
                    <a:pt x="225" y="9"/>
                  </a:lnTo>
                  <a:lnTo>
                    <a:pt x="265" y="1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98"/>
            <p:cNvSpPr>
              <a:spLocks/>
            </p:cNvSpPr>
            <p:nvPr/>
          </p:nvSpPr>
          <p:spPr bwMode="auto">
            <a:xfrm>
              <a:off x="1831976" y="2117726"/>
              <a:ext cx="152400" cy="152400"/>
            </a:xfrm>
            <a:custGeom>
              <a:avLst/>
              <a:gdLst>
                <a:gd name="T0" fmla="*/ 893 w 963"/>
                <a:gd name="T1" fmla="*/ 0 h 960"/>
                <a:gd name="T2" fmla="*/ 911 w 963"/>
                <a:gd name="T3" fmla="*/ 2 h 960"/>
                <a:gd name="T4" fmla="*/ 928 w 963"/>
                <a:gd name="T5" fmla="*/ 8 h 960"/>
                <a:gd name="T6" fmla="*/ 943 w 963"/>
                <a:gd name="T7" fmla="*/ 20 h 960"/>
                <a:gd name="T8" fmla="*/ 953 w 963"/>
                <a:gd name="T9" fmla="*/ 35 h 960"/>
                <a:gd name="T10" fmla="*/ 961 w 963"/>
                <a:gd name="T11" fmla="*/ 51 h 960"/>
                <a:gd name="T12" fmla="*/ 963 w 963"/>
                <a:gd name="T13" fmla="*/ 69 h 960"/>
                <a:gd name="T14" fmla="*/ 961 w 963"/>
                <a:gd name="T15" fmla="*/ 87 h 960"/>
                <a:gd name="T16" fmla="*/ 953 w 963"/>
                <a:gd name="T17" fmla="*/ 104 h 960"/>
                <a:gd name="T18" fmla="*/ 943 w 963"/>
                <a:gd name="T19" fmla="*/ 119 h 960"/>
                <a:gd name="T20" fmla="*/ 119 w 963"/>
                <a:gd name="T21" fmla="*/ 939 h 960"/>
                <a:gd name="T22" fmla="*/ 104 w 963"/>
                <a:gd name="T23" fmla="*/ 950 h 960"/>
                <a:gd name="T24" fmla="*/ 88 w 963"/>
                <a:gd name="T25" fmla="*/ 958 h 960"/>
                <a:gd name="T26" fmla="*/ 70 w 963"/>
                <a:gd name="T27" fmla="*/ 960 h 960"/>
                <a:gd name="T28" fmla="*/ 52 w 963"/>
                <a:gd name="T29" fmla="*/ 958 h 960"/>
                <a:gd name="T30" fmla="*/ 36 w 963"/>
                <a:gd name="T31" fmla="*/ 950 h 960"/>
                <a:gd name="T32" fmla="*/ 21 w 963"/>
                <a:gd name="T33" fmla="*/ 939 h 960"/>
                <a:gd name="T34" fmla="*/ 10 w 963"/>
                <a:gd name="T35" fmla="*/ 925 h 960"/>
                <a:gd name="T36" fmla="*/ 2 w 963"/>
                <a:gd name="T37" fmla="*/ 908 h 960"/>
                <a:gd name="T38" fmla="*/ 0 w 963"/>
                <a:gd name="T39" fmla="*/ 890 h 960"/>
                <a:gd name="T40" fmla="*/ 2 w 963"/>
                <a:gd name="T41" fmla="*/ 873 h 960"/>
                <a:gd name="T42" fmla="*/ 10 w 963"/>
                <a:gd name="T43" fmla="*/ 856 h 960"/>
                <a:gd name="T44" fmla="*/ 21 w 963"/>
                <a:gd name="T45" fmla="*/ 841 h 960"/>
                <a:gd name="T46" fmla="*/ 844 w 963"/>
                <a:gd name="T47" fmla="*/ 20 h 960"/>
                <a:gd name="T48" fmla="*/ 859 w 963"/>
                <a:gd name="T49" fmla="*/ 8 h 960"/>
                <a:gd name="T50" fmla="*/ 875 w 963"/>
                <a:gd name="T51" fmla="*/ 2 h 960"/>
                <a:gd name="T52" fmla="*/ 893 w 963"/>
                <a:gd name="T53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3" h="960">
                  <a:moveTo>
                    <a:pt x="893" y="0"/>
                  </a:moveTo>
                  <a:lnTo>
                    <a:pt x="911" y="2"/>
                  </a:lnTo>
                  <a:lnTo>
                    <a:pt x="928" y="8"/>
                  </a:lnTo>
                  <a:lnTo>
                    <a:pt x="943" y="20"/>
                  </a:lnTo>
                  <a:lnTo>
                    <a:pt x="953" y="35"/>
                  </a:lnTo>
                  <a:lnTo>
                    <a:pt x="961" y="51"/>
                  </a:lnTo>
                  <a:lnTo>
                    <a:pt x="963" y="69"/>
                  </a:lnTo>
                  <a:lnTo>
                    <a:pt x="961" y="87"/>
                  </a:lnTo>
                  <a:lnTo>
                    <a:pt x="953" y="104"/>
                  </a:lnTo>
                  <a:lnTo>
                    <a:pt x="943" y="119"/>
                  </a:lnTo>
                  <a:lnTo>
                    <a:pt x="119" y="939"/>
                  </a:lnTo>
                  <a:lnTo>
                    <a:pt x="104" y="950"/>
                  </a:lnTo>
                  <a:lnTo>
                    <a:pt x="88" y="958"/>
                  </a:lnTo>
                  <a:lnTo>
                    <a:pt x="70" y="960"/>
                  </a:lnTo>
                  <a:lnTo>
                    <a:pt x="52" y="958"/>
                  </a:lnTo>
                  <a:lnTo>
                    <a:pt x="36" y="950"/>
                  </a:lnTo>
                  <a:lnTo>
                    <a:pt x="21" y="939"/>
                  </a:lnTo>
                  <a:lnTo>
                    <a:pt x="10" y="925"/>
                  </a:lnTo>
                  <a:lnTo>
                    <a:pt x="2" y="908"/>
                  </a:lnTo>
                  <a:lnTo>
                    <a:pt x="0" y="890"/>
                  </a:lnTo>
                  <a:lnTo>
                    <a:pt x="2" y="873"/>
                  </a:lnTo>
                  <a:lnTo>
                    <a:pt x="10" y="856"/>
                  </a:lnTo>
                  <a:lnTo>
                    <a:pt x="21" y="841"/>
                  </a:lnTo>
                  <a:lnTo>
                    <a:pt x="844" y="20"/>
                  </a:lnTo>
                  <a:lnTo>
                    <a:pt x="859" y="8"/>
                  </a:lnTo>
                  <a:lnTo>
                    <a:pt x="875" y="2"/>
                  </a:lnTo>
                  <a:lnTo>
                    <a:pt x="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99"/>
            <p:cNvSpPr>
              <a:spLocks/>
            </p:cNvSpPr>
            <p:nvPr/>
          </p:nvSpPr>
          <p:spPr bwMode="auto">
            <a:xfrm>
              <a:off x="2003426" y="2162176"/>
              <a:ext cx="25400" cy="25400"/>
            </a:xfrm>
            <a:custGeom>
              <a:avLst/>
              <a:gdLst>
                <a:gd name="T0" fmla="*/ 91 w 160"/>
                <a:gd name="T1" fmla="*/ 0 h 160"/>
                <a:gd name="T2" fmla="*/ 108 w 160"/>
                <a:gd name="T3" fmla="*/ 2 h 160"/>
                <a:gd name="T4" fmla="*/ 125 w 160"/>
                <a:gd name="T5" fmla="*/ 9 h 160"/>
                <a:gd name="T6" fmla="*/ 140 w 160"/>
                <a:gd name="T7" fmla="*/ 20 h 160"/>
                <a:gd name="T8" fmla="*/ 152 w 160"/>
                <a:gd name="T9" fmla="*/ 35 h 160"/>
                <a:gd name="T10" fmla="*/ 158 w 160"/>
                <a:gd name="T11" fmla="*/ 52 h 160"/>
                <a:gd name="T12" fmla="*/ 160 w 160"/>
                <a:gd name="T13" fmla="*/ 70 h 160"/>
                <a:gd name="T14" fmla="*/ 158 w 160"/>
                <a:gd name="T15" fmla="*/ 87 h 160"/>
                <a:gd name="T16" fmla="*/ 152 w 160"/>
                <a:gd name="T17" fmla="*/ 104 h 160"/>
                <a:gd name="T18" fmla="*/ 140 w 160"/>
                <a:gd name="T19" fmla="*/ 118 h 160"/>
                <a:gd name="T20" fmla="*/ 119 w 160"/>
                <a:gd name="T21" fmla="*/ 140 h 160"/>
                <a:gd name="T22" fmla="*/ 104 w 160"/>
                <a:gd name="T23" fmla="*/ 150 h 160"/>
                <a:gd name="T24" fmla="*/ 88 w 160"/>
                <a:gd name="T25" fmla="*/ 158 h 160"/>
                <a:gd name="T26" fmla="*/ 70 w 160"/>
                <a:gd name="T27" fmla="*/ 160 h 160"/>
                <a:gd name="T28" fmla="*/ 52 w 160"/>
                <a:gd name="T29" fmla="*/ 158 h 160"/>
                <a:gd name="T30" fmla="*/ 35 w 160"/>
                <a:gd name="T31" fmla="*/ 150 h 160"/>
                <a:gd name="T32" fmla="*/ 20 w 160"/>
                <a:gd name="T33" fmla="*/ 140 h 160"/>
                <a:gd name="T34" fmla="*/ 9 w 160"/>
                <a:gd name="T35" fmla="*/ 125 h 160"/>
                <a:gd name="T36" fmla="*/ 2 w 160"/>
                <a:gd name="T37" fmla="*/ 108 h 160"/>
                <a:gd name="T38" fmla="*/ 0 w 160"/>
                <a:gd name="T39" fmla="*/ 90 h 160"/>
                <a:gd name="T40" fmla="*/ 2 w 160"/>
                <a:gd name="T41" fmla="*/ 73 h 160"/>
                <a:gd name="T42" fmla="*/ 9 w 160"/>
                <a:gd name="T43" fmla="*/ 56 h 160"/>
                <a:gd name="T44" fmla="*/ 20 w 160"/>
                <a:gd name="T45" fmla="*/ 41 h 160"/>
                <a:gd name="T46" fmla="*/ 41 w 160"/>
                <a:gd name="T47" fmla="*/ 20 h 160"/>
                <a:gd name="T48" fmla="*/ 56 w 160"/>
                <a:gd name="T49" fmla="*/ 9 h 160"/>
                <a:gd name="T50" fmla="*/ 73 w 160"/>
                <a:gd name="T51" fmla="*/ 2 h 160"/>
                <a:gd name="T52" fmla="*/ 91 w 160"/>
                <a:gd name="T5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160">
                  <a:moveTo>
                    <a:pt x="91" y="0"/>
                  </a:moveTo>
                  <a:lnTo>
                    <a:pt x="108" y="2"/>
                  </a:lnTo>
                  <a:lnTo>
                    <a:pt x="125" y="9"/>
                  </a:lnTo>
                  <a:lnTo>
                    <a:pt x="140" y="20"/>
                  </a:lnTo>
                  <a:lnTo>
                    <a:pt x="152" y="35"/>
                  </a:lnTo>
                  <a:lnTo>
                    <a:pt x="158" y="52"/>
                  </a:lnTo>
                  <a:lnTo>
                    <a:pt x="160" y="70"/>
                  </a:lnTo>
                  <a:lnTo>
                    <a:pt x="158" y="87"/>
                  </a:lnTo>
                  <a:lnTo>
                    <a:pt x="152" y="104"/>
                  </a:lnTo>
                  <a:lnTo>
                    <a:pt x="140" y="118"/>
                  </a:lnTo>
                  <a:lnTo>
                    <a:pt x="119" y="140"/>
                  </a:lnTo>
                  <a:lnTo>
                    <a:pt x="104" y="150"/>
                  </a:lnTo>
                  <a:lnTo>
                    <a:pt x="88" y="158"/>
                  </a:lnTo>
                  <a:lnTo>
                    <a:pt x="70" y="160"/>
                  </a:lnTo>
                  <a:lnTo>
                    <a:pt x="52" y="158"/>
                  </a:lnTo>
                  <a:lnTo>
                    <a:pt x="35" y="150"/>
                  </a:lnTo>
                  <a:lnTo>
                    <a:pt x="20" y="140"/>
                  </a:lnTo>
                  <a:lnTo>
                    <a:pt x="9" y="125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2" y="73"/>
                  </a:lnTo>
                  <a:lnTo>
                    <a:pt x="9" y="56"/>
                  </a:lnTo>
                  <a:lnTo>
                    <a:pt x="20" y="41"/>
                  </a:lnTo>
                  <a:lnTo>
                    <a:pt x="41" y="20"/>
                  </a:lnTo>
                  <a:lnTo>
                    <a:pt x="56" y="9"/>
                  </a:lnTo>
                  <a:lnTo>
                    <a:pt x="73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00"/>
            <p:cNvSpPr>
              <a:spLocks/>
            </p:cNvSpPr>
            <p:nvPr/>
          </p:nvSpPr>
          <p:spPr bwMode="auto">
            <a:xfrm>
              <a:off x="1876426" y="2190751"/>
              <a:ext cx="123825" cy="123825"/>
            </a:xfrm>
            <a:custGeom>
              <a:avLst/>
              <a:gdLst>
                <a:gd name="T0" fmla="*/ 711 w 781"/>
                <a:gd name="T1" fmla="*/ 0 h 779"/>
                <a:gd name="T2" fmla="*/ 729 w 781"/>
                <a:gd name="T3" fmla="*/ 2 h 779"/>
                <a:gd name="T4" fmla="*/ 745 w 781"/>
                <a:gd name="T5" fmla="*/ 9 h 779"/>
                <a:gd name="T6" fmla="*/ 759 w 781"/>
                <a:gd name="T7" fmla="*/ 20 h 779"/>
                <a:gd name="T8" fmla="*/ 771 w 781"/>
                <a:gd name="T9" fmla="*/ 35 h 779"/>
                <a:gd name="T10" fmla="*/ 778 w 781"/>
                <a:gd name="T11" fmla="*/ 52 h 779"/>
                <a:gd name="T12" fmla="*/ 781 w 781"/>
                <a:gd name="T13" fmla="*/ 69 h 779"/>
                <a:gd name="T14" fmla="*/ 778 w 781"/>
                <a:gd name="T15" fmla="*/ 87 h 779"/>
                <a:gd name="T16" fmla="*/ 771 w 781"/>
                <a:gd name="T17" fmla="*/ 104 h 779"/>
                <a:gd name="T18" fmla="*/ 759 w 781"/>
                <a:gd name="T19" fmla="*/ 119 h 779"/>
                <a:gd name="T20" fmla="*/ 119 w 781"/>
                <a:gd name="T21" fmla="*/ 758 h 779"/>
                <a:gd name="T22" fmla="*/ 104 w 781"/>
                <a:gd name="T23" fmla="*/ 770 h 779"/>
                <a:gd name="T24" fmla="*/ 87 w 781"/>
                <a:gd name="T25" fmla="*/ 776 h 779"/>
                <a:gd name="T26" fmla="*/ 69 w 781"/>
                <a:gd name="T27" fmla="*/ 779 h 779"/>
                <a:gd name="T28" fmla="*/ 52 w 781"/>
                <a:gd name="T29" fmla="*/ 776 h 779"/>
                <a:gd name="T30" fmla="*/ 35 w 781"/>
                <a:gd name="T31" fmla="*/ 770 h 779"/>
                <a:gd name="T32" fmla="*/ 20 w 781"/>
                <a:gd name="T33" fmla="*/ 758 h 779"/>
                <a:gd name="T34" fmla="*/ 8 w 781"/>
                <a:gd name="T35" fmla="*/ 744 h 779"/>
                <a:gd name="T36" fmla="*/ 2 w 781"/>
                <a:gd name="T37" fmla="*/ 727 h 779"/>
                <a:gd name="T38" fmla="*/ 0 w 781"/>
                <a:gd name="T39" fmla="*/ 710 h 779"/>
                <a:gd name="T40" fmla="*/ 2 w 781"/>
                <a:gd name="T41" fmla="*/ 692 h 779"/>
                <a:gd name="T42" fmla="*/ 8 w 781"/>
                <a:gd name="T43" fmla="*/ 675 h 779"/>
                <a:gd name="T44" fmla="*/ 20 w 781"/>
                <a:gd name="T45" fmla="*/ 660 h 779"/>
                <a:gd name="T46" fmla="*/ 662 w 781"/>
                <a:gd name="T47" fmla="*/ 20 h 779"/>
                <a:gd name="T48" fmla="*/ 677 w 781"/>
                <a:gd name="T49" fmla="*/ 9 h 779"/>
                <a:gd name="T50" fmla="*/ 693 w 781"/>
                <a:gd name="T51" fmla="*/ 2 h 779"/>
                <a:gd name="T52" fmla="*/ 711 w 781"/>
                <a:gd name="T53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1" h="779">
                  <a:moveTo>
                    <a:pt x="711" y="0"/>
                  </a:moveTo>
                  <a:lnTo>
                    <a:pt x="729" y="2"/>
                  </a:lnTo>
                  <a:lnTo>
                    <a:pt x="745" y="9"/>
                  </a:lnTo>
                  <a:lnTo>
                    <a:pt x="759" y="20"/>
                  </a:lnTo>
                  <a:lnTo>
                    <a:pt x="771" y="35"/>
                  </a:lnTo>
                  <a:lnTo>
                    <a:pt x="778" y="52"/>
                  </a:lnTo>
                  <a:lnTo>
                    <a:pt x="781" y="69"/>
                  </a:lnTo>
                  <a:lnTo>
                    <a:pt x="778" y="87"/>
                  </a:lnTo>
                  <a:lnTo>
                    <a:pt x="771" y="104"/>
                  </a:lnTo>
                  <a:lnTo>
                    <a:pt x="759" y="119"/>
                  </a:lnTo>
                  <a:lnTo>
                    <a:pt x="119" y="758"/>
                  </a:lnTo>
                  <a:lnTo>
                    <a:pt x="104" y="770"/>
                  </a:lnTo>
                  <a:lnTo>
                    <a:pt x="87" y="776"/>
                  </a:lnTo>
                  <a:lnTo>
                    <a:pt x="69" y="779"/>
                  </a:lnTo>
                  <a:lnTo>
                    <a:pt x="52" y="776"/>
                  </a:lnTo>
                  <a:lnTo>
                    <a:pt x="35" y="770"/>
                  </a:lnTo>
                  <a:lnTo>
                    <a:pt x="20" y="758"/>
                  </a:lnTo>
                  <a:lnTo>
                    <a:pt x="8" y="744"/>
                  </a:lnTo>
                  <a:lnTo>
                    <a:pt x="2" y="727"/>
                  </a:lnTo>
                  <a:lnTo>
                    <a:pt x="0" y="710"/>
                  </a:lnTo>
                  <a:lnTo>
                    <a:pt x="2" y="692"/>
                  </a:lnTo>
                  <a:lnTo>
                    <a:pt x="8" y="675"/>
                  </a:lnTo>
                  <a:lnTo>
                    <a:pt x="20" y="660"/>
                  </a:lnTo>
                  <a:lnTo>
                    <a:pt x="662" y="20"/>
                  </a:lnTo>
                  <a:lnTo>
                    <a:pt x="677" y="9"/>
                  </a:lnTo>
                  <a:lnTo>
                    <a:pt x="693" y="2"/>
                  </a:lnTo>
                  <a:lnTo>
                    <a:pt x="7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669139" y="1916283"/>
            <a:ext cx="554037" cy="555625"/>
            <a:chOff x="681038" y="1916113"/>
            <a:chExt cx="554037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5" name="Freeform 105"/>
            <p:cNvSpPr>
              <a:spLocks noEditPoints="1"/>
            </p:cNvSpPr>
            <p:nvPr/>
          </p:nvSpPr>
          <p:spPr bwMode="auto">
            <a:xfrm>
              <a:off x="930275" y="2166938"/>
              <a:ext cx="55562" cy="53975"/>
            </a:xfrm>
            <a:custGeom>
              <a:avLst/>
              <a:gdLst>
                <a:gd name="T0" fmla="*/ 173 w 346"/>
                <a:gd name="T1" fmla="*/ 140 h 348"/>
                <a:gd name="T2" fmla="*/ 159 w 346"/>
                <a:gd name="T3" fmla="*/ 142 h 348"/>
                <a:gd name="T4" fmla="*/ 149 w 346"/>
                <a:gd name="T5" fmla="*/ 150 h 348"/>
                <a:gd name="T6" fmla="*/ 141 w 346"/>
                <a:gd name="T7" fmla="*/ 160 h 348"/>
                <a:gd name="T8" fmla="*/ 139 w 346"/>
                <a:gd name="T9" fmla="*/ 174 h 348"/>
                <a:gd name="T10" fmla="*/ 141 w 346"/>
                <a:gd name="T11" fmla="*/ 188 h 348"/>
                <a:gd name="T12" fmla="*/ 149 w 346"/>
                <a:gd name="T13" fmla="*/ 198 h 348"/>
                <a:gd name="T14" fmla="*/ 159 w 346"/>
                <a:gd name="T15" fmla="*/ 206 h 348"/>
                <a:gd name="T16" fmla="*/ 173 w 346"/>
                <a:gd name="T17" fmla="*/ 208 h 348"/>
                <a:gd name="T18" fmla="*/ 187 w 346"/>
                <a:gd name="T19" fmla="*/ 206 h 348"/>
                <a:gd name="T20" fmla="*/ 197 w 346"/>
                <a:gd name="T21" fmla="*/ 198 h 348"/>
                <a:gd name="T22" fmla="*/ 205 w 346"/>
                <a:gd name="T23" fmla="*/ 188 h 348"/>
                <a:gd name="T24" fmla="*/ 207 w 346"/>
                <a:gd name="T25" fmla="*/ 174 h 348"/>
                <a:gd name="T26" fmla="*/ 205 w 346"/>
                <a:gd name="T27" fmla="*/ 160 h 348"/>
                <a:gd name="T28" fmla="*/ 197 w 346"/>
                <a:gd name="T29" fmla="*/ 150 h 348"/>
                <a:gd name="T30" fmla="*/ 187 w 346"/>
                <a:gd name="T31" fmla="*/ 142 h 348"/>
                <a:gd name="T32" fmla="*/ 173 w 346"/>
                <a:gd name="T33" fmla="*/ 140 h 348"/>
                <a:gd name="T34" fmla="*/ 173 w 346"/>
                <a:gd name="T35" fmla="*/ 0 h 348"/>
                <a:gd name="T36" fmla="*/ 204 w 346"/>
                <a:gd name="T37" fmla="*/ 3 h 348"/>
                <a:gd name="T38" fmla="*/ 233 w 346"/>
                <a:gd name="T39" fmla="*/ 11 h 348"/>
                <a:gd name="T40" fmla="*/ 261 w 346"/>
                <a:gd name="T41" fmla="*/ 23 h 348"/>
                <a:gd name="T42" fmla="*/ 285 w 346"/>
                <a:gd name="T43" fmla="*/ 41 h 348"/>
                <a:gd name="T44" fmla="*/ 305 w 346"/>
                <a:gd name="T45" fmla="*/ 62 h 348"/>
                <a:gd name="T46" fmla="*/ 323 w 346"/>
                <a:gd name="T47" fmla="*/ 86 h 348"/>
                <a:gd name="T48" fmla="*/ 336 w 346"/>
                <a:gd name="T49" fmla="*/ 114 h 348"/>
                <a:gd name="T50" fmla="*/ 343 w 346"/>
                <a:gd name="T51" fmla="*/ 143 h 348"/>
                <a:gd name="T52" fmla="*/ 346 w 346"/>
                <a:gd name="T53" fmla="*/ 174 h 348"/>
                <a:gd name="T54" fmla="*/ 343 w 346"/>
                <a:gd name="T55" fmla="*/ 205 h 348"/>
                <a:gd name="T56" fmla="*/ 336 w 346"/>
                <a:gd name="T57" fmla="*/ 234 h 348"/>
                <a:gd name="T58" fmla="*/ 323 w 346"/>
                <a:gd name="T59" fmla="*/ 262 h 348"/>
                <a:gd name="T60" fmla="*/ 305 w 346"/>
                <a:gd name="T61" fmla="*/ 286 h 348"/>
                <a:gd name="T62" fmla="*/ 285 w 346"/>
                <a:gd name="T63" fmla="*/ 307 h 348"/>
                <a:gd name="T64" fmla="*/ 261 w 346"/>
                <a:gd name="T65" fmla="*/ 325 h 348"/>
                <a:gd name="T66" fmla="*/ 233 w 346"/>
                <a:gd name="T67" fmla="*/ 337 h 348"/>
                <a:gd name="T68" fmla="*/ 204 w 346"/>
                <a:gd name="T69" fmla="*/ 345 h 348"/>
                <a:gd name="T70" fmla="*/ 173 w 346"/>
                <a:gd name="T71" fmla="*/ 348 h 348"/>
                <a:gd name="T72" fmla="*/ 142 w 346"/>
                <a:gd name="T73" fmla="*/ 345 h 348"/>
                <a:gd name="T74" fmla="*/ 113 w 346"/>
                <a:gd name="T75" fmla="*/ 337 h 348"/>
                <a:gd name="T76" fmla="*/ 85 w 346"/>
                <a:gd name="T77" fmla="*/ 325 h 348"/>
                <a:gd name="T78" fmla="*/ 61 w 346"/>
                <a:gd name="T79" fmla="*/ 307 h 348"/>
                <a:gd name="T80" fmla="*/ 41 w 346"/>
                <a:gd name="T81" fmla="*/ 286 h 348"/>
                <a:gd name="T82" fmla="*/ 23 w 346"/>
                <a:gd name="T83" fmla="*/ 262 h 348"/>
                <a:gd name="T84" fmla="*/ 10 w 346"/>
                <a:gd name="T85" fmla="*/ 234 h 348"/>
                <a:gd name="T86" fmla="*/ 3 w 346"/>
                <a:gd name="T87" fmla="*/ 205 h 348"/>
                <a:gd name="T88" fmla="*/ 0 w 346"/>
                <a:gd name="T89" fmla="*/ 174 h 348"/>
                <a:gd name="T90" fmla="*/ 3 w 346"/>
                <a:gd name="T91" fmla="*/ 143 h 348"/>
                <a:gd name="T92" fmla="*/ 10 w 346"/>
                <a:gd name="T93" fmla="*/ 114 h 348"/>
                <a:gd name="T94" fmla="*/ 23 w 346"/>
                <a:gd name="T95" fmla="*/ 86 h 348"/>
                <a:gd name="T96" fmla="*/ 41 w 346"/>
                <a:gd name="T97" fmla="*/ 62 h 348"/>
                <a:gd name="T98" fmla="*/ 61 w 346"/>
                <a:gd name="T99" fmla="*/ 41 h 348"/>
                <a:gd name="T100" fmla="*/ 85 w 346"/>
                <a:gd name="T101" fmla="*/ 23 h 348"/>
                <a:gd name="T102" fmla="*/ 113 w 346"/>
                <a:gd name="T103" fmla="*/ 11 h 348"/>
                <a:gd name="T104" fmla="*/ 142 w 346"/>
                <a:gd name="T105" fmla="*/ 3 h 348"/>
                <a:gd name="T106" fmla="*/ 173 w 346"/>
                <a:gd name="T10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" h="348">
                  <a:moveTo>
                    <a:pt x="173" y="140"/>
                  </a:moveTo>
                  <a:lnTo>
                    <a:pt x="159" y="142"/>
                  </a:lnTo>
                  <a:lnTo>
                    <a:pt x="149" y="150"/>
                  </a:lnTo>
                  <a:lnTo>
                    <a:pt x="141" y="160"/>
                  </a:lnTo>
                  <a:lnTo>
                    <a:pt x="139" y="174"/>
                  </a:lnTo>
                  <a:lnTo>
                    <a:pt x="141" y="188"/>
                  </a:lnTo>
                  <a:lnTo>
                    <a:pt x="149" y="198"/>
                  </a:lnTo>
                  <a:lnTo>
                    <a:pt x="159" y="206"/>
                  </a:lnTo>
                  <a:lnTo>
                    <a:pt x="173" y="208"/>
                  </a:lnTo>
                  <a:lnTo>
                    <a:pt x="187" y="206"/>
                  </a:lnTo>
                  <a:lnTo>
                    <a:pt x="197" y="198"/>
                  </a:lnTo>
                  <a:lnTo>
                    <a:pt x="205" y="188"/>
                  </a:lnTo>
                  <a:lnTo>
                    <a:pt x="207" y="174"/>
                  </a:lnTo>
                  <a:lnTo>
                    <a:pt x="205" y="160"/>
                  </a:lnTo>
                  <a:lnTo>
                    <a:pt x="197" y="150"/>
                  </a:lnTo>
                  <a:lnTo>
                    <a:pt x="187" y="142"/>
                  </a:lnTo>
                  <a:lnTo>
                    <a:pt x="173" y="140"/>
                  </a:lnTo>
                  <a:close/>
                  <a:moveTo>
                    <a:pt x="173" y="0"/>
                  </a:moveTo>
                  <a:lnTo>
                    <a:pt x="204" y="3"/>
                  </a:lnTo>
                  <a:lnTo>
                    <a:pt x="233" y="11"/>
                  </a:lnTo>
                  <a:lnTo>
                    <a:pt x="261" y="23"/>
                  </a:lnTo>
                  <a:lnTo>
                    <a:pt x="285" y="41"/>
                  </a:lnTo>
                  <a:lnTo>
                    <a:pt x="305" y="62"/>
                  </a:lnTo>
                  <a:lnTo>
                    <a:pt x="323" y="86"/>
                  </a:lnTo>
                  <a:lnTo>
                    <a:pt x="336" y="114"/>
                  </a:lnTo>
                  <a:lnTo>
                    <a:pt x="343" y="143"/>
                  </a:lnTo>
                  <a:lnTo>
                    <a:pt x="346" y="174"/>
                  </a:lnTo>
                  <a:lnTo>
                    <a:pt x="343" y="205"/>
                  </a:lnTo>
                  <a:lnTo>
                    <a:pt x="336" y="234"/>
                  </a:lnTo>
                  <a:lnTo>
                    <a:pt x="323" y="262"/>
                  </a:lnTo>
                  <a:lnTo>
                    <a:pt x="305" y="286"/>
                  </a:lnTo>
                  <a:lnTo>
                    <a:pt x="285" y="307"/>
                  </a:lnTo>
                  <a:lnTo>
                    <a:pt x="261" y="325"/>
                  </a:lnTo>
                  <a:lnTo>
                    <a:pt x="233" y="337"/>
                  </a:lnTo>
                  <a:lnTo>
                    <a:pt x="204" y="345"/>
                  </a:lnTo>
                  <a:lnTo>
                    <a:pt x="173" y="348"/>
                  </a:lnTo>
                  <a:lnTo>
                    <a:pt x="142" y="345"/>
                  </a:lnTo>
                  <a:lnTo>
                    <a:pt x="113" y="337"/>
                  </a:lnTo>
                  <a:lnTo>
                    <a:pt x="85" y="325"/>
                  </a:lnTo>
                  <a:lnTo>
                    <a:pt x="61" y="307"/>
                  </a:lnTo>
                  <a:lnTo>
                    <a:pt x="41" y="286"/>
                  </a:lnTo>
                  <a:lnTo>
                    <a:pt x="23" y="262"/>
                  </a:lnTo>
                  <a:lnTo>
                    <a:pt x="10" y="234"/>
                  </a:lnTo>
                  <a:lnTo>
                    <a:pt x="3" y="205"/>
                  </a:lnTo>
                  <a:lnTo>
                    <a:pt x="0" y="174"/>
                  </a:lnTo>
                  <a:lnTo>
                    <a:pt x="3" y="143"/>
                  </a:lnTo>
                  <a:lnTo>
                    <a:pt x="10" y="114"/>
                  </a:lnTo>
                  <a:lnTo>
                    <a:pt x="23" y="86"/>
                  </a:lnTo>
                  <a:lnTo>
                    <a:pt x="41" y="62"/>
                  </a:lnTo>
                  <a:lnTo>
                    <a:pt x="61" y="41"/>
                  </a:lnTo>
                  <a:lnTo>
                    <a:pt x="85" y="23"/>
                  </a:lnTo>
                  <a:lnTo>
                    <a:pt x="113" y="11"/>
                  </a:lnTo>
                  <a:lnTo>
                    <a:pt x="142" y="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06"/>
            <p:cNvSpPr>
              <a:spLocks/>
            </p:cNvSpPr>
            <p:nvPr/>
          </p:nvSpPr>
          <p:spPr bwMode="auto">
            <a:xfrm>
              <a:off x="1011238" y="1920876"/>
              <a:ext cx="220662" cy="220663"/>
            </a:xfrm>
            <a:custGeom>
              <a:avLst/>
              <a:gdLst>
                <a:gd name="T0" fmla="*/ 1049 w 1390"/>
                <a:gd name="T1" fmla="*/ 0 h 1394"/>
                <a:gd name="T2" fmla="*/ 1068 w 1390"/>
                <a:gd name="T3" fmla="*/ 3 h 1394"/>
                <a:gd name="T4" fmla="*/ 1084 w 1390"/>
                <a:gd name="T5" fmla="*/ 9 h 1394"/>
                <a:gd name="T6" fmla="*/ 1099 w 1390"/>
                <a:gd name="T7" fmla="*/ 21 h 1394"/>
                <a:gd name="T8" fmla="*/ 1110 w 1390"/>
                <a:gd name="T9" fmla="*/ 35 h 1394"/>
                <a:gd name="T10" fmla="*/ 1117 w 1390"/>
                <a:gd name="T11" fmla="*/ 52 h 1394"/>
                <a:gd name="T12" fmla="*/ 1119 w 1390"/>
                <a:gd name="T13" fmla="*/ 70 h 1394"/>
                <a:gd name="T14" fmla="*/ 1119 w 1390"/>
                <a:gd name="T15" fmla="*/ 272 h 1394"/>
                <a:gd name="T16" fmla="*/ 1321 w 1390"/>
                <a:gd name="T17" fmla="*/ 272 h 1394"/>
                <a:gd name="T18" fmla="*/ 1339 w 1390"/>
                <a:gd name="T19" fmla="*/ 274 h 1394"/>
                <a:gd name="T20" fmla="*/ 1356 w 1390"/>
                <a:gd name="T21" fmla="*/ 282 h 1394"/>
                <a:gd name="T22" fmla="*/ 1370 w 1390"/>
                <a:gd name="T23" fmla="*/ 292 h 1394"/>
                <a:gd name="T24" fmla="*/ 1380 w 1390"/>
                <a:gd name="T25" fmla="*/ 306 h 1394"/>
                <a:gd name="T26" fmla="*/ 1388 w 1390"/>
                <a:gd name="T27" fmla="*/ 323 h 1394"/>
                <a:gd name="T28" fmla="*/ 1390 w 1390"/>
                <a:gd name="T29" fmla="*/ 341 h 1394"/>
                <a:gd name="T30" fmla="*/ 1388 w 1390"/>
                <a:gd name="T31" fmla="*/ 360 h 1394"/>
                <a:gd name="T32" fmla="*/ 1380 w 1390"/>
                <a:gd name="T33" fmla="*/ 377 h 1394"/>
                <a:gd name="T34" fmla="*/ 1370 w 1390"/>
                <a:gd name="T35" fmla="*/ 391 h 1394"/>
                <a:gd name="T36" fmla="*/ 1356 w 1390"/>
                <a:gd name="T37" fmla="*/ 402 h 1394"/>
                <a:gd name="T38" fmla="*/ 1339 w 1390"/>
                <a:gd name="T39" fmla="*/ 409 h 1394"/>
                <a:gd name="T40" fmla="*/ 1321 w 1390"/>
                <a:gd name="T41" fmla="*/ 411 h 1394"/>
                <a:gd name="T42" fmla="*/ 1078 w 1390"/>
                <a:gd name="T43" fmla="*/ 411 h 1394"/>
                <a:gd name="T44" fmla="*/ 119 w 1390"/>
                <a:gd name="T45" fmla="*/ 1374 h 1394"/>
                <a:gd name="T46" fmla="*/ 104 w 1390"/>
                <a:gd name="T47" fmla="*/ 1385 h 1394"/>
                <a:gd name="T48" fmla="*/ 87 w 1390"/>
                <a:gd name="T49" fmla="*/ 1392 h 1394"/>
                <a:gd name="T50" fmla="*/ 69 w 1390"/>
                <a:gd name="T51" fmla="*/ 1394 h 1394"/>
                <a:gd name="T52" fmla="*/ 52 w 1390"/>
                <a:gd name="T53" fmla="*/ 1392 h 1394"/>
                <a:gd name="T54" fmla="*/ 35 w 1390"/>
                <a:gd name="T55" fmla="*/ 1385 h 1394"/>
                <a:gd name="T56" fmla="*/ 20 w 1390"/>
                <a:gd name="T57" fmla="*/ 1374 h 1394"/>
                <a:gd name="T58" fmla="*/ 9 w 1390"/>
                <a:gd name="T59" fmla="*/ 1359 h 1394"/>
                <a:gd name="T60" fmla="*/ 2 w 1390"/>
                <a:gd name="T61" fmla="*/ 1342 h 1394"/>
                <a:gd name="T62" fmla="*/ 0 w 1390"/>
                <a:gd name="T63" fmla="*/ 1324 h 1394"/>
                <a:gd name="T64" fmla="*/ 2 w 1390"/>
                <a:gd name="T65" fmla="*/ 1307 h 1394"/>
                <a:gd name="T66" fmla="*/ 9 w 1390"/>
                <a:gd name="T67" fmla="*/ 1290 h 1394"/>
                <a:gd name="T68" fmla="*/ 20 w 1390"/>
                <a:gd name="T69" fmla="*/ 1275 h 1394"/>
                <a:gd name="T70" fmla="*/ 980 w 1390"/>
                <a:gd name="T71" fmla="*/ 312 h 1394"/>
                <a:gd name="T72" fmla="*/ 980 w 1390"/>
                <a:gd name="T73" fmla="*/ 70 h 1394"/>
                <a:gd name="T74" fmla="*/ 983 w 1390"/>
                <a:gd name="T75" fmla="*/ 52 h 1394"/>
                <a:gd name="T76" fmla="*/ 989 w 1390"/>
                <a:gd name="T77" fmla="*/ 35 h 1394"/>
                <a:gd name="T78" fmla="*/ 1001 w 1390"/>
                <a:gd name="T79" fmla="*/ 21 h 1394"/>
                <a:gd name="T80" fmla="*/ 1014 w 1390"/>
                <a:gd name="T81" fmla="*/ 9 h 1394"/>
                <a:gd name="T82" fmla="*/ 1031 w 1390"/>
                <a:gd name="T83" fmla="*/ 3 h 1394"/>
                <a:gd name="T84" fmla="*/ 1049 w 1390"/>
                <a:gd name="T85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0" h="1394">
                  <a:moveTo>
                    <a:pt x="1049" y="0"/>
                  </a:moveTo>
                  <a:lnTo>
                    <a:pt x="1068" y="3"/>
                  </a:lnTo>
                  <a:lnTo>
                    <a:pt x="1084" y="9"/>
                  </a:lnTo>
                  <a:lnTo>
                    <a:pt x="1099" y="21"/>
                  </a:lnTo>
                  <a:lnTo>
                    <a:pt x="1110" y="35"/>
                  </a:lnTo>
                  <a:lnTo>
                    <a:pt x="1117" y="52"/>
                  </a:lnTo>
                  <a:lnTo>
                    <a:pt x="1119" y="70"/>
                  </a:lnTo>
                  <a:lnTo>
                    <a:pt x="1119" y="272"/>
                  </a:lnTo>
                  <a:lnTo>
                    <a:pt x="1321" y="272"/>
                  </a:lnTo>
                  <a:lnTo>
                    <a:pt x="1339" y="274"/>
                  </a:lnTo>
                  <a:lnTo>
                    <a:pt x="1356" y="282"/>
                  </a:lnTo>
                  <a:lnTo>
                    <a:pt x="1370" y="292"/>
                  </a:lnTo>
                  <a:lnTo>
                    <a:pt x="1380" y="306"/>
                  </a:lnTo>
                  <a:lnTo>
                    <a:pt x="1388" y="323"/>
                  </a:lnTo>
                  <a:lnTo>
                    <a:pt x="1390" y="341"/>
                  </a:lnTo>
                  <a:lnTo>
                    <a:pt x="1388" y="360"/>
                  </a:lnTo>
                  <a:lnTo>
                    <a:pt x="1380" y="377"/>
                  </a:lnTo>
                  <a:lnTo>
                    <a:pt x="1370" y="391"/>
                  </a:lnTo>
                  <a:lnTo>
                    <a:pt x="1356" y="402"/>
                  </a:lnTo>
                  <a:lnTo>
                    <a:pt x="1339" y="409"/>
                  </a:lnTo>
                  <a:lnTo>
                    <a:pt x="1321" y="411"/>
                  </a:lnTo>
                  <a:lnTo>
                    <a:pt x="1078" y="411"/>
                  </a:lnTo>
                  <a:lnTo>
                    <a:pt x="119" y="1374"/>
                  </a:lnTo>
                  <a:lnTo>
                    <a:pt x="104" y="1385"/>
                  </a:lnTo>
                  <a:lnTo>
                    <a:pt x="87" y="1392"/>
                  </a:lnTo>
                  <a:lnTo>
                    <a:pt x="69" y="1394"/>
                  </a:lnTo>
                  <a:lnTo>
                    <a:pt x="52" y="1392"/>
                  </a:lnTo>
                  <a:lnTo>
                    <a:pt x="35" y="1385"/>
                  </a:lnTo>
                  <a:lnTo>
                    <a:pt x="20" y="1374"/>
                  </a:lnTo>
                  <a:lnTo>
                    <a:pt x="9" y="1359"/>
                  </a:lnTo>
                  <a:lnTo>
                    <a:pt x="2" y="1342"/>
                  </a:lnTo>
                  <a:lnTo>
                    <a:pt x="0" y="1324"/>
                  </a:lnTo>
                  <a:lnTo>
                    <a:pt x="2" y="1307"/>
                  </a:lnTo>
                  <a:lnTo>
                    <a:pt x="9" y="1290"/>
                  </a:lnTo>
                  <a:lnTo>
                    <a:pt x="20" y="1275"/>
                  </a:lnTo>
                  <a:lnTo>
                    <a:pt x="980" y="312"/>
                  </a:lnTo>
                  <a:lnTo>
                    <a:pt x="980" y="70"/>
                  </a:lnTo>
                  <a:lnTo>
                    <a:pt x="983" y="52"/>
                  </a:lnTo>
                  <a:lnTo>
                    <a:pt x="989" y="35"/>
                  </a:lnTo>
                  <a:lnTo>
                    <a:pt x="1001" y="21"/>
                  </a:lnTo>
                  <a:lnTo>
                    <a:pt x="1014" y="9"/>
                  </a:lnTo>
                  <a:lnTo>
                    <a:pt x="1031" y="3"/>
                  </a:lnTo>
                  <a:lnTo>
                    <a:pt x="1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07"/>
            <p:cNvSpPr>
              <a:spLocks/>
            </p:cNvSpPr>
            <p:nvPr/>
          </p:nvSpPr>
          <p:spPr bwMode="auto">
            <a:xfrm>
              <a:off x="985838" y="2143126"/>
              <a:ext cx="23812" cy="23813"/>
            </a:xfrm>
            <a:custGeom>
              <a:avLst/>
              <a:gdLst>
                <a:gd name="T0" fmla="*/ 84 w 154"/>
                <a:gd name="T1" fmla="*/ 0 h 152"/>
                <a:gd name="T2" fmla="*/ 102 w 154"/>
                <a:gd name="T3" fmla="*/ 2 h 152"/>
                <a:gd name="T4" fmla="*/ 119 w 154"/>
                <a:gd name="T5" fmla="*/ 8 h 152"/>
                <a:gd name="T6" fmla="*/ 134 w 154"/>
                <a:gd name="T7" fmla="*/ 20 h 152"/>
                <a:gd name="T8" fmla="*/ 144 w 154"/>
                <a:gd name="T9" fmla="*/ 35 h 152"/>
                <a:gd name="T10" fmla="*/ 152 w 154"/>
                <a:gd name="T11" fmla="*/ 52 h 152"/>
                <a:gd name="T12" fmla="*/ 154 w 154"/>
                <a:gd name="T13" fmla="*/ 69 h 152"/>
                <a:gd name="T14" fmla="*/ 152 w 154"/>
                <a:gd name="T15" fmla="*/ 87 h 152"/>
                <a:gd name="T16" fmla="*/ 144 w 154"/>
                <a:gd name="T17" fmla="*/ 104 h 152"/>
                <a:gd name="T18" fmla="*/ 134 w 154"/>
                <a:gd name="T19" fmla="*/ 118 h 152"/>
                <a:gd name="T20" fmla="*/ 120 w 154"/>
                <a:gd name="T21" fmla="*/ 132 h 152"/>
                <a:gd name="T22" fmla="*/ 105 w 154"/>
                <a:gd name="T23" fmla="*/ 144 h 152"/>
                <a:gd name="T24" fmla="*/ 88 w 154"/>
                <a:gd name="T25" fmla="*/ 150 h 152"/>
                <a:gd name="T26" fmla="*/ 70 w 154"/>
                <a:gd name="T27" fmla="*/ 152 h 152"/>
                <a:gd name="T28" fmla="*/ 52 w 154"/>
                <a:gd name="T29" fmla="*/ 150 h 152"/>
                <a:gd name="T30" fmla="*/ 36 w 154"/>
                <a:gd name="T31" fmla="*/ 144 h 152"/>
                <a:gd name="T32" fmla="*/ 22 w 154"/>
                <a:gd name="T33" fmla="*/ 132 h 152"/>
                <a:gd name="T34" fmla="*/ 10 w 154"/>
                <a:gd name="T35" fmla="*/ 117 h 152"/>
                <a:gd name="T36" fmla="*/ 3 w 154"/>
                <a:gd name="T37" fmla="*/ 100 h 152"/>
                <a:gd name="T38" fmla="*/ 0 w 154"/>
                <a:gd name="T39" fmla="*/ 82 h 152"/>
                <a:gd name="T40" fmla="*/ 3 w 154"/>
                <a:gd name="T41" fmla="*/ 65 h 152"/>
                <a:gd name="T42" fmla="*/ 10 w 154"/>
                <a:gd name="T43" fmla="*/ 48 h 152"/>
                <a:gd name="T44" fmla="*/ 22 w 154"/>
                <a:gd name="T45" fmla="*/ 34 h 152"/>
                <a:gd name="T46" fmla="*/ 35 w 154"/>
                <a:gd name="T47" fmla="*/ 20 h 152"/>
                <a:gd name="T48" fmla="*/ 50 w 154"/>
                <a:gd name="T49" fmla="*/ 8 h 152"/>
                <a:gd name="T50" fmla="*/ 67 w 154"/>
                <a:gd name="T51" fmla="*/ 2 h 152"/>
                <a:gd name="T52" fmla="*/ 84 w 154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52">
                  <a:moveTo>
                    <a:pt x="84" y="0"/>
                  </a:moveTo>
                  <a:lnTo>
                    <a:pt x="102" y="2"/>
                  </a:lnTo>
                  <a:lnTo>
                    <a:pt x="119" y="8"/>
                  </a:lnTo>
                  <a:lnTo>
                    <a:pt x="134" y="20"/>
                  </a:lnTo>
                  <a:lnTo>
                    <a:pt x="144" y="35"/>
                  </a:lnTo>
                  <a:lnTo>
                    <a:pt x="152" y="52"/>
                  </a:lnTo>
                  <a:lnTo>
                    <a:pt x="154" y="69"/>
                  </a:lnTo>
                  <a:lnTo>
                    <a:pt x="152" y="87"/>
                  </a:lnTo>
                  <a:lnTo>
                    <a:pt x="144" y="104"/>
                  </a:lnTo>
                  <a:lnTo>
                    <a:pt x="134" y="118"/>
                  </a:lnTo>
                  <a:lnTo>
                    <a:pt x="120" y="132"/>
                  </a:lnTo>
                  <a:lnTo>
                    <a:pt x="105" y="144"/>
                  </a:lnTo>
                  <a:lnTo>
                    <a:pt x="88" y="150"/>
                  </a:lnTo>
                  <a:lnTo>
                    <a:pt x="70" y="152"/>
                  </a:lnTo>
                  <a:lnTo>
                    <a:pt x="52" y="150"/>
                  </a:lnTo>
                  <a:lnTo>
                    <a:pt x="36" y="144"/>
                  </a:lnTo>
                  <a:lnTo>
                    <a:pt x="22" y="132"/>
                  </a:lnTo>
                  <a:lnTo>
                    <a:pt x="10" y="117"/>
                  </a:lnTo>
                  <a:lnTo>
                    <a:pt x="3" y="100"/>
                  </a:lnTo>
                  <a:lnTo>
                    <a:pt x="0" y="82"/>
                  </a:lnTo>
                  <a:lnTo>
                    <a:pt x="3" y="65"/>
                  </a:lnTo>
                  <a:lnTo>
                    <a:pt x="10" y="48"/>
                  </a:lnTo>
                  <a:lnTo>
                    <a:pt x="22" y="34"/>
                  </a:lnTo>
                  <a:lnTo>
                    <a:pt x="35" y="20"/>
                  </a:lnTo>
                  <a:lnTo>
                    <a:pt x="50" y="8"/>
                  </a:lnTo>
                  <a:lnTo>
                    <a:pt x="67" y="2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108"/>
            <p:cNvSpPr>
              <a:spLocks noEditPoints="1"/>
            </p:cNvSpPr>
            <p:nvPr/>
          </p:nvSpPr>
          <p:spPr bwMode="auto">
            <a:xfrm>
              <a:off x="681038" y="1916113"/>
              <a:ext cx="554037" cy="555625"/>
            </a:xfrm>
            <a:custGeom>
              <a:avLst/>
              <a:gdLst>
                <a:gd name="T0" fmla="*/ 1165 w 3490"/>
                <a:gd name="T1" fmla="*/ 248 h 3500"/>
                <a:gd name="T2" fmla="*/ 610 w 3490"/>
                <a:gd name="T3" fmla="*/ 612 h 3500"/>
                <a:gd name="T4" fmla="*/ 247 w 3490"/>
                <a:gd name="T5" fmla="*/ 1169 h 3500"/>
                <a:gd name="T6" fmla="*/ 142 w 3490"/>
                <a:gd name="T7" fmla="*/ 1852 h 3500"/>
                <a:gd name="T8" fmla="*/ 328 w 3490"/>
                <a:gd name="T9" fmla="*/ 2506 h 3500"/>
                <a:gd name="T10" fmla="*/ 752 w 3490"/>
                <a:gd name="T11" fmla="*/ 3014 h 3500"/>
                <a:gd name="T12" fmla="*/ 1351 w 3490"/>
                <a:gd name="T13" fmla="*/ 3311 h 3500"/>
                <a:gd name="T14" fmla="*/ 2044 w 3490"/>
                <a:gd name="T15" fmla="*/ 3332 h 3500"/>
                <a:gd name="T16" fmla="*/ 2662 w 3490"/>
                <a:gd name="T17" fmla="*/ 3072 h 3500"/>
                <a:gd name="T18" fmla="*/ 3115 w 3490"/>
                <a:gd name="T19" fmla="*/ 2590 h 3500"/>
                <a:gd name="T20" fmla="*/ 3339 w 3490"/>
                <a:gd name="T21" fmla="*/ 1952 h 3500"/>
                <a:gd name="T22" fmla="*/ 3281 w 3490"/>
                <a:gd name="T23" fmla="*/ 1277 h 3500"/>
                <a:gd name="T24" fmla="*/ 3038 w 3490"/>
                <a:gd name="T25" fmla="*/ 1018 h 3500"/>
                <a:gd name="T26" fmla="*/ 3227 w 3490"/>
                <a:gd name="T27" fmla="*/ 1653 h 3500"/>
                <a:gd name="T28" fmla="*/ 3122 w 3490"/>
                <a:gd name="T29" fmla="*/ 2308 h 3500"/>
                <a:gd name="T30" fmla="*/ 2761 w 3490"/>
                <a:gd name="T31" fmla="*/ 2834 h 3500"/>
                <a:gd name="T32" fmla="*/ 2214 w 3490"/>
                <a:gd name="T33" fmla="*/ 3163 h 3500"/>
                <a:gd name="T34" fmla="*/ 1551 w 3490"/>
                <a:gd name="T35" fmla="*/ 3226 h 3500"/>
                <a:gd name="T36" fmla="*/ 944 w 3490"/>
                <a:gd name="T37" fmla="*/ 3004 h 3500"/>
                <a:gd name="T38" fmla="*/ 495 w 3490"/>
                <a:gd name="T39" fmla="*/ 2553 h 3500"/>
                <a:gd name="T40" fmla="*/ 273 w 3490"/>
                <a:gd name="T41" fmla="*/ 1944 h 3500"/>
                <a:gd name="T42" fmla="*/ 336 w 3490"/>
                <a:gd name="T43" fmla="*/ 1280 h 3500"/>
                <a:gd name="T44" fmla="*/ 664 w 3490"/>
                <a:gd name="T45" fmla="*/ 731 h 3500"/>
                <a:gd name="T46" fmla="*/ 1189 w 3490"/>
                <a:gd name="T47" fmla="*/ 369 h 3500"/>
                <a:gd name="T48" fmla="*/ 1833 w 3490"/>
                <a:gd name="T49" fmla="*/ 263 h 3500"/>
                <a:gd name="T50" fmla="*/ 2416 w 3490"/>
                <a:gd name="T51" fmla="*/ 421 h 3500"/>
                <a:gd name="T52" fmla="*/ 2312 w 3490"/>
                <a:gd name="T53" fmla="*/ 243 h 3500"/>
                <a:gd name="T54" fmla="*/ 1745 w 3490"/>
                <a:gd name="T55" fmla="*/ 0 h 3500"/>
                <a:gd name="T56" fmla="*/ 2446 w 3490"/>
                <a:gd name="T57" fmla="*/ 146 h 3500"/>
                <a:gd name="T58" fmla="*/ 2829 w 3490"/>
                <a:gd name="T59" fmla="*/ 408 h 3500"/>
                <a:gd name="T60" fmla="*/ 2570 w 3490"/>
                <a:gd name="T61" fmla="*/ 669 h 3500"/>
                <a:gd name="T62" fmla="*/ 2160 w 3490"/>
                <a:gd name="T63" fmla="*/ 466 h 3500"/>
                <a:gd name="T64" fmla="*/ 1555 w 3490"/>
                <a:gd name="T65" fmla="*/ 414 h 3500"/>
                <a:gd name="T66" fmla="*/ 966 w 3490"/>
                <a:gd name="T67" fmla="*/ 650 h 3500"/>
                <a:gd name="T68" fmla="*/ 554 w 3490"/>
                <a:gd name="T69" fmla="*/ 1122 h 3500"/>
                <a:gd name="T70" fmla="*/ 399 w 3490"/>
                <a:gd name="T71" fmla="*/ 1750 h 3500"/>
                <a:gd name="T72" fmla="*/ 554 w 3490"/>
                <a:gd name="T73" fmla="*/ 2378 h 3500"/>
                <a:gd name="T74" fmla="*/ 966 w 3490"/>
                <a:gd name="T75" fmla="*/ 2850 h 3500"/>
                <a:gd name="T76" fmla="*/ 1555 w 3490"/>
                <a:gd name="T77" fmla="*/ 3086 h 3500"/>
                <a:gd name="T78" fmla="*/ 2205 w 3490"/>
                <a:gd name="T79" fmla="*/ 3018 h 3500"/>
                <a:gd name="T80" fmla="*/ 2727 w 3490"/>
                <a:gd name="T81" fmla="*/ 2672 h 3500"/>
                <a:gd name="T82" fmla="*/ 3038 w 3490"/>
                <a:gd name="T83" fmla="*/ 2123 h 3500"/>
                <a:gd name="T84" fmla="*/ 3068 w 3490"/>
                <a:gd name="T85" fmla="*/ 1500 h 3500"/>
                <a:gd name="T86" fmla="*/ 2842 w 3490"/>
                <a:gd name="T87" fmla="*/ 968 h 3500"/>
                <a:gd name="T88" fmla="*/ 3052 w 3490"/>
                <a:gd name="T89" fmla="*/ 680 h 3500"/>
                <a:gd name="T90" fmla="*/ 3254 w 3490"/>
                <a:gd name="T91" fmla="*/ 871 h 3500"/>
                <a:gd name="T92" fmla="*/ 3478 w 3490"/>
                <a:gd name="T93" fmla="*/ 1543 h 3500"/>
                <a:gd name="T94" fmla="*/ 3422 w 3490"/>
                <a:gd name="T95" fmla="*/ 2237 h 3500"/>
                <a:gd name="T96" fmla="*/ 3111 w 3490"/>
                <a:gd name="T97" fmla="*/ 2839 h 3500"/>
                <a:gd name="T98" fmla="*/ 2588 w 3490"/>
                <a:gd name="T99" fmla="*/ 3284 h 3500"/>
                <a:gd name="T100" fmla="*/ 1943 w 3490"/>
                <a:gd name="T101" fmla="*/ 3489 h 3500"/>
                <a:gd name="T102" fmla="*/ 1260 w 3490"/>
                <a:gd name="T103" fmla="*/ 3432 h 3500"/>
                <a:gd name="T104" fmla="*/ 659 w 3490"/>
                <a:gd name="T105" fmla="*/ 3120 h 3500"/>
                <a:gd name="T106" fmla="*/ 216 w 3490"/>
                <a:gd name="T107" fmla="*/ 2595 h 3500"/>
                <a:gd name="T108" fmla="*/ 11 w 3490"/>
                <a:gd name="T109" fmla="*/ 1948 h 3500"/>
                <a:gd name="T110" fmla="*/ 68 w 3490"/>
                <a:gd name="T111" fmla="*/ 1263 h 3500"/>
                <a:gd name="T112" fmla="*/ 379 w 3490"/>
                <a:gd name="T113" fmla="*/ 661 h 3500"/>
                <a:gd name="T114" fmla="*/ 902 w 3490"/>
                <a:gd name="T115" fmla="*/ 216 h 3500"/>
                <a:gd name="T116" fmla="*/ 1547 w 3490"/>
                <a:gd name="T117" fmla="*/ 11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90" h="3500">
                  <a:moveTo>
                    <a:pt x="1745" y="139"/>
                  </a:moveTo>
                  <a:lnTo>
                    <a:pt x="1643" y="142"/>
                  </a:lnTo>
                  <a:lnTo>
                    <a:pt x="1544" y="152"/>
                  </a:lnTo>
                  <a:lnTo>
                    <a:pt x="1446" y="168"/>
                  </a:lnTo>
                  <a:lnTo>
                    <a:pt x="1351" y="189"/>
                  </a:lnTo>
                  <a:lnTo>
                    <a:pt x="1256" y="215"/>
                  </a:lnTo>
                  <a:lnTo>
                    <a:pt x="1165" y="248"/>
                  </a:lnTo>
                  <a:lnTo>
                    <a:pt x="1077" y="285"/>
                  </a:lnTo>
                  <a:lnTo>
                    <a:pt x="991" y="329"/>
                  </a:lnTo>
                  <a:lnTo>
                    <a:pt x="907" y="377"/>
                  </a:lnTo>
                  <a:lnTo>
                    <a:pt x="828" y="428"/>
                  </a:lnTo>
                  <a:lnTo>
                    <a:pt x="752" y="486"/>
                  </a:lnTo>
                  <a:lnTo>
                    <a:pt x="679" y="546"/>
                  </a:lnTo>
                  <a:lnTo>
                    <a:pt x="610" y="612"/>
                  </a:lnTo>
                  <a:lnTo>
                    <a:pt x="545" y="681"/>
                  </a:lnTo>
                  <a:lnTo>
                    <a:pt x="484" y="754"/>
                  </a:lnTo>
                  <a:lnTo>
                    <a:pt x="427" y="830"/>
                  </a:lnTo>
                  <a:lnTo>
                    <a:pt x="375" y="910"/>
                  </a:lnTo>
                  <a:lnTo>
                    <a:pt x="328" y="994"/>
                  </a:lnTo>
                  <a:lnTo>
                    <a:pt x="284" y="1080"/>
                  </a:lnTo>
                  <a:lnTo>
                    <a:pt x="247" y="1169"/>
                  </a:lnTo>
                  <a:lnTo>
                    <a:pt x="215" y="1260"/>
                  </a:lnTo>
                  <a:lnTo>
                    <a:pt x="188" y="1354"/>
                  </a:lnTo>
                  <a:lnTo>
                    <a:pt x="167" y="1450"/>
                  </a:lnTo>
                  <a:lnTo>
                    <a:pt x="151" y="1548"/>
                  </a:lnTo>
                  <a:lnTo>
                    <a:pt x="142" y="1648"/>
                  </a:lnTo>
                  <a:lnTo>
                    <a:pt x="139" y="1750"/>
                  </a:lnTo>
                  <a:lnTo>
                    <a:pt x="142" y="1852"/>
                  </a:lnTo>
                  <a:lnTo>
                    <a:pt x="151" y="1952"/>
                  </a:lnTo>
                  <a:lnTo>
                    <a:pt x="167" y="2050"/>
                  </a:lnTo>
                  <a:lnTo>
                    <a:pt x="188" y="2146"/>
                  </a:lnTo>
                  <a:lnTo>
                    <a:pt x="215" y="2240"/>
                  </a:lnTo>
                  <a:lnTo>
                    <a:pt x="247" y="2331"/>
                  </a:lnTo>
                  <a:lnTo>
                    <a:pt x="284" y="2420"/>
                  </a:lnTo>
                  <a:lnTo>
                    <a:pt x="328" y="2506"/>
                  </a:lnTo>
                  <a:lnTo>
                    <a:pt x="375" y="2590"/>
                  </a:lnTo>
                  <a:lnTo>
                    <a:pt x="427" y="2670"/>
                  </a:lnTo>
                  <a:lnTo>
                    <a:pt x="484" y="2746"/>
                  </a:lnTo>
                  <a:lnTo>
                    <a:pt x="545" y="2819"/>
                  </a:lnTo>
                  <a:lnTo>
                    <a:pt x="610" y="2888"/>
                  </a:lnTo>
                  <a:lnTo>
                    <a:pt x="679" y="2954"/>
                  </a:lnTo>
                  <a:lnTo>
                    <a:pt x="752" y="3014"/>
                  </a:lnTo>
                  <a:lnTo>
                    <a:pt x="828" y="3072"/>
                  </a:lnTo>
                  <a:lnTo>
                    <a:pt x="907" y="3123"/>
                  </a:lnTo>
                  <a:lnTo>
                    <a:pt x="991" y="3171"/>
                  </a:lnTo>
                  <a:lnTo>
                    <a:pt x="1077" y="3215"/>
                  </a:lnTo>
                  <a:lnTo>
                    <a:pt x="1165" y="3252"/>
                  </a:lnTo>
                  <a:lnTo>
                    <a:pt x="1256" y="3285"/>
                  </a:lnTo>
                  <a:lnTo>
                    <a:pt x="1351" y="3311"/>
                  </a:lnTo>
                  <a:lnTo>
                    <a:pt x="1446" y="3332"/>
                  </a:lnTo>
                  <a:lnTo>
                    <a:pt x="1544" y="3348"/>
                  </a:lnTo>
                  <a:lnTo>
                    <a:pt x="1643" y="3358"/>
                  </a:lnTo>
                  <a:lnTo>
                    <a:pt x="1745" y="3361"/>
                  </a:lnTo>
                  <a:lnTo>
                    <a:pt x="1847" y="3358"/>
                  </a:lnTo>
                  <a:lnTo>
                    <a:pt x="1946" y="3348"/>
                  </a:lnTo>
                  <a:lnTo>
                    <a:pt x="2044" y="3332"/>
                  </a:lnTo>
                  <a:lnTo>
                    <a:pt x="2139" y="3311"/>
                  </a:lnTo>
                  <a:lnTo>
                    <a:pt x="2234" y="3285"/>
                  </a:lnTo>
                  <a:lnTo>
                    <a:pt x="2325" y="3252"/>
                  </a:lnTo>
                  <a:lnTo>
                    <a:pt x="2413" y="3215"/>
                  </a:lnTo>
                  <a:lnTo>
                    <a:pt x="2499" y="3171"/>
                  </a:lnTo>
                  <a:lnTo>
                    <a:pt x="2583" y="3123"/>
                  </a:lnTo>
                  <a:lnTo>
                    <a:pt x="2662" y="3072"/>
                  </a:lnTo>
                  <a:lnTo>
                    <a:pt x="2738" y="3014"/>
                  </a:lnTo>
                  <a:lnTo>
                    <a:pt x="2811" y="2954"/>
                  </a:lnTo>
                  <a:lnTo>
                    <a:pt x="2880" y="2888"/>
                  </a:lnTo>
                  <a:lnTo>
                    <a:pt x="2945" y="2819"/>
                  </a:lnTo>
                  <a:lnTo>
                    <a:pt x="3006" y="2746"/>
                  </a:lnTo>
                  <a:lnTo>
                    <a:pt x="3063" y="2670"/>
                  </a:lnTo>
                  <a:lnTo>
                    <a:pt x="3115" y="2590"/>
                  </a:lnTo>
                  <a:lnTo>
                    <a:pt x="3162" y="2506"/>
                  </a:lnTo>
                  <a:lnTo>
                    <a:pt x="3206" y="2420"/>
                  </a:lnTo>
                  <a:lnTo>
                    <a:pt x="3243" y="2331"/>
                  </a:lnTo>
                  <a:lnTo>
                    <a:pt x="3275" y="2240"/>
                  </a:lnTo>
                  <a:lnTo>
                    <a:pt x="3302" y="2146"/>
                  </a:lnTo>
                  <a:lnTo>
                    <a:pt x="3323" y="2050"/>
                  </a:lnTo>
                  <a:lnTo>
                    <a:pt x="3339" y="1952"/>
                  </a:lnTo>
                  <a:lnTo>
                    <a:pt x="3348" y="1852"/>
                  </a:lnTo>
                  <a:lnTo>
                    <a:pt x="3351" y="1750"/>
                  </a:lnTo>
                  <a:lnTo>
                    <a:pt x="3348" y="1653"/>
                  </a:lnTo>
                  <a:lnTo>
                    <a:pt x="3340" y="1557"/>
                  </a:lnTo>
                  <a:lnTo>
                    <a:pt x="3326" y="1463"/>
                  </a:lnTo>
                  <a:lnTo>
                    <a:pt x="3306" y="1369"/>
                  </a:lnTo>
                  <a:lnTo>
                    <a:pt x="3281" y="1277"/>
                  </a:lnTo>
                  <a:lnTo>
                    <a:pt x="3251" y="1188"/>
                  </a:lnTo>
                  <a:lnTo>
                    <a:pt x="3215" y="1100"/>
                  </a:lnTo>
                  <a:lnTo>
                    <a:pt x="3174" y="1014"/>
                  </a:lnTo>
                  <a:lnTo>
                    <a:pt x="3127" y="930"/>
                  </a:lnTo>
                  <a:lnTo>
                    <a:pt x="3076" y="848"/>
                  </a:lnTo>
                  <a:lnTo>
                    <a:pt x="2989" y="937"/>
                  </a:lnTo>
                  <a:lnTo>
                    <a:pt x="3038" y="1018"/>
                  </a:lnTo>
                  <a:lnTo>
                    <a:pt x="3083" y="1103"/>
                  </a:lnTo>
                  <a:lnTo>
                    <a:pt x="3122" y="1190"/>
                  </a:lnTo>
                  <a:lnTo>
                    <a:pt x="3155" y="1279"/>
                  </a:lnTo>
                  <a:lnTo>
                    <a:pt x="3181" y="1370"/>
                  </a:lnTo>
                  <a:lnTo>
                    <a:pt x="3202" y="1464"/>
                  </a:lnTo>
                  <a:lnTo>
                    <a:pt x="3217" y="1558"/>
                  </a:lnTo>
                  <a:lnTo>
                    <a:pt x="3227" y="1653"/>
                  </a:lnTo>
                  <a:lnTo>
                    <a:pt x="3230" y="1750"/>
                  </a:lnTo>
                  <a:lnTo>
                    <a:pt x="3227" y="1848"/>
                  </a:lnTo>
                  <a:lnTo>
                    <a:pt x="3217" y="1944"/>
                  </a:lnTo>
                  <a:lnTo>
                    <a:pt x="3202" y="2038"/>
                  </a:lnTo>
                  <a:lnTo>
                    <a:pt x="3181" y="2131"/>
                  </a:lnTo>
                  <a:lnTo>
                    <a:pt x="3154" y="2220"/>
                  </a:lnTo>
                  <a:lnTo>
                    <a:pt x="3122" y="2308"/>
                  </a:lnTo>
                  <a:lnTo>
                    <a:pt x="3085" y="2393"/>
                  </a:lnTo>
                  <a:lnTo>
                    <a:pt x="3042" y="2474"/>
                  </a:lnTo>
                  <a:lnTo>
                    <a:pt x="2995" y="2553"/>
                  </a:lnTo>
                  <a:lnTo>
                    <a:pt x="2943" y="2629"/>
                  </a:lnTo>
                  <a:lnTo>
                    <a:pt x="2887" y="2701"/>
                  </a:lnTo>
                  <a:lnTo>
                    <a:pt x="2826" y="2769"/>
                  </a:lnTo>
                  <a:lnTo>
                    <a:pt x="2761" y="2834"/>
                  </a:lnTo>
                  <a:lnTo>
                    <a:pt x="2694" y="2895"/>
                  </a:lnTo>
                  <a:lnTo>
                    <a:pt x="2622" y="2952"/>
                  </a:lnTo>
                  <a:lnTo>
                    <a:pt x="2546" y="3004"/>
                  </a:lnTo>
                  <a:lnTo>
                    <a:pt x="2467" y="3050"/>
                  </a:lnTo>
                  <a:lnTo>
                    <a:pt x="2386" y="3094"/>
                  </a:lnTo>
                  <a:lnTo>
                    <a:pt x="2301" y="3131"/>
                  </a:lnTo>
                  <a:lnTo>
                    <a:pt x="2214" y="3163"/>
                  </a:lnTo>
                  <a:lnTo>
                    <a:pt x="2125" y="3190"/>
                  </a:lnTo>
                  <a:lnTo>
                    <a:pt x="2033" y="3212"/>
                  </a:lnTo>
                  <a:lnTo>
                    <a:pt x="1939" y="3226"/>
                  </a:lnTo>
                  <a:lnTo>
                    <a:pt x="1842" y="3236"/>
                  </a:lnTo>
                  <a:lnTo>
                    <a:pt x="1745" y="3239"/>
                  </a:lnTo>
                  <a:lnTo>
                    <a:pt x="1648" y="3236"/>
                  </a:lnTo>
                  <a:lnTo>
                    <a:pt x="1551" y="3226"/>
                  </a:lnTo>
                  <a:lnTo>
                    <a:pt x="1457" y="3212"/>
                  </a:lnTo>
                  <a:lnTo>
                    <a:pt x="1365" y="3190"/>
                  </a:lnTo>
                  <a:lnTo>
                    <a:pt x="1276" y="3163"/>
                  </a:lnTo>
                  <a:lnTo>
                    <a:pt x="1189" y="3131"/>
                  </a:lnTo>
                  <a:lnTo>
                    <a:pt x="1104" y="3094"/>
                  </a:lnTo>
                  <a:lnTo>
                    <a:pt x="1023" y="3050"/>
                  </a:lnTo>
                  <a:lnTo>
                    <a:pt x="944" y="3004"/>
                  </a:lnTo>
                  <a:lnTo>
                    <a:pt x="868" y="2952"/>
                  </a:lnTo>
                  <a:lnTo>
                    <a:pt x="796" y="2895"/>
                  </a:lnTo>
                  <a:lnTo>
                    <a:pt x="729" y="2834"/>
                  </a:lnTo>
                  <a:lnTo>
                    <a:pt x="664" y="2769"/>
                  </a:lnTo>
                  <a:lnTo>
                    <a:pt x="603" y="2701"/>
                  </a:lnTo>
                  <a:lnTo>
                    <a:pt x="547" y="2629"/>
                  </a:lnTo>
                  <a:lnTo>
                    <a:pt x="495" y="2553"/>
                  </a:lnTo>
                  <a:lnTo>
                    <a:pt x="448" y="2474"/>
                  </a:lnTo>
                  <a:lnTo>
                    <a:pt x="405" y="2393"/>
                  </a:lnTo>
                  <a:lnTo>
                    <a:pt x="368" y="2308"/>
                  </a:lnTo>
                  <a:lnTo>
                    <a:pt x="336" y="2220"/>
                  </a:lnTo>
                  <a:lnTo>
                    <a:pt x="309" y="2131"/>
                  </a:lnTo>
                  <a:lnTo>
                    <a:pt x="288" y="2038"/>
                  </a:lnTo>
                  <a:lnTo>
                    <a:pt x="273" y="1944"/>
                  </a:lnTo>
                  <a:lnTo>
                    <a:pt x="263" y="1848"/>
                  </a:lnTo>
                  <a:lnTo>
                    <a:pt x="260" y="1750"/>
                  </a:lnTo>
                  <a:lnTo>
                    <a:pt x="263" y="1652"/>
                  </a:lnTo>
                  <a:lnTo>
                    <a:pt x="273" y="1556"/>
                  </a:lnTo>
                  <a:lnTo>
                    <a:pt x="288" y="1462"/>
                  </a:lnTo>
                  <a:lnTo>
                    <a:pt x="309" y="1369"/>
                  </a:lnTo>
                  <a:lnTo>
                    <a:pt x="336" y="1280"/>
                  </a:lnTo>
                  <a:lnTo>
                    <a:pt x="368" y="1192"/>
                  </a:lnTo>
                  <a:lnTo>
                    <a:pt x="405" y="1107"/>
                  </a:lnTo>
                  <a:lnTo>
                    <a:pt x="448" y="1026"/>
                  </a:lnTo>
                  <a:lnTo>
                    <a:pt x="495" y="947"/>
                  </a:lnTo>
                  <a:lnTo>
                    <a:pt x="547" y="871"/>
                  </a:lnTo>
                  <a:lnTo>
                    <a:pt x="603" y="799"/>
                  </a:lnTo>
                  <a:lnTo>
                    <a:pt x="664" y="731"/>
                  </a:lnTo>
                  <a:lnTo>
                    <a:pt x="729" y="666"/>
                  </a:lnTo>
                  <a:lnTo>
                    <a:pt x="796" y="605"/>
                  </a:lnTo>
                  <a:lnTo>
                    <a:pt x="868" y="548"/>
                  </a:lnTo>
                  <a:lnTo>
                    <a:pt x="944" y="496"/>
                  </a:lnTo>
                  <a:lnTo>
                    <a:pt x="1023" y="450"/>
                  </a:lnTo>
                  <a:lnTo>
                    <a:pt x="1104" y="406"/>
                  </a:lnTo>
                  <a:lnTo>
                    <a:pt x="1189" y="369"/>
                  </a:lnTo>
                  <a:lnTo>
                    <a:pt x="1276" y="337"/>
                  </a:lnTo>
                  <a:lnTo>
                    <a:pt x="1365" y="310"/>
                  </a:lnTo>
                  <a:lnTo>
                    <a:pt x="1457" y="288"/>
                  </a:lnTo>
                  <a:lnTo>
                    <a:pt x="1551" y="274"/>
                  </a:lnTo>
                  <a:lnTo>
                    <a:pt x="1648" y="264"/>
                  </a:lnTo>
                  <a:lnTo>
                    <a:pt x="1745" y="261"/>
                  </a:lnTo>
                  <a:lnTo>
                    <a:pt x="1833" y="263"/>
                  </a:lnTo>
                  <a:lnTo>
                    <a:pt x="1921" y="272"/>
                  </a:lnTo>
                  <a:lnTo>
                    <a:pt x="2006" y="284"/>
                  </a:lnTo>
                  <a:lnTo>
                    <a:pt x="2091" y="301"/>
                  </a:lnTo>
                  <a:lnTo>
                    <a:pt x="2174" y="323"/>
                  </a:lnTo>
                  <a:lnTo>
                    <a:pt x="2257" y="351"/>
                  </a:lnTo>
                  <a:lnTo>
                    <a:pt x="2337" y="384"/>
                  </a:lnTo>
                  <a:lnTo>
                    <a:pt x="2416" y="421"/>
                  </a:lnTo>
                  <a:lnTo>
                    <a:pt x="2492" y="462"/>
                  </a:lnTo>
                  <a:lnTo>
                    <a:pt x="2566" y="509"/>
                  </a:lnTo>
                  <a:lnTo>
                    <a:pt x="2653" y="421"/>
                  </a:lnTo>
                  <a:lnTo>
                    <a:pt x="2571" y="369"/>
                  </a:lnTo>
                  <a:lnTo>
                    <a:pt x="2487" y="321"/>
                  </a:lnTo>
                  <a:lnTo>
                    <a:pt x="2401" y="279"/>
                  </a:lnTo>
                  <a:lnTo>
                    <a:pt x="2312" y="243"/>
                  </a:lnTo>
                  <a:lnTo>
                    <a:pt x="2222" y="211"/>
                  </a:lnTo>
                  <a:lnTo>
                    <a:pt x="2129" y="186"/>
                  </a:lnTo>
                  <a:lnTo>
                    <a:pt x="2035" y="165"/>
                  </a:lnTo>
                  <a:lnTo>
                    <a:pt x="1940" y="151"/>
                  </a:lnTo>
                  <a:lnTo>
                    <a:pt x="1843" y="142"/>
                  </a:lnTo>
                  <a:lnTo>
                    <a:pt x="1745" y="139"/>
                  </a:lnTo>
                  <a:close/>
                  <a:moveTo>
                    <a:pt x="1745" y="0"/>
                  </a:moveTo>
                  <a:lnTo>
                    <a:pt x="1850" y="3"/>
                  </a:lnTo>
                  <a:lnTo>
                    <a:pt x="1953" y="12"/>
                  </a:lnTo>
                  <a:lnTo>
                    <a:pt x="2055" y="28"/>
                  </a:lnTo>
                  <a:lnTo>
                    <a:pt x="2155" y="49"/>
                  </a:lnTo>
                  <a:lnTo>
                    <a:pt x="2255" y="75"/>
                  </a:lnTo>
                  <a:lnTo>
                    <a:pt x="2352" y="108"/>
                  </a:lnTo>
                  <a:lnTo>
                    <a:pt x="2446" y="146"/>
                  </a:lnTo>
                  <a:lnTo>
                    <a:pt x="2539" y="191"/>
                  </a:lnTo>
                  <a:lnTo>
                    <a:pt x="2629" y="241"/>
                  </a:lnTo>
                  <a:lnTo>
                    <a:pt x="2717" y="297"/>
                  </a:lnTo>
                  <a:lnTo>
                    <a:pt x="2802" y="357"/>
                  </a:lnTo>
                  <a:lnTo>
                    <a:pt x="2816" y="372"/>
                  </a:lnTo>
                  <a:lnTo>
                    <a:pt x="2825" y="389"/>
                  </a:lnTo>
                  <a:lnTo>
                    <a:pt x="2829" y="408"/>
                  </a:lnTo>
                  <a:lnTo>
                    <a:pt x="2828" y="428"/>
                  </a:lnTo>
                  <a:lnTo>
                    <a:pt x="2821" y="447"/>
                  </a:lnTo>
                  <a:lnTo>
                    <a:pt x="2809" y="462"/>
                  </a:lnTo>
                  <a:lnTo>
                    <a:pt x="2623" y="649"/>
                  </a:lnTo>
                  <a:lnTo>
                    <a:pt x="2607" y="661"/>
                  </a:lnTo>
                  <a:lnTo>
                    <a:pt x="2589" y="667"/>
                  </a:lnTo>
                  <a:lnTo>
                    <a:pt x="2570" y="669"/>
                  </a:lnTo>
                  <a:lnTo>
                    <a:pt x="2551" y="665"/>
                  </a:lnTo>
                  <a:lnTo>
                    <a:pt x="2533" y="657"/>
                  </a:lnTo>
                  <a:lnTo>
                    <a:pt x="2463" y="608"/>
                  </a:lnTo>
                  <a:lnTo>
                    <a:pt x="2390" y="565"/>
                  </a:lnTo>
                  <a:lnTo>
                    <a:pt x="2315" y="527"/>
                  </a:lnTo>
                  <a:lnTo>
                    <a:pt x="2239" y="494"/>
                  </a:lnTo>
                  <a:lnTo>
                    <a:pt x="2160" y="466"/>
                  </a:lnTo>
                  <a:lnTo>
                    <a:pt x="2079" y="442"/>
                  </a:lnTo>
                  <a:lnTo>
                    <a:pt x="1998" y="424"/>
                  </a:lnTo>
                  <a:lnTo>
                    <a:pt x="1914" y="410"/>
                  </a:lnTo>
                  <a:lnTo>
                    <a:pt x="1831" y="403"/>
                  </a:lnTo>
                  <a:lnTo>
                    <a:pt x="1745" y="400"/>
                  </a:lnTo>
                  <a:lnTo>
                    <a:pt x="1649" y="404"/>
                  </a:lnTo>
                  <a:lnTo>
                    <a:pt x="1555" y="414"/>
                  </a:lnTo>
                  <a:lnTo>
                    <a:pt x="1463" y="431"/>
                  </a:lnTo>
                  <a:lnTo>
                    <a:pt x="1373" y="453"/>
                  </a:lnTo>
                  <a:lnTo>
                    <a:pt x="1285" y="482"/>
                  </a:lnTo>
                  <a:lnTo>
                    <a:pt x="1200" y="515"/>
                  </a:lnTo>
                  <a:lnTo>
                    <a:pt x="1119" y="556"/>
                  </a:lnTo>
                  <a:lnTo>
                    <a:pt x="1041" y="600"/>
                  </a:lnTo>
                  <a:lnTo>
                    <a:pt x="966" y="650"/>
                  </a:lnTo>
                  <a:lnTo>
                    <a:pt x="894" y="705"/>
                  </a:lnTo>
                  <a:lnTo>
                    <a:pt x="826" y="765"/>
                  </a:lnTo>
                  <a:lnTo>
                    <a:pt x="763" y="828"/>
                  </a:lnTo>
                  <a:lnTo>
                    <a:pt x="703" y="896"/>
                  </a:lnTo>
                  <a:lnTo>
                    <a:pt x="648" y="968"/>
                  </a:lnTo>
                  <a:lnTo>
                    <a:pt x="599" y="1044"/>
                  </a:lnTo>
                  <a:lnTo>
                    <a:pt x="554" y="1122"/>
                  </a:lnTo>
                  <a:lnTo>
                    <a:pt x="514" y="1204"/>
                  </a:lnTo>
                  <a:lnTo>
                    <a:pt x="480" y="1289"/>
                  </a:lnTo>
                  <a:lnTo>
                    <a:pt x="452" y="1377"/>
                  </a:lnTo>
                  <a:lnTo>
                    <a:pt x="429" y="1467"/>
                  </a:lnTo>
                  <a:lnTo>
                    <a:pt x="412" y="1559"/>
                  </a:lnTo>
                  <a:lnTo>
                    <a:pt x="403" y="1653"/>
                  </a:lnTo>
                  <a:lnTo>
                    <a:pt x="399" y="1750"/>
                  </a:lnTo>
                  <a:lnTo>
                    <a:pt x="403" y="1847"/>
                  </a:lnTo>
                  <a:lnTo>
                    <a:pt x="412" y="1941"/>
                  </a:lnTo>
                  <a:lnTo>
                    <a:pt x="429" y="2033"/>
                  </a:lnTo>
                  <a:lnTo>
                    <a:pt x="452" y="2123"/>
                  </a:lnTo>
                  <a:lnTo>
                    <a:pt x="480" y="2211"/>
                  </a:lnTo>
                  <a:lnTo>
                    <a:pt x="514" y="2296"/>
                  </a:lnTo>
                  <a:lnTo>
                    <a:pt x="554" y="2378"/>
                  </a:lnTo>
                  <a:lnTo>
                    <a:pt x="599" y="2456"/>
                  </a:lnTo>
                  <a:lnTo>
                    <a:pt x="648" y="2532"/>
                  </a:lnTo>
                  <a:lnTo>
                    <a:pt x="703" y="2604"/>
                  </a:lnTo>
                  <a:lnTo>
                    <a:pt x="763" y="2672"/>
                  </a:lnTo>
                  <a:lnTo>
                    <a:pt x="826" y="2735"/>
                  </a:lnTo>
                  <a:lnTo>
                    <a:pt x="894" y="2795"/>
                  </a:lnTo>
                  <a:lnTo>
                    <a:pt x="966" y="2850"/>
                  </a:lnTo>
                  <a:lnTo>
                    <a:pt x="1041" y="2900"/>
                  </a:lnTo>
                  <a:lnTo>
                    <a:pt x="1119" y="2944"/>
                  </a:lnTo>
                  <a:lnTo>
                    <a:pt x="1200" y="2985"/>
                  </a:lnTo>
                  <a:lnTo>
                    <a:pt x="1285" y="3018"/>
                  </a:lnTo>
                  <a:lnTo>
                    <a:pt x="1373" y="3047"/>
                  </a:lnTo>
                  <a:lnTo>
                    <a:pt x="1463" y="3069"/>
                  </a:lnTo>
                  <a:lnTo>
                    <a:pt x="1555" y="3086"/>
                  </a:lnTo>
                  <a:lnTo>
                    <a:pt x="1649" y="3096"/>
                  </a:lnTo>
                  <a:lnTo>
                    <a:pt x="1745" y="3100"/>
                  </a:lnTo>
                  <a:lnTo>
                    <a:pt x="1841" y="3096"/>
                  </a:lnTo>
                  <a:lnTo>
                    <a:pt x="1935" y="3086"/>
                  </a:lnTo>
                  <a:lnTo>
                    <a:pt x="2027" y="3069"/>
                  </a:lnTo>
                  <a:lnTo>
                    <a:pt x="2117" y="3047"/>
                  </a:lnTo>
                  <a:lnTo>
                    <a:pt x="2205" y="3018"/>
                  </a:lnTo>
                  <a:lnTo>
                    <a:pt x="2290" y="2985"/>
                  </a:lnTo>
                  <a:lnTo>
                    <a:pt x="2371" y="2944"/>
                  </a:lnTo>
                  <a:lnTo>
                    <a:pt x="2449" y="2900"/>
                  </a:lnTo>
                  <a:lnTo>
                    <a:pt x="2524" y="2850"/>
                  </a:lnTo>
                  <a:lnTo>
                    <a:pt x="2596" y="2795"/>
                  </a:lnTo>
                  <a:lnTo>
                    <a:pt x="2664" y="2735"/>
                  </a:lnTo>
                  <a:lnTo>
                    <a:pt x="2727" y="2672"/>
                  </a:lnTo>
                  <a:lnTo>
                    <a:pt x="2787" y="2604"/>
                  </a:lnTo>
                  <a:lnTo>
                    <a:pt x="2842" y="2532"/>
                  </a:lnTo>
                  <a:lnTo>
                    <a:pt x="2891" y="2456"/>
                  </a:lnTo>
                  <a:lnTo>
                    <a:pt x="2936" y="2378"/>
                  </a:lnTo>
                  <a:lnTo>
                    <a:pt x="2976" y="2296"/>
                  </a:lnTo>
                  <a:lnTo>
                    <a:pt x="3010" y="2211"/>
                  </a:lnTo>
                  <a:lnTo>
                    <a:pt x="3038" y="2123"/>
                  </a:lnTo>
                  <a:lnTo>
                    <a:pt x="3061" y="2033"/>
                  </a:lnTo>
                  <a:lnTo>
                    <a:pt x="3078" y="1941"/>
                  </a:lnTo>
                  <a:lnTo>
                    <a:pt x="3087" y="1847"/>
                  </a:lnTo>
                  <a:lnTo>
                    <a:pt x="3091" y="1750"/>
                  </a:lnTo>
                  <a:lnTo>
                    <a:pt x="3088" y="1666"/>
                  </a:lnTo>
                  <a:lnTo>
                    <a:pt x="3081" y="1582"/>
                  </a:lnTo>
                  <a:lnTo>
                    <a:pt x="3068" y="1500"/>
                  </a:lnTo>
                  <a:lnTo>
                    <a:pt x="3050" y="1419"/>
                  </a:lnTo>
                  <a:lnTo>
                    <a:pt x="3028" y="1340"/>
                  </a:lnTo>
                  <a:lnTo>
                    <a:pt x="3000" y="1261"/>
                  </a:lnTo>
                  <a:lnTo>
                    <a:pt x="2968" y="1185"/>
                  </a:lnTo>
                  <a:lnTo>
                    <a:pt x="2931" y="1110"/>
                  </a:lnTo>
                  <a:lnTo>
                    <a:pt x="2888" y="1038"/>
                  </a:lnTo>
                  <a:lnTo>
                    <a:pt x="2842" y="968"/>
                  </a:lnTo>
                  <a:lnTo>
                    <a:pt x="2833" y="950"/>
                  </a:lnTo>
                  <a:lnTo>
                    <a:pt x="2829" y="931"/>
                  </a:lnTo>
                  <a:lnTo>
                    <a:pt x="2831" y="912"/>
                  </a:lnTo>
                  <a:lnTo>
                    <a:pt x="2837" y="894"/>
                  </a:lnTo>
                  <a:lnTo>
                    <a:pt x="2850" y="878"/>
                  </a:lnTo>
                  <a:lnTo>
                    <a:pt x="3036" y="692"/>
                  </a:lnTo>
                  <a:lnTo>
                    <a:pt x="3052" y="680"/>
                  </a:lnTo>
                  <a:lnTo>
                    <a:pt x="3070" y="673"/>
                  </a:lnTo>
                  <a:lnTo>
                    <a:pt x="3090" y="671"/>
                  </a:lnTo>
                  <a:lnTo>
                    <a:pt x="3109" y="676"/>
                  </a:lnTo>
                  <a:lnTo>
                    <a:pt x="3126" y="685"/>
                  </a:lnTo>
                  <a:lnTo>
                    <a:pt x="3141" y="699"/>
                  </a:lnTo>
                  <a:lnTo>
                    <a:pt x="3200" y="784"/>
                  </a:lnTo>
                  <a:lnTo>
                    <a:pt x="3254" y="871"/>
                  </a:lnTo>
                  <a:lnTo>
                    <a:pt x="3303" y="961"/>
                  </a:lnTo>
                  <a:lnTo>
                    <a:pt x="3346" y="1053"/>
                  </a:lnTo>
                  <a:lnTo>
                    <a:pt x="3384" y="1148"/>
                  </a:lnTo>
                  <a:lnTo>
                    <a:pt x="3416" y="1244"/>
                  </a:lnTo>
                  <a:lnTo>
                    <a:pt x="3442" y="1343"/>
                  </a:lnTo>
                  <a:lnTo>
                    <a:pt x="3464" y="1442"/>
                  </a:lnTo>
                  <a:lnTo>
                    <a:pt x="3478" y="1543"/>
                  </a:lnTo>
                  <a:lnTo>
                    <a:pt x="3487" y="1646"/>
                  </a:lnTo>
                  <a:lnTo>
                    <a:pt x="3490" y="1750"/>
                  </a:lnTo>
                  <a:lnTo>
                    <a:pt x="3487" y="1850"/>
                  </a:lnTo>
                  <a:lnTo>
                    <a:pt x="3479" y="1948"/>
                  </a:lnTo>
                  <a:lnTo>
                    <a:pt x="3466" y="2046"/>
                  </a:lnTo>
                  <a:lnTo>
                    <a:pt x="3447" y="2142"/>
                  </a:lnTo>
                  <a:lnTo>
                    <a:pt x="3422" y="2237"/>
                  </a:lnTo>
                  <a:lnTo>
                    <a:pt x="3393" y="2329"/>
                  </a:lnTo>
                  <a:lnTo>
                    <a:pt x="3358" y="2420"/>
                  </a:lnTo>
                  <a:lnTo>
                    <a:pt x="3319" y="2508"/>
                  </a:lnTo>
                  <a:lnTo>
                    <a:pt x="3274" y="2595"/>
                  </a:lnTo>
                  <a:lnTo>
                    <a:pt x="3225" y="2679"/>
                  </a:lnTo>
                  <a:lnTo>
                    <a:pt x="3170" y="2761"/>
                  </a:lnTo>
                  <a:lnTo>
                    <a:pt x="3111" y="2839"/>
                  </a:lnTo>
                  <a:lnTo>
                    <a:pt x="3047" y="2915"/>
                  </a:lnTo>
                  <a:lnTo>
                    <a:pt x="2979" y="2988"/>
                  </a:lnTo>
                  <a:lnTo>
                    <a:pt x="2906" y="3056"/>
                  </a:lnTo>
                  <a:lnTo>
                    <a:pt x="2831" y="3120"/>
                  </a:lnTo>
                  <a:lnTo>
                    <a:pt x="2753" y="3179"/>
                  </a:lnTo>
                  <a:lnTo>
                    <a:pt x="2671" y="3234"/>
                  </a:lnTo>
                  <a:lnTo>
                    <a:pt x="2588" y="3284"/>
                  </a:lnTo>
                  <a:lnTo>
                    <a:pt x="2501" y="3328"/>
                  </a:lnTo>
                  <a:lnTo>
                    <a:pt x="2413" y="3367"/>
                  </a:lnTo>
                  <a:lnTo>
                    <a:pt x="2322" y="3402"/>
                  </a:lnTo>
                  <a:lnTo>
                    <a:pt x="2230" y="3432"/>
                  </a:lnTo>
                  <a:lnTo>
                    <a:pt x="2136" y="3457"/>
                  </a:lnTo>
                  <a:lnTo>
                    <a:pt x="2040" y="3476"/>
                  </a:lnTo>
                  <a:lnTo>
                    <a:pt x="1943" y="3489"/>
                  </a:lnTo>
                  <a:lnTo>
                    <a:pt x="1844" y="3497"/>
                  </a:lnTo>
                  <a:lnTo>
                    <a:pt x="1745" y="3500"/>
                  </a:lnTo>
                  <a:lnTo>
                    <a:pt x="1646" y="3497"/>
                  </a:lnTo>
                  <a:lnTo>
                    <a:pt x="1547" y="3489"/>
                  </a:lnTo>
                  <a:lnTo>
                    <a:pt x="1450" y="3476"/>
                  </a:lnTo>
                  <a:lnTo>
                    <a:pt x="1354" y="3457"/>
                  </a:lnTo>
                  <a:lnTo>
                    <a:pt x="1260" y="3432"/>
                  </a:lnTo>
                  <a:lnTo>
                    <a:pt x="1168" y="3402"/>
                  </a:lnTo>
                  <a:lnTo>
                    <a:pt x="1077" y="3367"/>
                  </a:lnTo>
                  <a:lnTo>
                    <a:pt x="989" y="3328"/>
                  </a:lnTo>
                  <a:lnTo>
                    <a:pt x="902" y="3284"/>
                  </a:lnTo>
                  <a:lnTo>
                    <a:pt x="819" y="3234"/>
                  </a:lnTo>
                  <a:lnTo>
                    <a:pt x="737" y="3179"/>
                  </a:lnTo>
                  <a:lnTo>
                    <a:pt x="659" y="3120"/>
                  </a:lnTo>
                  <a:lnTo>
                    <a:pt x="584" y="3056"/>
                  </a:lnTo>
                  <a:lnTo>
                    <a:pt x="511" y="2988"/>
                  </a:lnTo>
                  <a:lnTo>
                    <a:pt x="443" y="2915"/>
                  </a:lnTo>
                  <a:lnTo>
                    <a:pt x="379" y="2839"/>
                  </a:lnTo>
                  <a:lnTo>
                    <a:pt x="320" y="2761"/>
                  </a:lnTo>
                  <a:lnTo>
                    <a:pt x="265" y="2679"/>
                  </a:lnTo>
                  <a:lnTo>
                    <a:pt x="216" y="2595"/>
                  </a:lnTo>
                  <a:lnTo>
                    <a:pt x="171" y="2508"/>
                  </a:lnTo>
                  <a:lnTo>
                    <a:pt x="132" y="2420"/>
                  </a:lnTo>
                  <a:lnTo>
                    <a:pt x="97" y="2329"/>
                  </a:lnTo>
                  <a:lnTo>
                    <a:pt x="68" y="2237"/>
                  </a:lnTo>
                  <a:lnTo>
                    <a:pt x="43" y="2142"/>
                  </a:lnTo>
                  <a:lnTo>
                    <a:pt x="24" y="2046"/>
                  </a:lnTo>
                  <a:lnTo>
                    <a:pt x="11" y="1948"/>
                  </a:lnTo>
                  <a:lnTo>
                    <a:pt x="3" y="1850"/>
                  </a:lnTo>
                  <a:lnTo>
                    <a:pt x="0" y="1750"/>
                  </a:lnTo>
                  <a:lnTo>
                    <a:pt x="3" y="1650"/>
                  </a:lnTo>
                  <a:lnTo>
                    <a:pt x="11" y="1552"/>
                  </a:lnTo>
                  <a:lnTo>
                    <a:pt x="24" y="1454"/>
                  </a:lnTo>
                  <a:lnTo>
                    <a:pt x="43" y="1358"/>
                  </a:lnTo>
                  <a:lnTo>
                    <a:pt x="68" y="1263"/>
                  </a:lnTo>
                  <a:lnTo>
                    <a:pt x="97" y="1171"/>
                  </a:lnTo>
                  <a:lnTo>
                    <a:pt x="132" y="1080"/>
                  </a:lnTo>
                  <a:lnTo>
                    <a:pt x="171" y="992"/>
                  </a:lnTo>
                  <a:lnTo>
                    <a:pt x="216" y="905"/>
                  </a:lnTo>
                  <a:lnTo>
                    <a:pt x="265" y="821"/>
                  </a:lnTo>
                  <a:lnTo>
                    <a:pt x="320" y="739"/>
                  </a:lnTo>
                  <a:lnTo>
                    <a:pt x="379" y="661"/>
                  </a:lnTo>
                  <a:lnTo>
                    <a:pt x="443" y="585"/>
                  </a:lnTo>
                  <a:lnTo>
                    <a:pt x="511" y="512"/>
                  </a:lnTo>
                  <a:lnTo>
                    <a:pt x="584" y="444"/>
                  </a:lnTo>
                  <a:lnTo>
                    <a:pt x="659" y="380"/>
                  </a:lnTo>
                  <a:lnTo>
                    <a:pt x="737" y="321"/>
                  </a:lnTo>
                  <a:lnTo>
                    <a:pt x="819" y="266"/>
                  </a:lnTo>
                  <a:lnTo>
                    <a:pt x="902" y="216"/>
                  </a:lnTo>
                  <a:lnTo>
                    <a:pt x="989" y="172"/>
                  </a:lnTo>
                  <a:lnTo>
                    <a:pt x="1077" y="133"/>
                  </a:lnTo>
                  <a:lnTo>
                    <a:pt x="1168" y="98"/>
                  </a:lnTo>
                  <a:lnTo>
                    <a:pt x="1260" y="68"/>
                  </a:lnTo>
                  <a:lnTo>
                    <a:pt x="1354" y="43"/>
                  </a:lnTo>
                  <a:lnTo>
                    <a:pt x="1450" y="24"/>
                  </a:lnTo>
                  <a:lnTo>
                    <a:pt x="1547" y="11"/>
                  </a:lnTo>
                  <a:lnTo>
                    <a:pt x="1646" y="3"/>
                  </a:lnTo>
                  <a:lnTo>
                    <a:pt x="1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09"/>
            <p:cNvSpPr>
              <a:spLocks noEditPoints="1"/>
            </p:cNvSpPr>
            <p:nvPr/>
          </p:nvSpPr>
          <p:spPr bwMode="auto">
            <a:xfrm>
              <a:off x="765175" y="2000251"/>
              <a:ext cx="385762" cy="387350"/>
            </a:xfrm>
            <a:custGeom>
              <a:avLst/>
              <a:gdLst>
                <a:gd name="T0" fmla="*/ 815 w 2432"/>
                <a:gd name="T1" fmla="*/ 217 h 2440"/>
                <a:gd name="T2" fmla="*/ 427 w 2432"/>
                <a:gd name="T3" fmla="*/ 485 h 2440"/>
                <a:gd name="T4" fmla="*/ 188 w 2432"/>
                <a:gd name="T5" fmla="*/ 894 h 2440"/>
                <a:gd name="T6" fmla="*/ 151 w 2432"/>
                <a:gd name="T7" fmla="*/ 1387 h 2440"/>
                <a:gd name="T8" fmla="*/ 329 w 2432"/>
                <a:gd name="T9" fmla="*/ 1832 h 2440"/>
                <a:gd name="T10" fmla="*/ 672 w 2432"/>
                <a:gd name="T11" fmla="*/ 2153 h 2440"/>
                <a:gd name="T12" fmla="*/ 1131 w 2432"/>
                <a:gd name="T13" fmla="*/ 2298 h 2440"/>
                <a:gd name="T14" fmla="*/ 1617 w 2432"/>
                <a:gd name="T15" fmla="*/ 2223 h 2440"/>
                <a:gd name="T16" fmla="*/ 2005 w 2432"/>
                <a:gd name="T17" fmla="*/ 1955 h 2440"/>
                <a:gd name="T18" fmla="*/ 2244 w 2432"/>
                <a:gd name="T19" fmla="*/ 1546 h 2440"/>
                <a:gd name="T20" fmla="*/ 2283 w 2432"/>
                <a:gd name="T21" fmla="*/ 1066 h 2440"/>
                <a:gd name="T22" fmla="*/ 2073 w 2432"/>
                <a:gd name="T23" fmla="*/ 795 h 2440"/>
                <a:gd name="T24" fmla="*/ 2171 w 2432"/>
                <a:gd name="T25" fmla="*/ 1220 h 2440"/>
                <a:gd name="T26" fmla="*/ 2064 w 2432"/>
                <a:gd name="T27" fmla="*/ 1660 h 2440"/>
                <a:gd name="T28" fmla="*/ 1780 w 2432"/>
                <a:gd name="T29" fmla="*/ 1993 h 2440"/>
                <a:gd name="T30" fmla="*/ 1370 w 2432"/>
                <a:gd name="T31" fmla="*/ 2165 h 2440"/>
                <a:gd name="T32" fmla="*/ 915 w 2432"/>
                <a:gd name="T33" fmla="*/ 2129 h 2440"/>
                <a:gd name="T34" fmla="*/ 541 w 2432"/>
                <a:gd name="T35" fmla="*/ 1897 h 2440"/>
                <a:gd name="T36" fmla="*/ 310 w 2432"/>
                <a:gd name="T37" fmla="*/ 1522 h 2440"/>
                <a:gd name="T38" fmla="*/ 274 w 2432"/>
                <a:gd name="T39" fmla="*/ 1065 h 2440"/>
                <a:gd name="T40" fmla="*/ 445 w 2432"/>
                <a:gd name="T41" fmla="*/ 655 h 2440"/>
                <a:gd name="T42" fmla="*/ 777 w 2432"/>
                <a:gd name="T43" fmla="*/ 369 h 2440"/>
                <a:gd name="T44" fmla="*/ 1216 w 2432"/>
                <a:gd name="T45" fmla="*/ 262 h 2440"/>
                <a:gd name="T46" fmla="*/ 1651 w 2432"/>
                <a:gd name="T47" fmla="*/ 367 h 2440"/>
                <a:gd name="T48" fmla="*/ 1373 w 2432"/>
                <a:gd name="T49" fmla="*/ 151 h 2440"/>
                <a:gd name="T50" fmla="*/ 1454 w 2432"/>
                <a:gd name="T51" fmla="*/ 24 h 2440"/>
                <a:gd name="T52" fmla="*/ 1891 w 2432"/>
                <a:gd name="T53" fmla="*/ 205 h 2440"/>
                <a:gd name="T54" fmla="*/ 1918 w 2432"/>
                <a:gd name="T55" fmla="*/ 287 h 2440"/>
                <a:gd name="T56" fmla="*/ 1662 w 2432"/>
                <a:gd name="T57" fmla="*/ 523 h 2440"/>
                <a:gd name="T58" fmla="*/ 1400 w 2432"/>
                <a:gd name="T59" fmla="*/ 422 h 2440"/>
                <a:gd name="T60" fmla="*/ 999 w 2432"/>
                <a:gd name="T61" fmla="*/ 431 h 2440"/>
                <a:gd name="T62" fmla="*/ 640 w 2432"/>
                <a:gd name="T63" fmla="*/ 642 h 2440"/>
                <a:gd name="T64" fmla="*/ 429 w 2432"/>
                <a:gd name="T65" fmla="*/ 1003 h 2440"/>
                <a:gd name="T66" fmla="*/ 429 w 2432"/>
                <a:gd name="T67" fmla="*/ 1437 h 2440"/>
                <a:gd name="T68" fmla="*/ 640 w 2432"/>
                <a:gd name="T69" fmla="*/ 1798 h 2440"/>
                <a:gd name="T70" fmla="*/ 999 w 2432"/>
                <a:gd name="T71" fmla="*/ 2009 h 2440"/>
                <a:gd name="T72" fmla="*/ 1433 w 2432"/>
                <a:gd name="T73" fmla="*/ 2009 h 2440"/>
                <a:gd name="T74" fmla="*/ 1792 w 2432"/>
                <a:gd name="T75" fmla="*/ 1798 h 2440"/>
                <a:gd name="T76" fmla="*/ 2003 w 2432"/>
                <a:gd name="T77" fmla="*/ 1437 h 2440"/>
                <a:gd name="T78" fmla="*/ 2005 w 2432"/>
                <a:gd name="T79" fmla="*/ 1011 h 2440"/>
                <a:gd name="T80" fmla="*/ 1919 w 2432"/>
                <a:gd name="T81" fmla="*/ 764 h 2440"/>
                <a:gd name="T82" fmla="*/ 2169 w 2432"/>
                <a:gd name="T83" fmla="*/ 522 h 2440"/>
                <a:gd name="T84" fmla="*/ 2276 w 2432"/>
                <a:gd name="T85" fmla="*/ 621 h 2440"/>
                <a:gd name="T86" fmla="*/ 2423 w 2432"/>
                <a:gd name="T87" fmla="*/ 1063 h 2440"/>
                <a:gd name="T88" fmla="*/ 2381 w 2432"/>
                <a:gd name="T89" fmla="*/ 1572 h 2440"/>
                <a:gd name="T90" fmla="*/ 2134 w 2432"/>
                <a:gd name="T91" fmla="*/ 2020 h 2440"/>
                <a:gd name="T92" fmla="*/ 1729 w 2432"/>
                <a:gd name="T93" fmla="*/ 2326 h 2440"/>
                <a:gd name="T94" fmla="*/ 1216 w 2432"/>
                <a:gd name="T95" fmla="*/ 2440 h 2440"/>
                <a:gd name="T96" fmla="*/ 703 w 2432"/>
                <a:gd name="T97" fmla="*/ 2326 h 2440"/>
                <a:gd name="T98" fmla="*/ 298 w 2432"/>
                <a:gd name="T99" fmla="*/ 2020 h 2440"/>
                <a:gd name="T100" fmla="*/ 51 w 2432"/>
                <a:gd name="T101" fmla="*/ 1572 h 2440"/>
                <a:gd name="T102" fmla="*/ 12 w 2432"/>
                <a:gd name="T103" fmla="*/ 1040 h 2440"/>
                <a:gd name="T104" fmla="*/ 195 w 2432"/>
                <a:gd name="T105" fmla="*/ 556 h 2440"/>
                <a:gd name="T106" fmla="*/ 554 w 2432"/>
                <a:gd name="T107" fmla="*/ 197 h 2440"/>
                <a:gd name="T108" fmla="*/ 1036 w 2432"/>
                <a:gd name="T109" fmla="*/ 13 h 2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2" h="2440">
                  <a:moveTo>
                    <a:pt x="1216" y="139"/>
                  </a:moveTo>
                  <a:lnTo>
                    <a:pt x="1131" y="142"/>
                  </a:lnTo>
                  <a:lnTo>
                    <a:pt x="1050" y="152"/>
                  </a:lnTo>
                  <a:lnTo>
                    <a:pt x="970" y="168"/>
                  </a:lnTo>
                  <a:lnTo>
                    <a:pt x="891" y="189"/>
                  </a:lnTo>
                  <a:lnTo>
                    <a:pt x="815" y="217"/>
                  </a:lnTo>
                  <a:lnTo>
                    <a:pt x="742" y="250"/>
                  </a:lnTo>
                  <a:lnTo>
                    <a:pt x="672" y="287"/>
                  </a:lnTo>
                  <a:lnTo>
                    <a:pt x="606" y="330"/>
                  </a:lnTo>
                  <a:lnTo>
                    <a:pt x="542" y="377"/>
                  </a:lnTo>
                  <a:lnTo>
                    <a:pt x="483" y="429"/>
                  </a:lnTo>
                  <a:lnTo>
                    <a:pt x="427" y="485"/>
                  </a:lnTo>
                  <a:lnTo>
                    <a:pt x="375" y="544"/>
                  </a:lnTo>
                  <a:lnTo>
                    <a:pt x="329" y="608"/>
                  </a:lnTo>
                  <a:lnTo>
                    <a:pt x="285" y="675"/>
                  </a:lnTo>
                  <a:lnTo>
                    <a:pt x="248" y="745"/>
                  </a:lnTo>
                  <a:lnTo>
                    <a:pt x="216" y="818"/>
                  </a:lnTo>
                  <a:lnTo>
                    <a:pt x="188" y="894"/>
                  </a:lnTo>
                  <a:lnTo>
                    <a:pt x="167" y="973"/>
                  </a:lnTo>
                  <a:lnTo>
                    <a:pt x="151" y="1053"/>
                  </a:lnTo>
                  <a:lnTo>
                    <a:pt x="142" y="1135"/>
                  </a:lnTo>
                  <a:lnTo>
                    <a:pt x="138" y="1220"/>
                  </a:lnTo>
                  <a:lnTo>
                    <a:pt x="142" y="1305"/>
                  </a:lnTo>
                  <a:lnTo>
                    <a:pt x="151" y="1387"/>
                  </a:lnTo>
                  <a:lnTo>
                    <a:pt x="167" y="1467"/>
                  </a:lnTo>
                  <a:lnTo>
                    <a:pt x="188" y="1546"/>
                  </a:lnTo>
                  <a:lnTo>
                    <a:pt x="216" y="1622"/>
                  </a:lnTo>
                  <a:lnTo>
                    <a:pt x="248" y="1695"/>
                  </a:lnTo>
                  <a:lnTo>
                    <a:pt x="285" y="1765"/>
                  </a:lnTo>
                  <a:lnTo>
                    <a:pt x="329" y="1832"/>
                  </a:lnTo>
                  <a:lnTo>
                    <a:pt x="375" y="1896"/>
                  </a:lnTo>
                  <a:lnTo>
                    <a:pt x="427" y="1955"/>
                  </a:lnTo>
                  <a:lnTo>
                    <a:pt x="483" y="2011"/>
                  </a:lnTo>
                  <a:lnTo>
                    <a:pt x="542" y="2063"/>
                  </a:lnTo>
                  <a:lnTo>
                    <a:pt x="606" y="2110"/>
                  </a:lnTo>
                  <a:lnTo>
                    <a:pt x="672" y="2153"/>
                  </a:lnTo>
                  <a:lnTo>
                    <a:pt x="742" y="2190"/>
                  </a:lnTo>
                  <a:lnTo>
                    <a:pt x="815" y="2223"/>
                  </a:lnTo>
                  <a:lnTo>
                    <a:pt x="891" y="2251"/>
                  </a:lnTo>
                  <a:lnTo>
                    <a:pt x="970" y="2272"/>
                  </a:lnTo>
                  <a:lnTo>
                    <a:pt x="1050" y="2288"/>
                  </a:lnTo>
                  <a:lnTo>
                    <a:pt x="1131" y="2298"/>
                  </a:lnTo>
                  <a:lnTo>
                    <a:pt x="1216" y="2301"/>
                  </a:lnTo>
                  <a:lnTo>
                    <a:pt x="1301" y="2298"/>
                  </a:lnTo>
                  <a:lnTo>
                    <a:pt x="1382" y="2288"/>
                  </a:lnTo>
                  <a:lnTo>
                    <a:pt x="1462" y="2272"/>
                  </a:lnTo>
                  <a:lnTo>
                    <a:pt x="1541" y="2251"/>
                  </a:lnTo>
                  <a:lnTo>
                    <a:pt x="1617" y="2223"/>
                  </a:lnTo>
                  <a:lnTo>
                    <a:pt x="1690" y="2190"/>
                  </a:lnTo>
                  <a:lnTo>
                    <a:pt x="1760" y="2153"/>
                  </a:lnTo>
                  <a:lnTo>
                    <a:pt x="1826" y="2110"/>
                  </a:lnTo>
                  <a:lnTo>
                    <a:pt x="1890" y="2063"/>
                  </a:lnTo>
                  <a:lnTo>
                    <a:pt x="1949" y="2011"/>
                  </a:lnTo>
                  <a:lnTo>
                    <a:pt x="2005" y="1955"/>
                  </a:lnTo>
                  <a:lnTo>
                    <a:pt x="2057" y="1896"/>
                  </a:lnTo>
                  <a:lnTo>
                    <a:pt x="2103" y="1832"/>
                  </a:lnTo>
                  <a:lnTo>
                    <a:pt x="2147" y="1765"/>
                  </a:lnTo>
                  <a:lnTo>
                    <a:pt x="2184" y="1695"/>
                  </a:lnTo>
                  <a:lnTo>
                    <a:pt x="2216" y="1622"/>
                  </a:lnTo>
                  <a:lnTo>
                    <a:pt x="2244" y="1546"/>
                  </a:lnTo>
                  <a:lnTo>
                    <a:pt x="2265" y="1467"/>
                  </a:lnTo>
                  <a:lnTo>
                    <a:pt x="2281" y="1387"/>
                  </a:lnTo>
                  <a:lnTo>
                    <a:pt x="2290" y="1305"/>
                  </a:lnTo>
                  <a:lnTo>
                    <a:pt x="2294" y="1220"/>
                  </a:lnTo>
                  <a:lnTo>
                    <a:pt x="2290" y="1143"/>
                  </a:lnTo>
                  <a:lnTo>
                    <a:pt x="2283" y="1066"/>
                  </a:lnTo>
                  <a:lnTo>
                    <a:pt x="2269" y="990"/>
                  </a:lnTo>
                  <a:lnTo>
                    <a:pt x="2250" y="916"/>
                  </a:lnTo>
                  <a:lnTo>
                    <a:pt x="2226" y="843"/>
                  </a:lnTo>
                  <a:lnTo>
                    <a:pt x="2197" y="772"/>
                  </a:lnTo>
                  <a:lnTo>
                    <a:pt x="2163" y="703"/>
                  </a:lnTo>
                  <a:lnTo>
                    <a:pt x="2073" y="795"/>
                  </a:lnTo>
                  <a:lnTo>
                    <a:pt x="2102" y="862"/>
                  </a:lnTo>
                  <a:lnTo>
                    <a:pt x="2127" y="930"/>
                  </a:lnTo>
                  <a:lnTo>
                    <a:pt x="2146" y="1002"/>
                  </a:lnTo>
                  <a:lnTo>
                    <a:pt x="2159" y="1074"/>
                  </a:lnTo>
                  <a:lnTo>
                    <a:pt x="2168" y="1147"/>
                  </a:lnTo>
                  <a:lnTo>
                    <a:pt x="2171" y="1220"/>
                  </a:lnTo>
                  <a:lnTo>
                    <a:pt x="2168" y="1298"/>
                  </a:lnTo>
                  <a:lnTo>
                    <a:pt x="2158" y="1375"/>
                  </a:lnTo>
                  <a:lnTo>
                    <a:pt x="2143" y="1450"/>
                  </a:lnTo>
                  <a:lnTo>
                    <a:pt x="2122" y="1522"/>
                  </a:lnTo>
                  <a:lnTo>
                    <a:pt x="2096" y="1592"/>
                  </a:lnTo>
                  <a:lnTo>
                    <a:pt x="2064" y="1660"/>
                  </a:lnTo>
                  <a:lnTo>
                    <a:pt x="2028" y="1724"/>
                  </a:lnTo>
                  <a:lnTo>
                    <a:pt x="1987" y="1785"/>
                  </a:lnTo>
                  <a:lnTo>
                    <a:pt x="1940" y="1843"/>
                  </a:lnTo>
                  <a:lnTo>
                    <a:pt x="1891" y="1897"/>
                  </a:lnTo>
                  <a:lnTo>
                    <a:pt x="1837" y="1947"/>
                  </a:lnTo>
                  <a:lnTo>
                    <a:pt x="1780" y="1993"/>
                  </a:lnTo>
                  <a:lnTo>
                    <a:pt x="1718" y="2035"/>
                  </a:lnTo>
                  <a:lnTo>
                    <a:pt x="1655" y="2071"/>
                  </a:lnTo>
                  <a:lnTo>
                    <a:pt x="1587" y="2102"/>
                  </a:lnTo>
                  <a:lnTo>
                    <a:pt x="1517" y="2129"/>
                  </a:lnTo>
                  <a:lnTo>
                    <a:pt x="1445" y="2150"/>
                  </a:lnTo>
                  <a:lnTo>
                    <a:pt x="1370" y="2165"/>
                  </a:lnTo>
                  <a:lnTo>
                    <a:pt x="1294" y="2175"/>
                  </a:lnTo>
                  <a:lnTo>
                    <a:pt x="1216" y="2178"/>
                  </a:lnTo>
                  <a:lnTo>
                    <a:pt x="1138" y="2175"/>
                  </a:lnTo>
                  <a:lnTo>
                    <a:pt x="1062" y="2165"/>
                  </a:lnTo>
                  <a:lnTo>
                    <a:pt x="987" y="2150"/>
                  </a:lnTo>
                  <a:lnTo>
                    <a:pt x="915" y="2129"/>
                  </a:lnTo>
                  <a:lnTo>
                    <a:pt x="845" y="2102"/>
                  </a:lnTo>
                  <a:lnTo>
                    <a:pt x="777" y="2071"/>
                  </a:lnTo>
                  <a:lnTo>
                    <a:pt x="714" y="2035"/>
                  </a:lnTo>
                  <a:lnTo>
                    <a:pt x="652" y="1993"/>
                  </a:lnTo>
                  <a:lnTo>
                    <a:pt x="595" y="1947"/>
                  </a:lnTo>
                  <a:lnTo>
                    <a:pt x="541" y="1897"/>
                  </a:lnTo>
                  <a:lnTo>
                    <a:pt x="492" y="1843"/>
                  </a:lnTo>
                  <a:lnTo>
                    <a:pt x="445" y="1785"/>
                  </a:lnTo>
                  <a:lnTo>
                    <a:pt x="404" y="1724"/>
                  </a:lnTo>
                  <a:lnTo>
                    <a:pt x="368" y="1660"/>
                  </a:lnTo>
                  <a:lnTo>
                    <a:pt x="336" y="1592"/>
                  </a:lnTo>
                  <a:lnTo>
                    <a:pt x="310" y="1522"/>
                  </a:lnTo>
                  <a:lnTo>
                    <a:pt x="289" y="1450"/>
                  </a:lnTo>
                  <a:lnTo>
                    <a:pt x="274" y="1375"/>
                  </a:lnTo>
                  <a:lnTo>
                    <a:pt x="264" y="1298"/>
                  </a:lnTo>
                  <a:lnTo>
                    <a:pt x="261" y="1220"/>
                  </a:lnTo>
                  <a:lnTo>
                    <a:pt x="264" y="1142"/>
                  </a:lnTo>
                  <a:lnTo>
                    <a:pt x="274" y="1065"/>
                  </a:lnTo>
                  <a:lnTo>
                    <a:pt x="289" y="990"/>
                  </a:lnTo>
                  <a:lnTo>
                    <a:pt x="310" y="918"/>
                  </a:lnTo>
                  <a:lnTo>
                    <a:pt x="336" y="848"/>
                  </a:lnTo>
                  <a:lnTo>
                    <a:pt x="368" y="780"/>
                  </a:lnTo>
                  <a:lnTo>
                    <a:pt x="404" y="716"/>
                  </a:lnTo>
                  <a:lnTo>
                    <a:pt x="445" y="655"/>
                  </a:lnTo>
                  <a:lnTo>
                    <a:pt x="492" y="597"/>
                  </a:lnTo>
                  <a:lnTo>
                    <a:pt x="541" y="543"/>
                  </a:lnTo>
                  <a:lnTo>
                    <a:pt x="595" y="493"/>
                  </a:lnTo>
                  <a:lnTo>
                    <a:pt x="652" y="447"/>
                  </a:lnTo>
                  <a:lnTo>
                    <a:pt x="714" y="405"/>
                  </a:lnTo>
                  <a:lnTo>
                    <a:pt x="777" y="369"/>
                  </a:lnTo>
                  <a:lnTo>
                    <a:pt x="845" y="338"/>
                  </a:lnTo>
                  <a:lnTo>
                    <a:pt x="915" y="311"/>
                  </a:lnTo>
                  <a:lnTo>
                    <a:pt x="987" y="290"/>
                  </a:lnTo>
                  <a:lnTo>
                    <a:pt x="1062" y="275"/>
                  </a:lnTo>
                  <a:lnTo>
                    <a:pt x="1138" y="265"/>
                  </a:lnTo>
                  <a:lnTo>
                    <a:pt x="1216" y="262"/>
                  </a:lnTo>
                  <a:lnTo>
                    <a:pt x="1291" y="265"/>
                  </a:lnTo>
                  <a:lnTo>
                    <a:pt x="1366" y="274"/>
                  </a:lnTo>
                  <a:lnTo>
                    <a:pt x="1440" y="289"/>
                  </a:lnTo>
                  <a:lnTo>
                    <a:pt x="1512" y="309"/>
                  </a:lnTo>
                  <a:lnTo>
                    <a:pt x="1582" y="335"/>
                  </a:lnTo>
                  <a:lnTo>
                    <a:pt x="1651" y="367"/>
                  </a:lnTo>
                  <a:lnTo>
                    <a:pt x="1741" y="276"/>
                  </a:lnTo>
                  <a:lnTo>
                    <a:pt x="1671" y="240"/>
                  </a:lnTo>
                  <a:lnTo>
                    <a:pt x="1599" y="209"/>
                  </a:lnTo>
                  <a:lnTo>
                    <a:pt x="1526" y="185"/>
                  </a:lnTo>
                  <a:lnTo>
                    <a:pt x="1450" y="165"/>
                  </a:lnTo>
                  <a:lnTo>
                    <a:pt x="1373" y="151"/>
                  </a:lnTo>
                  <a:lnTo>
                    <a:pt x="1295" y="142"/>
                  </a:lnTo>
                  <a:lnTo>
                    <a:pt x="1216" y="139"/>
                  </a:lnTo>
                  <a:close/>
                  <a:moveTo>
                    <a:pt x="1216" y="0"/>
                  </a:moveTo>
                  <a:lnTo>
                    <a:pt x="1296" y="2"/>
                  </a:lnTo>
                  <a:lnTo>
                    <a:pt x="1376" y="10"/>
                  </a:lnTo>
                  <a:lnTo>
                    <a:pt x="1454" y="24"/>
                  </a:lnTo>
                  <a:lnTo>
                    <a:pt x="1531" y="42"/>
                  </a:lnTo>
                  <a:lnTo>
                    <a:pt x="1606" y="64"/>
                  </a:lnTo>
                  <a:lnTo>
                    <a:pt x="1680" y="93"/>
                  </a:lnTo>
                  <a:lnTo>
                    <a:pt x="1753" y="124"/>
                  </a:lnTo>
                  <a:lnTo>
                    <a:pt x="1823" y="163"/>
                  </a:lnTo>
                  <a:lnTo>
                    <a:pt x="1891" y="205"/>
                  </a:lnTo>
                  <a:lnTo>
                    <a:pt x="1902" y="215"/>
                  </a:lnTo>
                  <a:lnTo>
                    <a:pt x="1912" y="227"/>
                  </a:lnTo>
                  <a:lnTo>
                    <a:pt x="1918" y="241"/>
                  </a:lnTo>
                  <a:lnTo>
                    <a:pt x="1921" y="256"/>
                  </a:lnTo>
                  <a:lnTo>
                    <a:pt x="1921" y="272"/>
                  </a:lnTo>
                  <a:lnTo>
                    <a:pt x="1918" y="287"/>
                  </a:lnTo>
                  <a:lnTo>
                    <a:pt x="1911" y="300"/>
                  </a:lnTo>
                  <a:lnTo>
                    <a:pt x="1901" y="312"/>
                  </a:lnTo>
                  <a:lnTo>
                    <a:pt x="1712" y="502"/>
                  </a:lnTo>
                  <a:lnTo>
                    <a:pt x="1697" y="514"/>
                  </a:lnTo>
                  <a:lnTo>
                    <a:pt x="1680" y="520"/>
                  </a:lnTo>
                  <a:lnTo>
                    <a:pt x="1662" y="523"/>
                  </a:lnTo>
                  <a:lnTo>
                    <a:pt x="1644" y="520"/>
                  </a:lnTo>
                  <a:lnTo>
                    <a:pt x="1627" y="514"/>
                  </a:lnTo>
                  <a:lnTo>
                    <a:pt x="1573" y="484"/>
                  </a:lnTo>
                  <a:lnTo>
                    <a:pt x="1516" y="460"/>
                  </a:lnTo>
                  <a:lnTo>
                    <a:pt x="1459" y="438"/>
                  </a:lnTo>
                  <a:lnTo>
                    <a:pt x="1400" y="422"/>
                  </a:lnTo>
                  <a:lnTo>
                    <a:pt x="1339" y="411"/>
                  </a:lnTo>
                  <a:lnTo>
                    <a:pt x="1278" y="404"/>
                  </a:lnTo>
                  <a:lnTo>
                    <a:pt x="1216" y="401"/>
                  </a:lnTo>
                  <a:lnTo>
                    <a:pt x="1142" y="405"/>
                  </a:lnTo>
                  <a:lnTo>
                    <a:pt x="1069" y="415"/>
                  </a:lnTo>
                  <a:lnTo>
                    <a:pt x="999" y="431"/>
                  </a:lnTo>
                  <a:lnTo>
                    <a:pt x="932" y="453"/>
                  </a:lnTo>
                  <a:lnTo>
                    <a:pt x="867" y="481"/>
                  </a:lnTo>
                  <a:lnTo>
                    <a:pt x="805" y="514"/>
                  </a:lnTo>
                  <a:lnTo>
                    <a:pt x="745" y="552"/>
                  </a:lnTo>
                  <a:lnTo>
                    <a:pt x="690" y="594"/>
                  </a:lnTo>
                  <a:lnTo>
                    <a:pt x="640" y="642"/>
                  </a:lnTo>
                  <a:lnTo>
                    <a:pt x="592" y="693"/>
                  </a:lnTo>
                  <a:lnTo>
                    <a:pt x="550" y="748"/>
                  </a:lnTo>
                  <a:lnTo>
                    <a:pt x="512" y="807"/>
                  </a:lnTo>
                  <a:lnTo>
                    <a:pt x="479" y="870"/>
                  </a:lnTo>
                  <a:lnTo>
                    <a:pt x="451" y="935"/>
                  </a:lnTo>
                  <a:lnTo>
                    <a:pt x="429" y="1003"/>
                  </a:lnTo>
                  <a:lnTo>
                    <a:pt x="413" y="1073"/>
                  </a:lnTo>
                  <a:lnTo>
                    <a:pt x="404" y="1146"/>
                  </a:lnTo>
                  <a:lnTo>
                    <a:pt x="400" y="1220"/>
                  </a:lnTo>
                  <a:lnTo>
                    <a:pt x="404" y="1294"/>
                  </a:lnTo>
                  <a:lnTo>
                    <a:pt x="413" y="1367"/>
                  </a:lnTo>
                  <a:lnTo>
                    <a:pt x="429" y="1437"/>
                  </a:lnTo>
                  <a:lnTo>
                    <a:pt x="451" y="1505"/>
                  </a:lnTo>
                  <a:lnTo>
                    <a:pt x="479" y="1570"/>
                  </a:lnTo>
                  <a:lnTo>
                    <a:pt x="512" y="1633"/>
                  </a:lnTo>
                  <a:lnTo>
                    <a:pt x="550" y="1692"/>
                  </a:lnTo>
                  <a:lnTo>
                    <a:pt x="592" y="1747"/>
                  </a:lnTo>
                  <a:lnTo>
                    <a:pt x="640" y="1798"/>
                  </a:lnTo>
                  <a:lnTo>
                    <a:pt x="690" y="1846"/>
                  </a:lnTo>
                  <a:lnTo>
                    <a:pt x="745" y="1888"/>
                  </a:lnTo>
                  <a:lnTo>
                    <a:pt x="805" y="1926"/>
                  </a:lnTo>
                  <a:lnTo>
                    <a:pt x="867" y="1959"/>
                  </a:lnTo>
                  <a:lnTo>
                    <a:pt x="932" y="1987"/>
                  </a:lnTo>
                  <a:lnTo>
                    <a:pt x="999" y="2009"/>
                  </a:lnTo>
                  <a:lnTo>
                    <a:pt x="1069" y="2025"/>
                  </a:lnTo>
                  <a:lnTo>
                    <a:pt x="1142" y="2035"/>
                  </a:lnTo>
                  <a:lnTo>
                    <a:pt x="1215" y="2039"/>
                  </a:lnTo>
                  <a:lnTo>
                    <a:pt x="1290" y="2035"/>
                  </a:lnTo>
                  <a:lnTo>
                    <a:pt x="1363" y="2025"/>
                  </a:lnTo>
                  <a:lnTo>
                    <a:pt x="1433" y="2009"/>
                  </a:lnTo>
                  <a:lnTo>
                    <a:pt x="1500" y="1987"/>
                  </a:lnTo>
                  <a:lnTo>
                    <a:pt x="1565" y="1959"/>
                  </a:lnTo>
                  <a:lnTo>
                    <a:pt x="1627" y="1926"/>
                  </a:lnTo>
                  <a:lnTo>
                    <a:pt x="1687" y="1888"/>
                  </a:lnTo>
                  <a:lnTo>
                    <a:pt x="1742" y="1846"/>
                  </a:lnTo>
                  <a:lnTo>
                    <a:pt x="1792" y="1798"/>
                  </a:lnTo>
                  <a:lnTo>
                    <a:pt x="1840" y="1747"/>
                  </a:lnTo>
                  <a:lnTo>
                    <a:pt x="1882" y="1692"/>
                  </a:lnTo>
                  <a:lnTo>
                    <a:pt x="1920" y="1633"/>
                  </a:lnTo>
                  <a:lnTo>
                    <a:pt x="1953" y="1570"/>
                  </a:lnTo>
                  <a:lnTo>
                    <a:pt x="1981" y="1505"/>
                  </a:lnTo>
                  <a:lnTo>
                    <a:pt x="2003" y="1437"/>
                  </a:lnTo>
                  <a:lnTo>
                    <a:pt x="2019" y="1367"/>
                  </a:lnTo>
                  <a:lnTo>
                    <a:pt x="2028" y="1294"/>
                  </a:lnTo>
                  <a:lnTo>
                    <a:pt x="2032" y="1220"/>
                  </a:lnTo>
                  <a:lnTo>
                    <a:pt x="2029" y="1149"/>
                  </a:lnTo>
                  <a:lnTo>
                    <a:pt x="2020" y="1080"/>
                  </a:lnTo>
                  <a:lnTo>
                    <a:pt x="2005" y="1011"/>
                  </a:lnTo>
                  <a:lnTo>
                    <a:pt x="1985" y="944"/>
                  </a:lnTo>
                  <a:lnTo>
                    <a:pt x="1958" y="880"/>
                  </a:lnTo>
                  <a:lnTo>
                    <a:pt x="1926" y="817"/>
                  </a:lnTo>
                  <a:lnTo>
                    <a:pt x="1919" y="800"/>
                  </a:lnTo>
                  <a:lnTo>
                    <a:pt x="1917" y="782"/>
                  </a:lnTo>
                  <a:lnTo>
                    <a:pt x="1919" y="764"/>
                  </a:lnTo>
                  <a:lnTo>
                    <a:pt x="1927" y="747"/>
                  </a:lnTo>
                  <a:lnTo>
                    <a:pt x="1937" y="733"/>
                  </a:lnTo>
                  <a:lnTo>
                    <a:pt x="2128" y="542"/>
                  </a:lnTo>
                  <a:lnTo>
                    <a:pt x="2139" y="533"/>
                  </a:lnTo>
                  <a:lnTo>
                    <a:pt x="2153" y="525"/>
                  </a:lnTo>
                  <a:lnTo>
                    <a:pt x="2169" y="522"/>
                  </a:lnTo>
                  <a:lnTo>
                    <a:pt x="2184" y="522"/>
                  </a:lnTo>
                  <a:lnTo>
                    <a:pt x="2200" y="525"/>
                  </a:lnTo>
                  <a:lnTo>
                    <a:pt x="2213" y="532"/>
                  </a:lnTo>
                  <a:lnTo>
                    <a:pt x="2225" y="541"/>
                  </a:lnTo>
                  <a:lnTo>
                    <a:pt x="2236" y="553"/>
                  </a:lnTo>
                  <a:lnTo>
                    <a:pt x="2276" y="621"/>
                  </a:lnTo>
                  <a:lnTo>
                    <a:pt x="2312" y="690"/>
                  </a:lnTo>
                  <a:lnTo>
                    <a:pt x="2343" y="762"/>
                  </a:lnTo>
                  <a:lnTo>
                    <a:pt x="2371" y="835"/>
                  </a:lnTo>
                  <a:lnTo>
                    <a:pt x="2393" y="909"/>
                  </a:lnTo>
                  <a:lnTo>
                    <a:pt x="2410" y="986"/>
                  </a:lnTo>
                  <a:lnTo>
                    <a:pt x="2423" y="1063"/>
                  </a:lnTo>
                  <a:lnTo>
                    <a:pt x="2430" y="1142"/>
                  </a:lnTo>
                  <a:lnTo>
                    <a:pt x="2432" y="1220"/>
                  </a:lnTo>
                  <a:lnTo>
                    <a:pt x="2429" y="1311"/>
                  </a:lnTo>
                  <a:lnTo>
                    <a:pt x="2420" y="1400"/>
                  </a:lnTo>
                  <a:lnTo>
                    <a:pt x="2404" y="1487"/>
                  </a:lnTo>
                  <a:lnTo>
                    <a:pt x="2381" y="1572"/>
                  </a:lnTo>
                  <a:lnTo>
                    <a:pt x="2353" y="1655"/>
                  </a:lnTo>
                  <a:lnTo>
                    <a:pt x="2319" y="1734"/>
                  </a:lnTo>
                  <a:lnTo>
                    <a:pt x="2280" y="1811"/>
                  </a:lnTo>
                  <a:lnTo>
                    <a:pt x="2237" y="1884"/>
                  </a:lnTo>
                  <a:lnTo>
                    <a:pt x="2188" y="1954"/>
                  </a:lnTo>
                  <a:lnTo>
                    <a:pt x="2134" y="2020"/>
                  </a:lnTo>
                  <a:lnTo>
                    <a:pt x="2076" y="2082"/>
                  </a:lnTo>
                  <a:lnTo>
                    <a:pt x="2013" y="2141"/>
                  </a:lnTo>
                  <a:lnTo>
                    <a:pt x="1948" y="2195"/>
                  </a:lnTo>
                  <a:lnTo>
                    <a:pt x="1878" y="2243"/>
                  </a:lnTo>
                  <a:lnTo>
                    <a:pt x="1805" y="2287"/>
                  </a:lnTo>
                  <a:lnTo>
                    <a:pt x="1729" y="2326"/>
                  </a:lnTo>
                  <a:lnTo>
                    <a:pt x="1650" y="2360"/>
                  </a:lnTo>
                  <a:lnTo>
                    <a:pt x="1567" y="2389"/>
                  </a:lnTo>
                  <a:lnTo>
                    <a:pt x="1483" y="2411"/>
                  </a:lnTo>
                  <a:lnTo>
                    <a:pt x="1396" y="2427"/>
                  </a:lnTo>
                  <a:lnTo>
                    <a:pt x="1307" y="2437"/>
                  </a:lnTo>
                  <a:lnTo>
                    <a:pt x="1216" y="2440"/>
                  </a:lnTo>
                  <a:lnTo>
                    <a:pt x="1125" y="2437"/>
                  </a:lnTo>
                  <a:lnTo>
                    <a:pt x="1036" y="2427"/>
                  </a:lnTo>
                  <a:lnTo>
                    <a:pt x="949" y="2411"/>
                  </a:lnTo>
                  <a:lnTo>
                    <a:pt x="865" y="2389"/>
                  </a:lnTo>
                  <a:lnTo>
                    <a:pt x="782" y="2360"/>
                  </a:lnTo>
                  <a:lnTo>
                    <a:pt x="703" y="2326"/>
                  </a:lnTo>
                  <a:lnTo>
                    <a:pt x="627" y="2287"/>
                  </a:lnTo>
                  <a:lnTo>
                    <a:pt x="554" y="2243"/>
                  </a:lnTo>
                  <a:lnTo>
                    <a:pt x="484" y="2195"/>
                  </a:lnTo>
                  <a:lnTo>
                    <a:pt x="419" y="2141"/>
                  </a:lnTo>
                  <a:lnTo>
                    <a:pt x="356" y="2082"/>
                  </a:lnTo>
                  <a:lnTo>
                    <a:pt x="298" y="2020"/>
                  </a:lnTo>
                  <a:lnTo>
                    <a:pt x="244" y="1954"/>
                  </a:lnTo>
                  <a:lnTo>
                    <a:pt x="195" y="1884"/>
                  </a:lnTo>
                  <a:lnTo>
                    <a:pt x="152" y="1811"/>
                  </a:lnTo>
                  <a:lnTo>
                    <a:pt x="113" y="1734"/>
                  </a:lnTo>
                  <a:lnTo>
                    <a:pt x="79" y="1655"/>
                  </a:lnTo>
                  <a:lnTo>
                    <a:pt x="51" y="1572"/>
                  </a:lnTo>
                  <a:lnTo>
                    <a:pt x="28" y="1487"/>
                  </a:lnTo>
                  <a:lnTo>
                    <a:pt x="12" y="1400"/>
                  </a:lnTo>
                  <a:lnTo>
                    <a:pt x="3" y="1311"/>
                  </a:lnTo>
                  <a:lnTo>
                    <a:pt x="0" y="1220"/>
                  </a:lnTo>
                  <a:lnTo>
                    <a:pt x="3" y="1129"/>
                  </a:lnTo>
                  <a:lnTo>
                    <a:pt x="12" y="1040"/>
                  </a:lnTo>
                  <a:lnTo>
                    <a:pt x="28" y="953"/>
                  </a:lnTo>
                  <a:lnTo>
                    <a:pt x="51" y="868"/>
                  </a:lnTo>
                  <a:lnTo>
                    <a:pt x="79" y="785"/>
                  </a:lnTo>
                  <a:lnTo>
                    <a:pt x="113" y="706"/>
                  </a:lnTo>
                  <a:lnTo>
                    <a:pt x="152" y="629"/>
                  </a:lnTo>
                  <a:lnTo>
                    <a:pt x="195" y="556"/>
                  </a:lnTo>
                  <a:lnTo>
                    <a:pt x="244" y="486"/>
                  </a:lnTo>
                  <a:lnTo>
                    <a:pt x="298" y="420"/>
                  </a:lnTo>
                  <a:lnTo>
                    <a:pt x="356" y="358"/>
                  </a:lnTo>
                  <a:lnTo>
                    <a:pt x="419" y="299"/>
                  </a:lnTo>
                  <a:lnTo>
                    <a:pt x="484" y="245"/>
                  </a:lnTo>
                  <a:lnTo>
                    <a:pt x="554" y="197"/>
                  </a:lnTo>
                  <a:lnTo>
                    <a:pt x="627" y="153"/>
                  </a:lnTo>
                  <a:lnTo>
                    <a:pt x="703" y="114"/>
                  </a:lnTo>
                  <a:lnTo>
                    <a:pt x="782" y="80"/>
                  </a:lnTo>
                  <a:lnTo>
                    <a:pt x="865" y="51"/>
                  </a:lnTo>
                  <a:lnTo>
                    <a:pt x="949" y="29"/>
                  </a:lnTo>
                  <a:lnTo>
                    <a:pt x="1036" y="13"/>
                  </a:lnTo>
                  <a:lnTo>
                    <a:pt x="1125" y="3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110"/>
            <p:cNvSpPr>
              <a:spLocks noEditPoints="1"/>
            </p:cNvSpPr>
            <p:nvPr/>
          </p:nvSpPr>
          <p:spPr bwMode="auto">
            <a:xfrm>
              <a:off x="849313" y="2085976"/>
              <a:ext cx="217487" cy="215900"/>
            </a:xfrm>
            <a:custGeom>
              <a:avLst/>
              <a:gdLst>
                <a:gd name="T0" fmla="*/ 510 w 1362"/>
                <a:gd name="T1" fmla="*/ 166 h 1366"/>
                <a:gd name="T2" fmla="*/ 318 w 1362"/>
                <a:gd name="T3" fmla="*/ 280 h 1366"/>
                <a:gd name="T4" fmla="*/ 187 w 1362"/>
                <a:gd name="T5" fmla="*/ 458 h 1366"/>
                <a:gd name="T6" fmla="*/ 138 w 1362"/>
                <a:gd name="T7" fmla="*/ 683 h 1366"/>
                <a:gd name="T8" fmla="*/ 187 w 1362"/>
                <a:gd name="T9" fmla="*/ 908 h 1366"/>
                <a:gd name="T10" fmla="*/ 318 w 1362"/>
                <a:gd name="T11" fmla="*/ 1086 h 1366"/>
                <a:gd name="T12" fmla="*/ 510 w 1362"/>
                <a:gd name="T13" fmla="*/ 1200 h 1366"/>
                <a:gd name="T14" fmla="*/ 740 w 1362"/>
                <a:gd name="T15" fmla="*/ 1224 h 1366"/>
                <a:gd name="T16" fmla="*/ 955 w 1362"/>
                <a:gd name="T17" fmla="*/ 1153 h 1366"/>
                <a:gd name="T18" fmla="*/ 1119 w 1362"/>
                <a:gd name="T19" fmla="*/ 1004 h 1366"/>
                <a:gd name="T20" fmla="*/ 1211 w 1362"/>
                <a:gd name="T21" fmla="*/ 800 h 1366"/>
                <a:gd name="T22" fmla="*/ 1214 w 1362"/>
                <a:gd name="T23" fmla="*/ 582 h 1366"/>
                <a:gd name="T24" fmla="*/ 1065 w 1362"/>
                <a:gd name="T25" fmla="*/ 844 h 1366"/>
                <a:gd name="T26" fmla="*/ 953 w 1362"/>
                <a:gd name="T27" fmla="*/ 1000 h 1366"/>
                <a:gd name="T28" fmla="*/ 781 w 1362"/>
                <a:gd name="T29" fmla="*/ 1089 h 1366"/>
                <a:gd name="T30" fmla="*/ 578 w 1362"/>
                <a:gd name="T31" fmla="*/ 1088 h 1366"/>
                <a:gd name="T32" fmla="*/ 404 w 1362"/>
                <a:gd name="T33" fmla="*/ 995 h 1366"/>
                <a:gd name="T34" fmla="*/ 293 w 1362"/>
                <a:gd name="T35" fmla="*/ 834 h 1366"/>
                <a:gd name="T36" fmla="*/ 267 w 1362"/>
                <a:gd name="T37" fmla="*/ 631 h 1366"/>
                <a:gd name="T38" fmla="*/ 339 w 1362"/>
                <a:gd name="T39" fmla="*/ 444 h 1366"/>
                <a:gd name="T40" fmla="*/ 485 w 1362"/>
                <a:gd name="T41" fmla="*/ 314 h 1366"/>
                <a:gd name="T42" fmla="*/ 681 w 1362"/>
                <a:gd name="T43" fmla="*/ 265 h 1366"/>
                <a:gd name="T44" fmla="*/ 681 w 1362"/>
                <a:gd name="T45" fmla="*/ 139 h 1366"/>
                <a:gd name="T46" fmla="*/ 847 w 1362"/>
                <a:gd name="T47" fmla="*/ 20 h 1366"/>
                <a:gd name="T48" fmla="*/ 978 w 1362"/>
                <a:gd name="T49" fmla="*/ 76 h 1366"/>
                <a:gd name="T50" fmla="*/ 991 w 1362"/>
                <a:gd name="T51" fmla="*/ 140 h 1366"/>
                <a:gd name="T52" fmla="*/ 747 w 1362"/>
                <a:gd name="T53" fmla="*/ 395 h 1366"/>
                <a:gd name="T54" fmla="*/ 692 w 1362"/>
                <a:gd name="T55" fmla="*/ 405 h 1366"/>
                <a:gd name="T56" fmla="*/ 564 w 1362"/>
                <a:gd name="T57" fmla="*/ 431 h 1366"/>
                <a:gd name="T58" fmla="*/ 448 w 1362"/>
                <a:gd name="T59" fmla="*/ 531 h 1366"/>
                <a:gd name="T60" fmla="*/ 403 w 1362"/>
                <a:gd name="T61" fmla="*/ 683 h 1366"/>
                <a:gd name="T62" fmla="*/ 448 w 1362"/>
                <a:gd name="T63" fmla="*/ 835 h 1366"/>
                <a:gd name="T64" fmla="*/ 564 w 1362"/>
                <a:gd name="T65" fmla="*/ 935 h 1366"/>
                <a:gd name="T66" fmla="*/ 722 w 1362"/>
                <a:gd name="T67" fmla="*/ 959 h 1366"/>
                <a:gd name="T68" fmla="*/ 863 w 1362"/>
                <a:gd name="T69" fmla="*/ 893 h 1366"/>
                <a:gd name="T70" fmla="*/ 946 w 1362"/>
                <a:gd name="T71" fmla="*/ 764 h 1366"/>
                <a:gd name="T72" fmla="*/ 958 w 1362"/>
                <a:gd name="T73" fmla="*/ 672 h 1366"/>
                <a:gd name="T74" fmla="*/ 1198 w 1362"/>
                <a:gd name="T75" fmla="*/ 401 h 1366"/>
                <a:gd name="T76" fmla="*/ 1261 w 1362"/>
                <a:gd name="T77" fmla="*/ 382 h 1366"/>
                <a:gd name="T78" fmla="*/ 1311 w 1362"/>
                <a:gd name="T79" fmla="*/ 424 h 1366"/>
                <a:gd name="T80" fmla="*/ 1362 w 1362"/>
                <a:gd name="T81" fmla="*/ 683 h 1366"/>
                <a:gd name="T82" fmla="*/ 1314 w 1362"/>
                <a:gd name="T83" fmla="*/ 934 h 1366"/>
                <a:gd name="T84" fmla="*/ 1183 w 1362"/>
                <a:gd name="T85" fmla="*/ 1143 h 1366"/>
                <a:gd name="T86" fmla="*/ 989 w 1362"/>
                <a:gd name="T87" fmla="*/ 1293 h 1366"/>
                <a:gd name="T88" fmla="*/ 747 w 1362"/>
                <a:gd name="T89" fmla="*/ 1363 h 1366"/>
                <a:gd name="T90" fmla="*/ 490 w 1362"/>
                <a:gd name="T91" fmla="*/ 1338 h 1366"/>
                <a:gd name="T92" fmla="*/ 269 w 1362"/>
                <a:gd name="T93" fmla="*/ 1227 h 1366"/>
                <a:gd name="T94" fmla="*/ 104 w 1362"/>
                <a:gd name="T95" fmla="*/ 1046 h 1366"/>
                <a:gd name="T96" fmla="*/ 12 w 1362"/>
                <a:gd name="T97" fmla="*/ 812 h 1366"/>
                <a:gd name="T98" fmla="*/ 12 w 1362"/>
                <a:gd name="T99" fmla="*/ 554 h 1366"/>
                <a:gd name="T100" fmla="*/ 104 w 1362"/>
                <a:gd name="T101" fmla="*/ 320 h 1366"/>
                <a:gd name="T102" fmla="*/ 269 w 1362"/>
                <a:gd name="T103" fmla="*/ 139 h 1366"/>
                <a:gd name="T104" fmla="*/ 490 w 1362"/>
                <a:gd name="T105" fmla="*/ 28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62" h="1366">
                  <a:moveTo>
                    <a:pt x="681" y="139"/>
                  </a:moveTo>
                  <a:lnTo>
                    <a:pt x="622" y="142"/>
                  </a:lnTo>
                  <a:lnTo>
                    <a:pt x="565" y="152"/>
                  </a:lnTo>
                  <a:lnTo>
                    <a:pt x="510" y="166"/>
                  </a:lnTo>
                  <a:lnTo>
                    <a:pt x="457" y="188"/>
                  </a:lnTo>
                  <a:lnTo>
                    <a:pt x="407" y="213"/>
                  </a:lnTo>
                  <a:lnTo>
                    <a:pt x="361" y="244"/>
                  </a:lnTo>
                  <a:lnTo>
                    <a:pt x="318" y="280"/>
                  </a:lnTo>
                  <a:lnTo>
                    <a:pt x="279" y="319"/>
                  </a:lnTo>
                  <a:lnTo>
                    <a:pt x="243" y="362"/>
                  </a:lnTo>
                  <a:lnTo>
                    <a:pt x="212" y="408"/>
                  </a:lnTo>
                  <a:lnTo>
                    <a:pt x="187" y="458"/>
                  </a:lnTo>
                  <a:lnTo>
                    <a:pt x="166" y="511"/>
                  </a:lnTo>
                  <a:lnTo>
                    <a:pt x="151" y="566"/>
                  </a:lnTo>
                  <a:lnTo>
                    <a:pt x="142" y="624"/>
                  </a:lnTo>
                  <a:lnTo>
                    <a:pt x="138" y="683"/>
                  </a:lnTo>
                  <a:lnTo>
                    <a:pt x="142" y="742"/>
                  </a:lnTo>
                  <a:lnTo>
                    <a:pt x="151" y="800"/>
                  </a:lnTo>
                  <a:lnTo>
                    <a:pt x="166" y="855"/>
                  </a:lnTo>
                  <a:lnTo>
                    <a:pt x="187" y="908"/>
                  </a:lnTo>
                  <a:lnTo>
                    <a:pt x="212" y="958"/>
                  </a:lnTo>
                  <a:lnTo>
                    <a:pt x="243" y="1004"/>
                  </a:lnTo>
                  <a:lnTo>
                    <a:pt x="279" y="1047"/>
                  </a:lnTo>
                  <a:lnTo>
                    <a:pt x="318" y="1086"/>
                  </a:lnTo>
                  <a:lnTo>
                    <a:pt x="361" y="1122"/>
                  </a:lnTo>
                  <a:lnTo>
                    <a:pt x="407" y="1153"/>
                  </a:lnTo>
                  <a:lnTo>
                    <a:pt x="457" y="1178"/>
                  </a:lnTo>
                  <a:lnTo>
                    <a:pt x="510" y="1200"/>
                  </a:lnTo>
                  <a:lnTo>
                    <a:pt x="565" y="1214"/>
                  </a:lnTo>
                  <a:lnTo>
                    <a:pt x="622" y="1224"/>
                  </a:lnTo>
                  <a:lnTo>
                    <a:pt x="681" y="1227"/>
                  </a:lnTo>
                  <a:lnTo>
                    <a:pt x="740" y="1224"/>
                  </a:lnTo>
                  <a:lnTo>
                    <a:pt x="797" y="1214"/>
                  </a:lnTo>
                  <a:lnTo>
                    <a:pt x="852" y="1200"/>
                  </a:lnTo>
                  <a:lnTo>
                    <a:pt x="905" y="1178"/>
                  </a:lnTo>
                  <a:lnTo>
                    <a:pt x="955" y="1153"/>
                  </a:lnTo>
                  <a:lnTo>
                    <a:pt x="1001" y="1122"/>
                  </a:lnTo>
                  <a:lnTo>
                    <a:pt x="1044" y="1086"/>
                  </a:lnTo>
                  <a:lnTo>
                    <a:pt x="1083" y="1047"/>
                  </a:lnTo>
                  <a:lnTo>
                    <a:pt x="1119" y="1004"/>
                  </a:lnTo>
                  <a:lnTo>
                    <a:pt x="1150" y="958"/>
                  </a:lnTo>
                  <a:lnTo>
                    <a:pt x="1175" y="908"/>
                  </a:lnTo>
                  <a:lnTo>
                    <a:pt x="1196" y="855"/>
                  </a:lnTo>
                  <a:lnTo>
                    <a:pt x="1211" y="800"/>
                  </a:lnTo>
                  <a:lnTo>
                    <a:pt x="1220" y="742"/>
                  </a:lnTo>
                  <a:lnTo>
                    <a:pt x="1224" y="683"/>
                  </a:lnTo>
                  <a:lnTo>
                    <a:pt x="1221" y="632"/>
                  </a:lnTo>
                  <a:lnTo>
                    <a:pt x="1214" y="582"/>
                  </a:lnTo>
                  <a:lnTo>
                    <a:pt x="1098" y="699"/>
                  </a:lnTo>
                  <a:lnTo>
                    <a:pt x="1092" y="750"/>
                  </a:lnTo>
                  <a:lnTo>
                    <a:pt x="1082" y="799"/>
                  </a:lnTo>
                  <a:lnTo>
                    <a:pt x="1065" y="844"/>
                  </a:lnTo>
                  <a:lnTo>
                    <a:pt x="1044" y="889"/>
                  </a:lnTo>
                  <a:lnTo>
                    <a:pt x="1017" y="929"/>
                  </a:lnTo>
                  <a:lnTo>
                    <a:pt x="987" y="966"/>
                  </a:lnTo>
                  <a:lnTo>
                    <a:pt x="953" y="1000"/>
                  </a:lnTo>
                  <a:lnTo>
                    <a:pt x="914" y="1029"/>
                  </a:lnTo>
                  <a:lnTo>
                    <a:pt x="872" y="1054"/>
                  </a:lnTo>
                  <a:lnTo>
                    <a:pt x="828" y="1074"/>
                  </a:lnTo>
                  <a:lnTo>
                    <a:pt x="781" y="1089"/>
                  </a:lnTo>
                  <a:lnTo>
                    <a:pt x="732" y="1098"/>
                  </a:lnTo>
                  <a:lnTo>
                    <a:pt x="681" y="1101"/>
                  </a:lnTo>
                  <a:lnTo>
                    <a:pt x="629" y="1098"/>
                  </a:lnTo>
                  <a:lnTo>
                    <a:pt x="578" y="1088"/>
                  </a:lnTo>
                  <a:lnTo>
                    <a:pt x="531" y="1072"/>
                  </a:lnTo>
                  <a:lnTo>
                    <a:pt x="485" y="1052"/>
                  </a:lnTo>
                  <a:lnTo>
                    <a:pt x="443" y="1026"/>
                  </a:lnTo>
                  <a:lnTo>
                    <a:pt x="404" y="995"/>
                  </a:lnTo>
                  <a:lnTo>
                    <a:pt x="370" y="961"/>
                  </a:lnTo>
                  <a:lnTo>
                    <a:pt x="339" y="922"/>
                  </a:lnTo>
                  <a:lnTo>
                    <a:pt x="313" y="879"/>
                  </a:lnTo>
                  <a:lnTo>
                    <a:pt x="293" y="834"/>
                  </a:lnTo>
                  <a:lnTo>
                    <a:pt x="277" y="786"/>
                  </a:lnTo>
                  <a:lnTo>
                    <a:pt x="267" y="735"/>
                  </a:lnTo>
                  <a:lnTo>
                    <a:pt x="264" y="683"/>
                  </a:lnTo>
                  <a:lnTo>
                    <a:pt x="267" y="631"/>
                  </a:lnTo>
                  <a:lnTo>
                    <a:pt x="277" y="580"/>
                  </a:lnTo>
                  <a:lnTo>
                    <a:pt x="293" y="532"/>
                  </a:lnTo>
                  <a:lnTo>
                    <a:pt x="313" y="487"/>
                  </a:lnTo>
                  <a:lnTo>
                    <a:pt x="339" y="444"/>
                  </a:lnTo>
                  <a:lnTo>
                    <a:pt x="370" y="405"/>
                  </a:lnTo>
                  <a:lnTo>
                    <a:pt x="404" y="371"/>
                  </a:lnTo>
                  <a:lnTo>
                    <a:pt x="443" y="340"/>
                  </a:lnTo>
                  <a:lnTo>
                    <a:pt x="485" y="314"/>
                  </a:lnTo>
                  <a:lnTo>
                    <a:pt x="531" y="294"/>
                  </a:lnTo>
                  <a:lnTo>
                    <a:pt x="578" y="278"/>
                  </a:lnTo>
                  <a:lnTo>
                    <a:pt x="629" y="268"/>
                  </a:lnTo>
                  <a:lnTo>
                    <a:pt x="681" y="265"/>
                  </a:lnTo>
                  <a:lnTo>
                    <a:pt x="681" y="265"/>
                  </a:lnTo>
                  <a:lnTo>
                    <a:pt x="795" y="152"/>
                  </a:lnTo>
                  <a:lnTo>
                    <a:pt x="738" y="142"/>
                  </a:lnTo>
                  <a:lnTo>
                    <a:pt x="681" y="139"/>
                  </a:lnTo>
                  <a:close/>
                  <a:moveTo>
                    <a:pt x="681" y="0"/>
                  </a:moveTo>
                  <a:lnTo>
                    <a:pt x="737" y="2"/>
                  </a:lnTo>
                  <a:lnTo>
                    <a:pt x="792" y="8"/>
                  </a:lnTo>
                  <a:lnTo>
                    <a:pt x="847" y="20"/>
                  </a:lnTo>
                  <a:lnTo>
                    <a:pt x="900" y="36"/>
                  </a:lnTo>
                  <a:lnTo>
                    <a:pt x="952" y="56"/>
                  </a:lnTo>
                  <a:lnTo>
                    <a:pt x="967" y="65"/>
                  </a:lnTo>
                  <a:lnTo>
                    <a:pt x="978" y="76"/>
                  </a:lnTo>
                  <a:lnTo>
                    <a:pt x="988" y="90"/>
                  </a:lnTo>
                  <a:lnTo>
                    <a:pt x="993" y="107"/>
                  </a:lnTo>
                  <a:lnTo>
                    <a:pt x="994" y="124"/>
                  </a:lnTo>
                  <a:lnTo>
                    <a:pt x="991" y="140"/>
                  </a:lnTo>
                  <a:lnTo>
                    <a:pt x="983" y="156"/>
                  </a:lnTo>
                  <a:lnTo>
                    <a:pt x="973" y="170"/>
                  </a:lnTo>
                  <a:lnTo>
                    <a:pt x="758" y="385"/>
                  </a:lnTo>
                  <a:lnTo>
                    <a:pt x="747" y="395"/>
                  </a:lnTo>
                  <a:lnTo>
                    <a:pt x="733" y="402"/>
                  </a:lnTo>
                  <a:lnTo>
                    <a:pt x="718" y="405"/>
                  </a:lnTo>
                  <a:lnTo>
                    <a:pt x="703" y="405"/>
                  </a:lnTo>
                  <a:lnTo>
                    <a:pt x="692" y="405"/>
                  </a:lnTo>
                  <a:lnTo>
                    <a:pt x="681" y="404"/>
                  </a:lnTo>
                  <a:lnTo>
                    <a:pt x="640" y="407"/>
                  </a:lnTo>
                  <a:lnTo>
                    <a:pt x="601" y="417"/>
                  </a:lnTo>
                  <a:lnTo>
                    <a:pt x="564" y="431"/>
                  </a:lnTo>
                  <a:lnTo>
                    <a:pt x="530" y="450"/>
                  </a:lnTo>
                  <a:lnTo>
                    <a:pt x="499" y="473"/>
                  </a:lnTo>
                  <a:lnTo>
                    <a:pt x="472" y="501"/>
                  </a:lnTo>
                  <a:lnTo>
                    <a:pt x="448" y="531"/>
                  </a:lnTo>
                  <a:lnTo>
                    <a:pt x="429" y="565"/>
                  </a:lnTo>
                  <a:lnTo>
                    <a:pt x="416" y="602"/>
                  </a:lnTo>
                  <a:lnTo>
                    <a:pt x="406" y="642"/>
                  </a:lnTo>
                  <a:lnTo>
                    <a:pt x="403" y="683"/>
                  </a:lnTo>
                  <a:lnTo>
                    <a:pt x="406" y="724"/>
                  </a:lnTo>
                  <a:lnTo>
                    <a:pt x="416" y="764"/>
                  </a:lnTo>
                  <a:lnTo>
                    <a:pt x="429" y="801"/>
                  </a:lnTo>
                  <a:lnTo>
                    <a:pt x="448" y="835"/>
                  </a:lnTo>
                  <a:lnTo>
                    <a:pt x="472" y="865"/>
                  </a:lnTo>
                  <a:lnTo>
                    <a:pt x="499" y="893"/>
                  </a:lnTo>
                  <a:lnTo>
                    <a:pt x="530" y="916"/>
                  </a:lnTo>
                  <a:lnTo>
                    <a:pt x="564" y="935"/>
                  </a:lnTo>
                  <a:lnTo>
                    <a:pt x="601" y="949"/>
                  </a:lnTo>
                  <a:lnTo>
                    <a:pt x="640" y="959"/>
                  </a:lnTo>
                  <a:lnTo>
                    <a:pt x="680" y="962"/>
                  </a:lnTo>
                  <a:lnTo>
                    <a:pt x="722" y="959"/>
                  </a:lnTo>
                  <a:lnTo>
                    <a:pt x="761" y="949"/>
                  </a:lnTo>
                  <a:lnTo>
                    <a:pt x="798" y="935"/>
                  </a:lnTo>
                  <a:lnTo>
                    <a:pt x="832" y="916"/>
                  </a:lnTo>
                  <a:lnTo>
                    <a:pt x="863" y="893"/>
                  </a:lnTo>
                  <a:lnTo>
                    <a:pt x="890" y="865"/>
                  </a:lnTo>
                  <a:lnTo>
                    <a:pt x="914" y="835"/>
                  </a:lnTo>
                  <a:lnTo>
                    <a:pt x="933" y="801"/>
                  </a:lnTo>
                  <a:lnTo>
                    <a:pt x="946" y="764"/>
                  </a:lnTo>
                  <a:lnTo>
                    <a:pt x="956" y="724"/>
                  </a:lnTo>
                  <a:lnTo>
                    <a:pt x="959" y="683"/>
                  </a:lnTo>
                  <a:lnTo>
                    <a:pt x="958" y="673"/>
                  </a:lnTo>
                  <a:lnTo>
                    <a:pt x="958" y="672"/>
                  </a:lnTo>
                  <a:lnTo>
                    <a:pt x="960" y="653"/>
                  </a:lnTo>
                  <a:lnTo>
                    <a:pt x="968" y="636"/>
                  </a:lnTo>
                  <a:lnTo>
                    <a:pt x="978" y="620"/>
                  </a:lnTo>
                  <a:lnTo>
                    <a:pt x="1198" y="401"/>
                  </a:lnTo>
                  <a:lnTo>
                    <a:pt x="1212" y="390"/>
                  </a:lnTo>
                  <a:lnTo>
                    <a:pt x="1227" y="384"/>
                  </a:lnTo>
                  <a:lnTo>
                    <a:pt x="1244" y="381"/>
                  </a:lnTo>
                  <a:lnTo>
                    <a:pt x="1261" y="382"/>
                  </a:lnTo>
                  <a:lnTo>
                    <a:pt x="1277" y="387"/>
                  </a:lnTo>
                  <a:lnTo>
                    <a:pt x="1291" y="397"/>
                  </a:lnTo>
                  <a:lnTo>
                    <a:pt x="1303" y="408"/>
                  </a:lnTo>
                  <a:lnTo>
                    <a:pt x="1311" y="424"/>
                  </a:lnTo>
                  <a:lnTo>
                    <a:pt x="1334" y="487"/>
                  </a:lnTo>
                  <a:lnTo>
                    <a:pt x="1349" y="550"/>
                  </a:lnTo>
                  <a:lnTo>
                    <a:pt x="1359" y="616"/>
                  </a:lnTo>
                  <a:lnTo>
                    <a:pt x="1362" y="683"/>
                  </a:lnTo>
                  <a:lnTo>
                    <a:pt x="1359" y="749"/>
                  </a:lnTo>
                  <a:lnTo>
                    <a:pt x="1350" y="812"/>
                  </a:lnTo>
                  <a:lnTo>
                    <a:pt x="1335" y="875"/>
                  </a:lnTo>
                  <a:lnTo>
                    <a:pt x="1314" y="934"/>
                  </a:lnTo>
                  <a:lnTo>
                    <a:pt x="1289" y="992"/>
                  </a:lnTo>
                  <a:lnTo>
                    <a:pt x="1258" y="1046"/>
                  </a:lnTo>
                  <a:lnTo>
                    <a:pt x="1224" y="1097"/>
                  </a:lnTo>
                  <a:lnTo>
                    <a:pt x="1183" y="1143"/>
                  </a:lnTo>
                  <a:lnTo>
                    <a:pt x="1140" y="1187"/>
                  </a:lnTo>
                  <a:lnTo>
                    <a:pt x="1093" y="1227"/>
                  </a:lnTo>
                  <a:lnTo>
                    <a:pt x="1043" y="1262"/>
                  </a:lnTo>
                  <a:lnTo>
                    <a:pt x="989" y="1293"/>
                  </a:lnTo>
                  <a:lnTo>
                    <a:pt x="932" y="1318"/>
                  </a:lnTo>
                  <a:lnTo>
                    <a:pt x="872" y="1338"/>
                  </a:lnTo>
                  <a:lnTo>
                    <a:pt x="810" y="1354"/>
                  </a:lnTo>
                  <a:lnTo>
                    <a:pt x="747" y="1363"/>
                  </a:lnTo>
                  <a:lnTo>
                    <a:pt x="681" y="1366"/>
                  </a:lnTo>
                  <a:lnTo>
                    <a:pt x="615" y="1363"/>
                  </a:lnTo>
                  <a:lnTo>
                    <a:pt x="552" y="1354"/>
                  </a:lnTo>
                  <a:lnTo>
                    <a:pt x="490" y="1338"/>
                  </a:lnTo>
                  <a:lnTo>
                    <a:pt x="430" y="1318"/>
                  </a:lnTo>
                  <a:lnTo>
                    <a:pt x="373" y="1293"/>
                  </a:lnTo>
                  <a:lnTo>
                    <a:pt x="319" y="1262"/>
                  </a:lnTo>
                  <a:lnTo>
                    <a:pt x="269" y="1227"/>
                  </a:lnTo>
                  <a:lnTo>
                    <a:pt x="222" y="1187"/>
                  </a:lnTo>
                  <a:lnTo>
                    <a:pt x="179" y="1143"/>
                  </a:lnTo>
                  <a:lnTo>
                    <a:pt x="138" y="1097"/>
                  </a:lnTo>
                  <a:lnTo>
                    <a:pt x="104" y="1046"/>
                  </a:lnTo>
                  <a:lnTo>
                    <a:pt x="73" y="992"/>
                  </a:lnTo>
                  <a:lnTo>
                    <a:pt x="48" y="934"/>
                  </a:lnTo>
                  <a:lnTo>
                    <a:pt x="27" y="875"/>
                  </a:lnTo>
                  <a:lnTo>
                    <a:pt x="12" y="812"/>
                  </a:lnTo>
                  <a:lnTo>
                    <a:pt x="3" y="749"/>
                  </a:lnTo>
                  <a:lnTo>
                    <a:pt x="0" y="683"/>
                  </a:lnTo>
                  <a:lnTo>
                    <a:pt x="3" y="617"/>
                  </a:lnTo>
                  <a:lnTo>
                    <a:pt x="12" y="554"/>
                  </a:lnTo>
                  <a:lnTo>
                    <a:pt x="27" y="491"/>
                  </a:lnTo>
                  <a:lnTo>
                    <a:pt x="48" y="432"/>
                  </a:lnTo>
                  <a:lnTo>
                    <a:pt x="73" y="374"/>
                  </a:lnTo>
                  <a:lnTo>
                    <a:pt x="104" y="320"/>
                  </a:lnTo>
                  <a:lnTo>
                    <a:pt x="138" y="269"/>
                  </a:lnTo>
                  <a:lnTo>
                    <a:pt x="179" y="223"/>
                  </a:lnTo>
                  <a:lnTo>
                    <a:pt x="222" y="179"/>
                  </a:lnTo>
                  <a:lnTo>
                    <a:pt x="269" y="139"/>
                  </a:lnTo>
                  <a:lnTo>
                    <a:pt x="319" y="104"/>
                  </a:lnTo>
                  <a:lnTo>
                    <a:pt x="373" y="73"/>
                  </a:lnTo>
                  <a:lnTo>
                    <a:pt x="430" y="48"/>
                  </a:lnTo>
                  <a:lnTo>
                    <a:pt x="490" y="28"/>
                  </a:lnTo>
                  <a:lnTo>
                    <a:pt x="552" y="12"/>
                  </a:lnTo>
                  <a:lnTo>
                    <a:pt x="615" y="3"/>
                  </a:lnTo>
                  <a:lnTo>
                    <a:pt x="6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0" name="Group 789"/>
          <p:cNvGrpSpPr/>
          <p:nvPr/>
        </p:nvGrpSpPr>
        <p:grpSpPr>
          <a:xfrm>
            <a:off x="11027046" y="2689289"/>
            <a:ext cx="419100" cy="554038"/>
            <a:chOff x="11012488" y="2689225"/>
            <a:chExt cx="419100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5" name="Freeform 115"/>
            <p:cNvSpPr>
              <a:spLocks noEditPoints="1"/>
            </p:cNvSpPr>
            <p:nvPr/>
          </p:nvSpPr>
          <p:spPr bwMode="auto">
            <a:xfrm>
              <a:off x="11012488" y="2689225"/>
              <a:ext cx="419100" cy="554038"/>
            </a:xfrm>
            <a:custGeom>
              <a:avLst/>
              <a:gdLst>
                <a:gd name="T0" fmla="*/ 1699 w 2646"/>
                <a:gd name="T1" fmla="*/ 530 h 3490"/>
                <a:gd name="T2" fmla="*/ 1832 w 2646"/>
                <a:gd name="T3" fmla="*/ 406 h 3490"/>
                <a:gd name="T4" fmla="*/ 1866 w 2646"/>
                <a:gd name="T5" fmla="*/ 398 h 3490"/>
                <a:gd name="T6" fmla="*/ 1899 w 2646"/>
                <a:gd name="T7" fmla="*/ 406 h 3490"/>
                <a:gd name="T8" fmla="*/ 2025 w 2646"/>
                <a:gd name="T9" fmla="*/ 527 h 3490"/>
                <a:gd name="T10" fmla="*/ 1699 w 2646"/>
                <a:gd name="T11" fmla="*/ 139 h 3490"/>
                <a:gd name="T12" fmla="*/ 231 w 2646"/>
                <a:gd name="T13" fmla="*/ 142 h 3490"/>
                <a:gd name="T14" fmla="*/ 184 w 2646"/>
                <a:gd name="T15" fmla="*/ 165 h 3490"/>
                <a:gd name="T16" fmla="*/ 151 w 2646"/>
                <a:gd name="T17" fmla="*/ 206 h 3490"/>
                <a:gd name="T18" fmla="*/ 139 w 2646"/>
                <a:gd name="T19" fmla="*/ 259 h 3490"/>
                <a:gd name="T20" fmla="*/ 143 w 2646"/>
                <a:gd name="T21" fmla="*/ 3258 h 3490"/>
                <a:gd name="T22" fmla="*/ 166 w 2646"/>
                <a:gd name="T23" fmla="*/ 3306 h 3490"/>
                <a:gd name="T24" fmla="*/ 207 w 2646"/>
                <a:gd name="T25" fmla="*/ 3339 h 3490"/>
                <a:gd name="T26" fmla="*/ 259 w 2646"/>
                <a:gd name="T27" fmla="*/ 3351 h 3490"/>
                <a:gd name="T28" fmla="*/ 2414 w 2646"/>
                <a:gd name="T29" fmla="*/ 3348 h 3490"/>
                <a:gd name="T30" fmla="*/ 2462 w 2646"/>
                <a:gd name="T31" fmla="*/ 3325 h 3490"/>
                <a:gd name="T32" fmla="*/ 2495 w 2646"/>
                <a:gd name="T33" fmla="*/ 3284 h 3490"/>
                <a:gd name="T34" fmla="*/ 2507 w 2646"/>
                <a:gd name="T35" fmla="*/ 3231 h 3490"/>
                <a:gd name="T36" fmla="*/ 2504 w 2646"/>
                <a:gd name="T37" fmla="*/ 232 h 3490"/>
                <a:gd name="T38" fmla="*/ 2481 w 2646"/>
                <a:gd name="T39" fmla="*/ 184 h 3490"/>
                <a:gd name="T40" fmla="*/ 2440 w 2646"/>
                <a:gd name="T41" fmla="*/ 151 h 3490"/>
                <a:gd name="T42" fmla="*/ 2387 w 2646"/>
                <a:gd name="T43" fmla="*/ 139 h 3490"/>
                <a:gd name="T44" fmla="*/ 2164 w 2646"/>
                <a:gd name="T45" fmla="*/ 692 h 3490"/>
                <a:gd name="T46" fmla="*/ 2156 w 2646"/>
                <a:gd name="T47" fmla="*/ 723 h 3490"/>
                <a:gd name="T48" fmla="*/ 2135 w 2646"/>
                <a:gd name="T49" fmla="*/ 748 h 3490"/>
                <a:gd name="T50" fmla="*/ 2108 w 2646"/>
                <a:gd name="T51" fmla="*/ 760 h 3490"/>
                <a:gd name="T52" fmla="*/ 2077 w 2646"/>
                <a:gd name="T53" fmla="*/ 759 h 3490"/>
                <a:gd name="T54" fmla="*/ 2045 w 2646"/>
                <a:gd name="T55" fmla="*/ 741 h 3490"/>
                <a:gd name="T56" fmla="*/ 1676 w 2646"/>
                <a:gd name="T57" fmla="*/ 742 h 3490"/>
                <a:gd name="T58" fmla="*/ 1649 w 2646"/>
                <a:gd name="T59" fmla="*/ 758 h 3490"/>
                <a:gd name="T60" fmla="*/ 1617 w 2646"/>
                <a:gd name="T61" fmla="*/ 760 h 3490"/>
                <a:gd name="T62" fmla="*/ 1588 w 2646"/>
                <a:gd name="T63" fmla="*/ 748 h 3490"/>
                <a:gd name="T64" fmla="*/ 1566 w 2646"/>
                <a:gd name="T65" fmla="*/ 723 h 3490"/>
                <a:gd name="T66" fmla="*/ 1559 w 2646"/>
                <a:gd name="T67" fmla="*/ 692 h 3490"/>
                <a:gd name="T68" fmla="*/ 259 w 2646"/>
                <a:gd name="T69" fmla="*/ 139 h 3490"/>
                <a:gd name="T70" fmla="*/ 2387 w 2646"/>
                <a:gd name="T71" fmla="*/ 0 h 3490"/>
                <a:gd name="T72" fmla="*/ 2462 w 2646"/>
                <a:gd name="T73" fmla="*/ 11 h 3490"/>
                <a:gd name="T74" fmla="*/ 2527 w 2646"/>
                <a:gd name="T75" fmla="*/ 42 h 3490"/>
                <a:gd name="T76" fmla="*/ 2582 w 2646"/>
                <a:gd name="T77" fmla="*/ 89 h 3490"/>
                <a:gd name="T78" fmla="*/ 2621 w 2646"/>
                <a:gd name="T79" fmla="*/ 150 h 3490"/>
                <a:gd name="T80" fmla="*/ 2644 w 2646"/>
                <a:gd name="T81" fmla="*/ 221 h 3490"/>
                <a:gd name="T82" fmla="*/ 2646 w 2646"/>
                <a:gd name="T83" fmla="*/ 3231 h 3490"/>
                <a:gd name="T84" fmla="*/ 2635 w 2646"/>
                <a:gd name="T85" fmla="*/ 3306 h 3490"/>
                <a:gd name="T86" fmla="*/ 2604 w 2646"/>
                <a:gd name="T87" fmla="*/ 3372 h 3490"/>
                <a:gd name="T88" fmla="*/ 2557 w 2646"/>
                <a:gd name="T89" fmla="*/ 3427 h 3490"/>
                <a:gd name="T90" fmla="*/ 2496 w 2646"/>
                <a:gd name="T91" fmla="*/ 3466 h 3490"/>
                <a:gd name="T92" fmla="*/ 2425 w 2646"/>
                <a:gd name="T93" fmla="*/ 3487 h 3490"/>
                <a:gd name="T94" fmla="*/ 259 w 2646"/>
                <a:gd name="T95" fmla="*/ 3490 h 3490"/>
                <a:gd name="T96" fmla="*/ 185 w 2646"/>
                <a:gd name="T97" fmla="*/ 3479 h 3490"/>
                <a:gd name="T98" fmla="*/ 118 w 2646"/>
                <a:gd name="T99" fmla="*/ 3448 h 3490"/>
                <a:gd name="T100" fmla="*/ 64 w 2646"/>
                <a:gd name="T101" fmla="*/ 3401 h 3490"/>
                <a:gd name="T102" fmla="*/ 24 w 2646"/>
                <a:gd name="T103" fmla="*/ 3340 h 3490"/>
                <a:gd name="T104" fmla="*/ 3 w 2646"/>
                <a:gd name="T105" fmla="*/ 3269 h 3490"/>
                <a:gd name="T106" fmla="*/ 0 w 2646"/>
                <a:gd name="T107" fmla="*/ 259 h 3490"/>
                <a:gd name="T108" fmla="*/ 12 w 2646"/>
                <a:gd name="T109" fmla="*/ 184 h 3490"/>
                <a:gd name="T110" fmla="*/ 42 w 2646"/>
                <a:gd name="T111" fmla="*/ 118 h 3490"/>
                <a:gd name="T112" fmla="*/ 90 w 2646"/>
                <a:gd name="T113" fmla="*/ 63 h 3490"/>
                <a:gd name="T114" fmla="*/ 150 w 2646"/>
                <a:gd name="T115" fmla="*/ 24 h 3490"/>
                <a:gd name="T116" fmla="*/ 221 w 2646"/>
                <a:gd name="T117" fmla="*/ 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46" h="3490">
                  <a:moveTo>
                    <a:pt x="1699" y="139"/>
                  </a:moveTo>
                  <a:lnTo>
                    <a:pt x="1699" y="530"/>
                  </a:lnTo>
                  <a:lnTo>
                    <a:pt x="1817" y="417"/>
                  </a:lnTo>
                  <a:lnTo>
                    <a:pt x="1832" y="406"/>
                  </a:lnTo>
                  <a:lnTo>
                    <a:pt x="1849" y="400"/>
                  </a:lnTo>
                  <a:lnTo>
                    <a:pt x="1866" y="398"/>
                  </a:lnTo>
                  <a:lnTo>
                    <a:pt x="1883" y="400"/>
                  </a:lnTo>
                  <a:lnTo>
                    <a:pt x="1899" y="406"/>
                  </a:lnTo>
                  <a:lnTo>
                    <a:pt x="1914" y="418"/>
                  </a:lnTo>
                  <a:lnTo>
                    <a:pt x="2025" y="527"/>
                  </a:lnTo>
                  <a:lnTo>
                    <a:pt x="2025" y="139"/>
                  </a:lnTo>
                  <a:lnTo>
                    <a:pt x="1699" y="139"/>
                  </a:lnTo>
                  <a:close/>
                  <a:moveTo>
                    <a:pt x="259" y="139"/>
                  </a:moveTo>
                  <a:lnTo>
                    <a:pt x="231" y="142"/>
                  </a:lnTo>
                  <a:lnTo>
                    <a:pt x="207" y="151"/>
                  </a:lnTo>
                  <a:lnTo>
                    <a:pt x="184" y="165"/>
                  </a:lnTo>
                  <a:lnTo>
                    <a:pt x="166" y="184"/>
                  </a:lnTo>
                  <a:lnTo>
                    <a:pt x="151" y="206"/>
                  </a:lnTo>
                  <a:lnTo>
                    <a:pt x="143" y="232"/>
                  </a:lnTo>
                  <a:lnTo>
                    <a:pt x="139" y="259"/>
                  </a:lnTo>
                  <a:lnTo>
                    <a:pt x="139" y="3231"/>
                  </a:lnTo>
                  <a:lnTo>
                    <a:pt x="143" y="3258"/>
                  </a:lnTo>
                  <a:lnTo>
                    <a:pt x="151" y="3284"/>
                  </a:lnTo>
                  <a:lnTo>
                    <a:pt x="166" y="3306"/>
                  </a:lnTo>
                  <a:lnTo>
                    <a:pt x="184" y="3325"/>
                  </a:lnTo>
                  <a:lnTo>
                    <a:pt x="207" y="3339"/>
                  </a:lnTo>
                  <a:lnTo>
                    <a:pt x="231" y="3348"/>
                  </a:lnTo>
                  <a:lnTo>
                    <a:pt x="259" y="3351"/>
                  </a:lnTo>
                  <a:lnTo>
                    <a:pt x="2387" y="3351"/>
                  </a:lnTo>
                  <a:lnTo>
                    <a:pt x="2414" y="3348"/>
                  </a:lnTo>
                  <a:lnTo>
                    <a:pt x="2440" y="3339"/>
                  </a:lnTo>
                  <a:lnTo>
                    <a:pt x="2462" y="3325"/>
                  </a:lnTo>
                  <a:lnTo>
                    <a:pt x="2481" y="3306"/>
                  </a:lnTo>
                  <a:lnTo>
                    <a:pt x="2495" y="3284"/>
                  </a:lnTo>
                  <a:lnTo>
                    <a:pt x="2504" y="3258"/>
                  </a:lnTo>
                  <a:lnTo>
                    <a:pt x="2507" y="3231"/>
                  </a:lnTo>
                  <a:lnTo>
                    <a:pt x="2507" y="259"/>
                  </a:lnTo>
                  <a:lnTo>
                    <a:pt x="2504" y="232"/>
                  </a:lnTo>
                  <a:lnTo>
                    <a:pt x="2495" y="206"/>
                  </a:lnTo>
                  <a:lnTo>
                    <a:pt x="2481" y="184"/>
                  </a:lnTo>
                  <a:lnTo>
                    <a:pt x="2462" y="165"/>
                  </a:lnTo>
                  <a:lnTo>
                    <a:pt x="2440" y="151"/>
                  </a:lnTo>
                  <a:lnTo>
                    <a:pt x="2414" y="142"/>
                  </a:lnTo>
                  <a:lnTo>
                    <a:pt x="2387" y="139"/>
                  </a:lnTo>
                  <a:lnTo>
                    <a:pt x="2164" y="139"/>
                  </a:lnTo>
                  <a:lnTo>
                    <a:pt x="2164" y="692"/>
                  </a:lnTo>
                  <a:lnTo>
                    <a:pt x="2162" y="709"/>
                  </a:lnTo>
                  <a:lnTo>
                    <a:pt x="2156" y="723"/>
                  </a:lnTo>
                  <a:lnTo>
                    <a:pt x="2148" y="737"/>
                  </a:lnTo>
                  <a:lnTo>
                    <a:pt x="2135" y="748"/>
                  </a:lnTo>
                  <a:lnTo>
                    <a:pt x="2121" y="756"/>
                  </a:lnTo>
                  <a:lnTo>
                    <a:pt x="2108" y="760"/>
                  </a:lnTo>
                  <a:lnTo>
                    <a:pt x="2094" y="761"/>
                  </a:lnTo>
                  <a:lnTo>
                    <a:pt x="2077" y="759"/>
                  </a:lnTo>
                  <a:lnTo>
                    <a:pt x="2060" y="752"/>
                  </a:lnTo>
                  <a:lnTo>
                    <a:pt x="2045" y="741"/>
                  </a:lnTo>
                  <a:lnTo>
                    <a:pt x="1865" y="564"/>
                  </a:lnTo>
                  <a:lnTo>
                    <a:pt x="1676" y="742"/>
                  </a:lnTo>
                  <a:lnTo>
                    <a:pt x="1664" y="752"/>
                  </a:lnTo>
                  <a:lnTo>
                    <a:pt x="1649" y="758"/>
                  </a:lnTo>
                  <a:lnTo>
                    <a:pt x="1633" y="761"/>
                  </a:lnTo>
                  <a:lnTo>
                    <a:pt x="1617" y="760"/>
                  </a:lnTo>
                  <a:lnTo>
                    <a:pt x="1601" y="756"/>
                  </a:lnTo>
                  <a:lnTo>
                    <a:pt x="1588" y="748"/>
                  </a:lnTo>
                  <a:lnTo>
                    <a:pt x="1576" y="736"/>
                  </a:lnTo>
                  <a:lnTo>
                    <a:pt x="1566" y="723"/>
                  </a:lnTo>
                  <a:lnTo>
                    <a:pt x="1561" y="709"/>
                  </a:lnTo>
                  <a:lnTo>
                    <a:pt x="1559" y="692"/>
                  </a:lnTo>
                  <a:lnTo>
                    <a:pt x="1559" y="139"/>
                  </a:lnTo>
                  <a:lnTo>
                    <a:pt x="259" y="139"/>
                  </a:lnTo>
                  <a:close/>
                  <a:moveTo>
                    <a:pt x="259" y="0"/>
                  </a:moveTo>
                  <a:lnTo>
                    <a:pt x="2387" y="0"/>
                  </a:lnTo>
                  <a:lnTo>
                    <a:pt x="2425" y="3"/>
                  </a:lnTo>
                  <a:lnTo>
                    <a:pt x="2462" y="11"/>
                  </a:lnTo>
                  <a:lnTo>
                    <a:pt x="2496" y="24"/>
                  </a:lnTo>
                  <a:lnTo>
                    <a:pt x="2527" y="42"/>
                  </a:lnTo>
                  <a:lnTo>
                    <a:pt x="2557" y="63"/>
                  </a:lnTo>
                  <a:lnTo>
                    <a:pt x="2582" y="89"/>
                  </a:lnTo>
                  <a:lnTo>
                    <a:pt x="2604" y="118"/>
                  </a:lnTo>
                  <a:lnTo>
                    <a:pt x="2621" y="150"/>
                  </a:lnTo>
                  <a:lnTo>
                    <a:pt x="2635" y="184"/>
                  </a:lnTo>
                  <a:lnTo>
                    <a:pt x="2644" y="221"/>
                  </a:lnTo>
                  <a:lnTo>
                    <a:pt x="2646" y="259"/>
                  </a:lnTo>
                  <a:lnTo>
                    <a:pt x="2646" y="3231"/>
                  </a:lnTo>
                  <a:lnTo>
                    <a:pt x="2644" y="3269"/>
                  </a:lnTo>
                  <a:lnTo>
                    <a:pt x="2635" y="3306"/>
                  </a:lnTo>
                  <a:lnTo>
                    <a:pt x="2621" y="3340"/>
                  </a:lnTo>
                  <a:lnTo>
                    <a:pt x="2604" y="3372"/>
                  </a:lnTo>
                  <a:lnTo>
                    <a:pt x="2582" y="3401"/>
                  </a:lnTo>
                  <a:lnTo>
                    <a:pt x="2557" y="3427"/>
                  </a:lnTo>
                  <a:lnTo>
                    <a:pt x="2527" y="3448"/>
                  </a:lnTo>
                  <a:lnTo>
                    <a:pt x="2496" y="3466"/>
                  </a:lnTo>
                  <a:lnTo>
                    <a:pt x="2462" y="3479"/>
                  </a:lnTo>
                  <a:lnTo>
                    <a:pt x="2425" y="3487"/>
                  </a:lnTo>
                  <a:lnTo>
                    <a:pt x="2387" y="3490"/>
                  </a:lnTo>
                  <a:lnTo>
                    <a:pt x="259" y="3490"/>
                  </a:lnTo>
                  <a:lnTo>
                    <a:pt x="221" y="3487"/>
                  </a:lnTo>
                  <a:lnTo>
                    <a:pt x="185" y="3479"/>
                  </a:lnTo>
                  <a:lnTo>
                    <a:pt x="150" y="3466"/>
                  </a:lnTo>
                  <a:lnTo>
                    <a:pt x="118" y="3448"/>
                  </a:lnTo>
                  <a:lnTo>
                    <a:pt x="90" y="3427"/>
                  </a:lnTo>
                  <a:lnTo>
                    <a:pt x="64" y="3401"/>
                  </a:lnTo>
                  <a:lnTo>
                    <a:pt x="42" y="3372"/>
                  </a:lnTo>
                  <a:lnTo>
                    <a:pt x="24" y="3340"/>
                  </a:lnTo>
                  <a:lnTo>
                    <a:pt x="12" y="3306"/>
                  </a:lnTo>
                  <a:lnTo>
                    <a:pt x="3" y="3269"/>
                  </a:lnTo>
                  <a:lnTo>
                    <a:pt x="0" y="3231"/>
                  </a:lnTo>
                  <a:lnTo>
                    <a:pt x="0" y="259"/>
                  </a:lnTo>
                  <a:lnTo>
                    <a:pt x="3" y="221"/>
                  </a:lnTo>
                  <a:lnTo>
                    <a:pt x="12" y="184"/>
                  </a:lnTo>
                  <a:lnTo>
                    <a:pt x="24" y="150"/>
                  </a:lnTo>
                  <a:lnTo>
                    <a:pt x="42" y="118"/>
                  </a:lnTo>
                  <a:lnTo>
                    <a:pt x="64" y="89"/>
                  </a:lnTo>
                  <a:lnTo>
                    <a:pt x="90" y="63"/>
                  </a:lnTo>
                  <a:lnTo>
                    <a:pt x="118" y="42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116"/>
            <p:cNvSpPr>
              <a:spLocks/>
            </p:cNvSpPr>
            <p:nvPr/>
          </p:nvSpPr>
          <p:spPr bwMode="auto">
            <a:xfrm>
              <a:off x="11050588" y="2844800"/>
              <a:ext cx="22225" cy="360363"/>
            </a:xfrm>
            <a:custGeom>
              <a:avLst/>
              <a:gdLst>
                <a:gd name="T0" fmla="*/ 70 w 139"/>
                <a:gd name="T1" fmla="*/ 0 h 2273"/>
                <a:gd name="T2" fmla="*/ 88 w 139"/>
                <a:gd name="T3" fmla="*/ 2 h 2273"/>
                <a:gd name="T4" fmla="*/ 104 w 139"/>
                <a:gd name="T5" fmla="*/ 10 h 2273"/>
                <a:gd name="T6" fmla="*/ 119 w 139"/>
                <a:gd name="T7" fmla="*/ 20 h 2273"/>
                <a:gd name="T8" fmla="*/ 130 w 139"/>
                <a:gd name="T9" fmla="*/ 34 h 2273"/>
                <a:gd name="T10" fmla="*/ 136 w 139"/>
                <a:gd name="T11" fmla="*/ 51 h 2273"/>
                <a:gd name="T12" fmla="*/ 139 w 139"/>
                <a:gd name="T13" fmla="*/ 69 h 2273"/>
                <a:gd name="T14" fmla="*/ 139 w 139"/>
                <a:gd name="T15" fmla="*/ 2204 h 2273"/>
                <a:gd name="T16" fmla="*/ 136 w 139"/>
                <a:gd name="T17" fmla="*/ 2222 h 2273"/>
                <a:gd name="T18" fmla="*/ 130 w 139"/>
                <a:gd name="T19" fmla="*/ 2239 h 2273"/>
                <a:gd name="T20" fmla="*/ 119 w 139"/>
                <a:gd name="T21" fmla="*/ 2253 h 2273"/>
                <a:gd name="T22" fmla="*/ 104 w 139"/>
                <a:gd name="T23" fmla="*/ 2263 h 2273"/>
                <a:gd name="T24" fmla="*/ 88 w 139"/>
                <a:gd name="T25" fmla="*/ 2271 h 2273"/>
                <a:gd name="T26" fmla="*/ 70 w 139"/>
                <a:gd name="T27" fmla="*/ 2273 h 2273"/>
                <a:gd name="T28" fmla="*/ 52 w 139"/>
                <a:gd name="T29" fmla="*/ 2271 h 2273"/>
                <a:gd name="T30" fmla="*/ 35 w 139"/>
                <a:gd name="T31" fmla="*/ 2263 h 2273"/>
                <a:gd name="T32" fmla="*/ 21 w 139"/>
                <a:gd name="T33" fmla="*/ 2253 h 2273"/>
                <a:gd name="T34" fmla="*/ 9 w 139"/>
                <a:gd name="T35" fmla="*/ 2239 h 2273"/>
                <a:gd name="T36" fmla="*/ 3 w 139"/>
                <a:gd name="T37" fmla="*/ 2222 h 2273"/>
                <a:gd name="T38" fmla="*/ 0 w 139"/>
                <a:gd name="T39" fmla="*/ 2204 h 2273"/>
                <a:gd name="T40" fmla="*/ 0 w 139"/>
                <a:gd name="T41" fmla="*/ 69 h 2273"/>
                <a:gd name="T42" fmla="*/ 3 w 139"/>
                <a:gd name="T43" fmla="*/ 51 h 2273"/>
                <a:gd name="T44" fmla="*/ 9 w 139"/>
                <a:gd name="T45" fmla="*/ 34 h 2273"/>
                <a:gd name="T46" fmla="*/ 21 w 139"/>
                <a:gd name="T47" fmla="*/ 20 h 2273"/>
                <a:gd name="T48" fmla="*/ 35 w 139"/>
                <a:gd name="T49" fmla="*/ 10 h 2273"/>
                <a:gd name="T50" fmla="*/ 52 w 139"/>
                <a:gd name="T51" fmla="*/ 2 h 2273"/>
                <a:gd name="T52" fmla="*/ 70 w 139"/>
                <a:gd name="T53" fmla="*/ 0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2273">
                  <a:moveTo>
                    <a:pt x="70" y="0"/>
                  </a:moveTo>
                  <a:lnTo>
                    <a:pt x="88" y="2"/>
                  </a:lnTo>
                  <a:lnTo>
                    <a:pt x="104" y="10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6" y="51"/>
                  </a:lnTo>
                  <a:lnTo>
                    <a:pt x="139" y="69"/>
                  </a:lnTo>
                  <a:lnTo>
                    <a:pt x="139" y="2204"/>
                  </a:lnTo>
                  <a:lnTo>
                    <a:pt x="136" y="2222"/>
                  </a:lnTo>
                  <a:lnTo>
                    <a:pt x="130" y="2239"/>
                  </a:lnTo>
                  <a:lnTo>
                    <a:pt x="119" y="2253"/>
                  </a:lnTo>
                  <a:lnTo>
                    <a:pt x="104" y="2263"/>
                  </a:lnTo>
                  <a:lnTo>
                    <a:pt x="88" y="2271"/>
                  </a:lnTo>
                  <a:lnTo>
                    <a:pt x="70" y="2273"/>
                  </a:lnTo>
                  <a:lnTo>
                    <a:pt x="52" y="2271"/>
                  </a:lnTo>
                  <a:lnTo>
                    <a:pt x="35" y="2263"/>
                  </a:lnTo>
                  <a:lnTo>
                    <a:pt x="21" y="2253"/>
                  </a:lnTo>
                  <a:lnTo>
                    <a:pt x="9" y="2239"/>
                  </a:lnTo>
                  <a:lnTo>
                    <a:pt x="3" y="2222"/>
                  </a:lnTo>
                  <a:lnTo>
                    <a:pt x="0" y="2204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17"/>
            <p:cNvSpPr>
              <a:spLocks/>
            </p:cNvSpPr>
            <p:nvPr/>
          </p:nvSpPr>
          <p:spPr bwMode="auto">
            <a:xfrm>
              <a:off x="11050588" y="2792413"/>
              <a:ext cx="22225" cy="33338"/>
            </a:xfrm>
            <a:custGeom>
              <a:avLst/>
              <a:gdLst>
                <a:gd name="T0" fmla="*/ 70 w 139"/>
                <a:gd name="T1" fmla="*/ 0 h 208"/>
                <a:gd name="T2" fmla="*/ 88 w 139"/>
                <a:gd name="T3" fmla="*/ 3 h 208"/>
                <a:gd name="T4" fmla="*/ 104 w 139"/>
                <a:gd name="T5" fmla="*/ 9 h 208"/>
                <a:gd name="T6" fmla="*/ 119 w 139"/>
                <a:gd name="T7" fmla="*/ 20 h 208"/>
                <a:gd name="T8" fmla="*/ 130 w 139"/>
                <a:gd name="T9" fmla="*/ 35 h 208"/>
                <a:gd name="T10" fmla="*/ 136 w 139"/>
                <a:gd name="T11" fmla="*/ 51 h 208"/>
                <a:gd name="T12" fmla="*/ 139 w 139"/>
                <a:gd name="T13" fmla="*/ 69 h 208"/>
                <a:gd name="T14" fmla="*/ 139 w 139"/>
                <a:gd name="T15" fmla="*/ 139 h 208"/>
                <a:gd name="T16" fmla="*/ 136 w 139"/>
                <a:gd name="T17" fmla="*/ 157 h 208"/>
                <a:gd name="T18" fmla="*/ 130 w 139"/>
                <a:gd name="T19" fmla="*/ 174 h 208"/>
                <a:gd name="T20" fmla="*/ 119 w 139"/>
                <a:gd name="T21" fmla="*/ 188 h 208"/>
                <a:gd name="T22" fmla="*/ 104 w 139"/>
                <a:gd name="T23" fmla="*/ 198 h 208"/>
                <a:gd name="T24" fmla="*/ 88 w 139"/>
                <a:gd name="T25" fmla="*/ 206 h 208"/>
                <a:gd name="T26" fmla="*/ 70 w 139"/>
                <a:gd name="T27" fmla="*/ 208 h 208"/>
                <a:gd name="T28" fmla="*/ 52 w 139"/>
                <a:gd name="T29" fmla="*/ 206 h 208"/>
                <a:gd name="T30" fmla="*/ 35 w 139"/>
                <a:gd name="T31" fmla="*/ 198 h 208"/>
                <a:gd name="T32" fmla="*/ 21 w 139"/>
                <a:gd name="T33" fmla="*/ 188 h 208"/>
                <a:gd name="T34" fmla="*/ 9 w 139"/>
                <a:gd name="T35" fmla="*/ 174 h 208"/>
                <a:gd name="T36" fmla="*/ 3 w 139"/>
                <a:gd name="T37" fmla="*/ 157 h 208"/>
                <a:gd name="T38" fmla="*/ 0 w 139"/>
                <a:gd name="T39" fmla="*/ 139 h 208"/>
                <a:gd name="T40" fmla="*/ 0 w 139"/>
                <a:gd name="T41" fmla="*/ 69 h 208"/>
                <a:gd name="T42" fmla="*/ 3 w 139"/>
                <a:gd name="T43" fmla="*/ 51 h 208"/>
                <a:gd name="T44" fmla="*/ 9 w 139"/>
                <a:gd name="T45" fmla="*/ 35 h 208"/>
                <a:gd name="T46" fmla="*/ 21 w 139"/>
                <a:gd name="T47" fmla="*/ 20 h 208"/>
                <a:gd name="T48" fmla="*/ 35 w 139"/>
                <a:gd name="T49" fmla="*/ 9 h 208"/>
                <a:gd name="T50" fmla="*/ 52 w 139"/>
                <a:gd name="T51" fmla="*/ 3 h 208"/>
                <a:gd name="T52" fmla="*/ 70 w 139"/>
                <a:gd name="T5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208">
                  <a:moveTo>
                    <a:pt x="70" y="0"/>
                  </a:moveTo>
                  <a:lnTo>
                    <a:pt x="88" y="3"/>
                  </a:lnTo>
                  <a:lnTo>
                    <a:pt x="104" y="9"/>
                  </a:lnTo>
                  <a:lnTo>
                    <a:pt x="119" y="20"/>
                  </a:lnTo>
                  <a:lnTo>
                    <a:pt x="130" y="35"/>
                  </a:lnTo>
                  <a:lnTo>
                    <a:pt x="136" y="51"/>
                  </a:lnTo>
                  <a:lnTo>
                    <a:pt x="139" y="69"/>
                  </a:lnTo>
                  <a:lnTo>
                    <a:pt x="139" y="139"/>
                  </a:lnTo>
                  <a:lnTo>
                    <a:pt x="136" y="157"/>
                  </a:lnTo>
                  <a:lnTo>
                    <a:pt x="130" y="174"/>
                  </a:lnTo>
                  <a:lnTo>
                    <a:pt x="119" y="188"/>
                  </a:lnTo>
                  <a:lnTo>
                    <a:pt x="104" y="198"/>
                  </a:lnTo>
                  <a:lnTo>
                    <a:pt x="88" y="206"/>
                  </a:lnTo>
                  <a:lnTo>
                    <a:pt x="70" y="208"/>
                  </a:lnTo>
                  <a:lnTo>
                    <a:pt x="52" y="206"/>
                  </a:lnTo>
                  <a:lnTo>
                    <a:pt x="35" y="198"/>
                  </a:lnTo>
                  <a:lnTo>
                    <a:pt x="21" y="188"/>
                  </a:lnTo>
                  <a:lnTo>
                    <a:pt x="9" y="174"/>
                  </a:lnTo>
                  <a:lnTo>
                    <a:pt x="3" y="157"/>
                  </a:lnTo>
                  <a:lnTo>
                    <a:pt x="0" y="139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18"/>
            <p:cNvSpPr>
              <a:spLocks noEditPoints="1"/>
            </p:cNvSpPr>
            <p:nvPr/>
          </p:nvSpPr>
          <p:spPr bwMode="auto">
            <a:xfrm>
              <a:off x="11117263" y="2830513"/>
              <a:ext cx="211137" cy="106363"/>
            </a:xfrm>
            <a:custGeom>
              <a:avLst/>
              <a:gdLst>
                <a:gd name="T0" fmla="*/ 203 w 1334"/>
                <a:gd name="T1" fmla="*/ 141 h 664"/>
                <a:gd name="T2" fmla="*/ 164 w 1334"/>
                <a:gd name="T3" fmla="*/ 163 h 664"/>
                <a:gd name="T4" fmla="*/ 142 w 1334"/>
                <a:gd name="T5" fmla="*/ 203 h 664"/>
                <a:gd name="T6" fmla="*/ 139 w 1334"/>
                <a:gd name="T7" fmla="*/ 438 h 664"/>
                <a:gd name="T8" fmla="*/ 150 w 1334"/>
                <a:gd name="T9" fmla="*/ 482 h 664"/>
                <a:gd name="T10" fmla="*/ 182 w 1334"/>
                <a:gd name="T11" fmla="*/ 512 h 664"/>
                <a:gd name="T12" fmla="*/ 226 w 1334"/>
                <a:gd name="T13" fmla="*/ 525 h 664"/>
                <a:gd name="T14" fmla="*/ 1131 w 1334"/>
                <a:gd name="T15" fmla="*/ 522 h 664"/>
                <a:gd name="T16" fmla="*/ 1169 w 1334"/>
                <a:gd name="T17" fmla="*/ 500 h 664"/>
                <a:gd name="T18" fmla="*/ 1192 w 1334"/>
                <a:gd name="T19" fmla="*/ 461 h 664"/>
                <a:gd name="T20" fmla="*/ 1195 w 1334"/>
                <a:gd name="T21" fmla="*/ 225 h 664"/>
                <a:gd name="T22" fmla="*/ 1183 w 1334"/>
                <a:gd name="T23" fmla="*/ 181 h 664"/>
                <a:gd name="T24" fmla="*/ 1153 w 1334"/>
                <a:gd name="T25" fmla="*/ 150 h 664"/>
                <a:gd name="T26" fmla="*/ 1108 w 1334"/>
                <a:gd name="T27" fmla="*/ 138 h 664"/>
                <a:gd name="T28" fmla="*/ 226 w 1334"/>
                <a:gd name="T29" fmla="*/ 0 h 664"/>
                <a:gd name="T30" fmla="*/ 1145 w 1334"/>
                <a:gd name="T31" fmla="*/ 3 h 664"/>
                <a:gd name="T32" fmla="*/ 1212 w 1334"/>
                <a:gd name="T33" fmla="*/ 25 h 664"/>
                <a:gd name="T34" fmla="*/ 1268 w 1334"/>
                <a:gd name="T35" fmla="*/ 65 h 664"/>
                <a:gd name="T36" fmla="*/ 1309 w 1334"/>
                <a:gd name="T37" fmla="*/ 121 h 664"/>
                <a:gd name="T38" fmla="*/ 1331 w 1334"/>
                <a:gd name="T39" fmla="*/ 189 h 664"/>
                <a:gd name="T40" fmla="*/ 1334 w 1334"/>
                <a:gd name="T41" fmla="*/ 438 h 664"/>
                <a:gd name="T42" fmla="*/ 1323 w 1334"/>
                <a:gd name="T43" fmla="*/ 509 h 664"/>
                <a:gd name="T44" fmla="*/ 1291 w 1334"/>
                <a:gd name="T45" fmla="*/ 572 h 664"/>
                <a:gd name="T46" fmla="*/ 1241 w 1334"/>
                <a:gd name="T47" fmla="*/ 620 h 664"/>
                <a:gd name="T48" fmla="*/ 1180 w 1334"/>
                <a:gd name="T49" fmla="*/ 652 h 664"/>
                <a:gd name="T50" fmla="*/ 1108 w 1334"/>
                <a:gd name="T51" fmla="*/ 664 h 664"/>
                <a:gd name="T52" fmla="*/ 190 w 1334"/>
                <a:gd name="T53" fmla="*/ 661 h 664"/>
                <a:gd name="T54" fmla="*/ 122 w 1334"/>
                <a:gd name="T55" fmla="*/ 638 h 664"/>
                <a:gd name="T56" fmla="*/ 66 w 1334"/>
                <a:gd name="T57" fmla="*/ 598 h 664"/>
                <a:gd name="T58" fmla="*/ 26 w 1334"/>
                <a:gd name="T59" fmla="*/ 542 h 664"/>
                <a:gd name="T60" fmla="*/ 4 w 1334"/>
                <a:gd name="T61" fmla="*/ 474 h 664"/>
                <a:gd name="T62" fmla="*/ 0 w 1334"/>
                <a:gd name="T63" fmla="*/ 225 h 664"/>
                <a:gd name="T64" fmla="*/ 12 w 1334"/>
                <a:gd name="T65" fmla="*/ 154 h 664"/>
                <a:gd name="T66" fmla="*/ 44 w 1334"/>
                <a:gd name="T67" fmla="*/ 92 h 664"/>
                <a:gd name="T68" fmla="*/ 92 w 1334"/>
                <a:gd name="T69" fmla="*/ 43 h 664"/>
                <a:gd name="T70" fmla="*/ 155 w 1334"/>
                <a:gd name="T71" fmla="*/ 11 h 664"/>
                <a:gd name="T72" fmla="*/ 226 w 1334"/>
                <a:gd name="T73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4" h="664">
                  <a:moveTo>
                    <a:pt x="226" y="138"/>
                  </a:moveTo>
                  <a:lnTo>
                    <a:pt x="203" y="141"/>
                  </a:lnTo>
                  <a:lnTo>
                    <a:pt x="182" y="150"/>
                  </a:lnTo>
                  <a:lnTo>
                    <a:pt x="164" y="163"/>
                  </a:lnTo>
                  <a:lnTo>
                    <a:pt x="150" y="181"/>
                  </a:lnTo>
                  <a:lnTo>
                    <a:pt x="142" y="203"/>
                  </a:lnTo>
                  <a:lnTo>
                    <a:pt x="139" y="225"/>
                  </a:lnTo>
                  <a:lnTo>
                    <a:pt x="139" y="438"/>
                  </a:lnTo>
                  <a:lnTo>
                    <a:pt x="142" y="461"/>
                  </a:lnTo>
                  <a:lnTo>
                    <a:pt x="150" y="482"/>
                  </a:lnTo>
                  <a:lnTo>
                    <a:pt x="164" y="500"/>
                  </a:lnTo>
                  <a:lnTo>
                    <a:pt x="182" y="512"/>
                  </a:lnTo>
                  <a:lnTo>
                    <a:pt x="203" y="522"/>
                  </a:lnTo>
                  <a:lnTo>
                    <a:pt x="226" y="525"/>
                  </a:lnTo>
                  <a:lnTo>
                    <a:pt x="1108" y="525"/>
                  </a:lnTo>
                  <a:lnTo>
                    <a:pt x="1131" y="522"/>
                  </a:lnTo>
                  <a:lnTo>
                    <a:pt x="1153" y="512"/>
                  </a:lnTo>
                  <a:lnTo>
                    <a:pt x="1169" y="500"/>
                  </a:lnTo>
                  <a:lnTo>
                    <a:pt x="1183" y="482"/>
                  </a:lnTo>
                  <a:lnTo>
                    <a:pt x="1192" y="461"/>
                  </a:lnTo>
                  <a:lnTo>
                    <a:pt x="1195" y="438"/>
                  </a:lnTo>
                  <a:lnTo>
                    <a:pt x="1195" y="225"/>
                  </a:lnTo>
                  <a:lnTo>
                    <a:pt x="1192" y="203"/>
                  </a:lnTo>
                  <a:lnTo>
                    <a:pt x="1183" y="181"/>
                  </a:lnTo>
                  <a:lnTo>
                    <a:pt x="1169" y="163"/>
                  </a:lnTo>
                  <a:lnTo>
                    <a:pt x="1153" y="150"/>
                  </a:lnTo>
                  <a:lnTo>
                    <a:pt x="1131" y="141"/>
                  </a:lnTo>
                  <a:lnTo>
                    <a:pt x="1108" y="138"/>
                  </a:lnTo>
                  <a:lnTo>
                    <a:pt x="226" y="138"/>
                  </a:lnTo>
                  <a:close/>
                  <a:moveTo>
                    <a:pt x="226" y="0"/>
                  </a:moveTo>
                  <a:lnTo>
                    <a:pt x="1108" y="0"/>
                  </a:lnTo>
                  <a:lnTo>
                    <a:pt x="1145" y="3"/>
                  </a:lnTo>
                  <a:lnTo>
                    <a:pt x="1180" y="11"/>
                  </a:lnTo>
                  <a:lnTo>
                    <a:pt x="1212" y="25"/>
                  </a:lnTo>
                  <a:lnTo>
                    <a:pt x="1241" y="43"/>
                  </a:lnTo>
                  <a:lnTo>
                    <a:pt x="1268" y="65"/>
                  </a:lnTo>
                  <a:lnTo>
                    <a:pt x="1291" y="92"/>
                  </a:lnTo>
                  <a:lnTo>
                    <a:pt x="1309" y="121"/>
                  </a:lnTo>
                  <a:lnTo>
                    <a:pt x="1323" y="154"/>
                  </a:lnTo>
                  <a:lnTo>
                    <a:pt x="1331" y="189"/>
                  </a:lnTo>
                  <a:lnTo>
                    <a:pt x="1334" y="225"/>
                  </a:lnTo>
                  <a:lnTo>
                    <a:pt x="1334" y="438"/>
                  </a:lnTo>
                  <a:lnTo>
                    <a:pt x="1331" y="474"/>
                  </a:lnTo>
                  <a:lnTo>
                    <a:pt x="1323" y="509"/>
                  </a:lnTo>
                  <a:lnTo>
                    <a:pt x="1309" y="542"/>
                  </a:lnTo>
                  <a:lnTo>
                    <a:pt x="1291" y="572"/>
                  </a:lnTo>
                  <a:lnTo>
                    <a:pt x="1268" y="598"/>
                  </a:lnTo>
                  <a:lnTo>
                    <a:pt x="1241" y="620"/>
                  </a:lnTo>
                  <a:lnTo>
                    <a:pt x="1212" y="638"/>
                  </a:lnTo>
                  <a:lnTo>
                    <a:pt x="1180" y="652"/>
                  </a:lnTo>
                  <a:lnTo>
                    <a:pt x="1145" y="661"/>
                  </a:lnTo>
                  <a:lnTo>
                    <a:pt x="1108" y="664"/>
                  </a:lnTo>
                  <a:lnTo>
                    <a:pt x="226" y="664"/>
                  </a:lnTo>
                  <a:lnTo>
                    <a:pt x="190" y="661"/>
                  </a:lnTo>
                  <a:lnTo>
                    <a:pt x="155" y="652"/>
                  </a:lnTo>
                  <a:lnTo>
                    <a:pt x="122" y="638"/>
                  </a:lnTo>
                  <a:lnTo>
                    <a:pt x="92" y="620"/>
                  </a:lnTo>
                  <a:lnTo>
                    <a:pt x="66" y="598"/>
                  </a:lnTo>
                  <a:lnTo>
                    <a:pt x="44" y="572"/>
                  </a:lnTo>
                  <a:lnTo>
                    <a:pt x="26" y="542"/>
                  </a:lnTo>
                  <a:lnTo>
                    <a:pt x="12" y="509"/>
                  </a:lnTo>
                  <a:lnTo>
                    <a:pt x="4" y="474"/>
                  </a:lnTo>
                  <a:lnTo>
                    <a:pt x="0" y="438"/>
                  </a:lnTo>
                  <a:lnTo>
                    <a:pt x="0" y="225"/>
                  </a:lnTo>
                  <a:lnTo>
                    <a:pt x="4" y="189"/>
                  </a:lnTo>
                  <a:lnTo>
                    <a:pt x="12" y="154"/>
                  </a:lnTo>
                  <a:lnTo>
                    <a:pt x="26" y="121"/>
                  </a:lnTo>
                  <a:lnTo>
                    <a:pt x="44" y="92"/>
                  </a:lnTo>
                  <a:lnTo>
                    <a:pt x="66" y="65"/>
                  </a:lnTo>
                  <a:lnTo>
                    <a:pt x="92" y="43"/>
                  </a:lnTo>
                  <a:lnTo>
                    <a:pt x="122" y="25"/>
                  </a:lnTo>
                  <a:lnTo>
                    <a:pt x="155" y="11"/>
                  </a:lnTo>
                  <a:lnTo>
                    <a:pt x="190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19"/>
            <p:cNvSpPr>
              <a:spLocks/>
            </p:cNvSpPr>
            <p:nvPr/>
          </p:nvSpPr>
          <p:spPr bwMode="auto">
            <a:xfrm>
              <a:off x="11155363" y="2873375"/>
              <a:ext cx="133350" cy="20638"/>
            </a:xfrm>
            <a:custGeom>
              <a:avLst/>
              <a:gdLst>
                <a:gd name="T0" fmla="*/ 70 w 834"/>
                <a:gd name="T1" fmla="*/ 0 h 138"/>
                <a:gd name="T2" fmla="*/ 764 w 834"/>
                <a:gd name="T3" fmla="*/ 0 h 138"/>
                <a:gd name="T4" fmla="*/ 783 w 834"/>
                <a:gd name="T5" fmla="*/ 2 h 138"/>
                <a:gd name="T6" fmla="*/ 800 w 834"/>
                <a:gd name="T7" fmla="*/ 9 h 138"/>
                <a:gd name="T8" fmla="*/ 814 w 834"/>
                <a:gd name="T9" fmla="*/ 20 h 138"/>
                <a:gd name="T10" fmla="*/ 824 w 834"/>
                <a:gd name="T11" fmla="*/ 34 h 138"/>
                <a:gd name="T12" fmla="*/ 832 w 834"/>
                <a:gd name="T13" fmla="*/ 51 h 138"/>
                <a:gd name="T14" fmla="*/ 834 w 834"/>
                <a:gd name="T15" fmla="*/ 69 h 138"/>
                <a:gd name="T16" fmla="*/ 832 w 834"/>
                <a:gd name="T17" fmla="*/ 88 h 138"/>
                <a:gd name="T18" fmla="*/ 824 w 834"/>
                <a:gd name="T19" fmla="*/ 104 h 138"/>
                <a:gd name="T20" fmla="*/ 814 w 834"/>
                <a:gd name="T21" fmla="*/ 118 h 138"/>
                <a:gd name="T22" fmla="*/ 800 w 834"/>
                <a:gd name="T23" fmla="*/ 129 h 138"/>
                <a:gd name="T24" fmla="*/ 783 w 834"/>
                <a:gd name="T25" fmla="*/ 136 h 138"/>
                <a:gd name="T26" fmla="*/ 764 w 834"/>
                <a:gd name="T27" fmla="*/ 138 h 138"/>
                <a:gd name="T28" fmla="*/ 70 w 834"/>
                <a:gd name="T29" fmla="*/ 138 h 138"/>
                <a:gd name="T30" fmla="*/ 52 w 834"/>
                <a:gd name="T31" fmla="*/ 136 h 138"/>
                <a:gd name="T32" fmla="*/ 35 w 834"/>
                <a:gd name="T33" fmla="*/ 129 h 138"/>
                <a:gd name="T34" fmla="*/ 21 w 834"/>
                <a:gd name="T35" fmla="*/ 118 h 138"/>
                <a:gd name="T36" fmla="*/ 9 w 834"/>
                <a:gd name="T37" fmla="*/ 104 h 138"/>
                <a:gd name="T38" fmla="*/ 3 w 834"/>
                <a:gd name="T39" fmla="*/ 88 h 138"/>
                <a:gd name="T40" fmla="*/ 0 w 834"/>
                <a:gd name="T41" fmla="*/ 69 h 138"/>
                <a:gd name="T42" fmla="*/ 3 w 834"/>
                <a:gd name="T43" fmla="*/ 51 h 138"/>
                <a:gd name="T44" fmla="*/ 9 w 834"/>
                <a:gd name="T45" fmla="*/ 34 h 138"/>
                <a:gd name="T46" fmla="*/ 21 w 834"/>
                <a:gd name="T47" fmla="*/ 20 h 138"/>
                <a:gd name="T48" fmla="*/ 35 w 834"/>
                <a:gd name="T49" fmla="*/ 9 h 138"/>
                <a:gd name="T50" fmla="*/ 52 w 834"/>
                <a:gd name="T51" fmla="*/ 2 h 138"/>
                <a:gd name="T52" fmla="*/ 70 w 834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4" h="138">
                  <a:moveTo>
                    <a:pt x="70" y="0"/>
                  </a:moveTo>
                  <a:lnTo>
                    <a:pt x="764" y="0"/>
                  </a:lnTo>
                  <a:lnTo>
                    <a:pt x="783" y="2"/>
                  </a:lnTo>
                  <a:lnTo>
                    <a:pt x="800" y="9"/>
                  </a:lnTo>
                  <a:lnTo>
                    <a:pt x="814" y="20"/>
                  </a:lnTo>
                  <a:lnTo>
                    <a:pt x="824" y="34"/>
                  </a:lnTo>
                  <a:lnTo>
                    <a:pt x="832" y="51"/>
                  </a:lnTo>
                  <a:lnTo>
                    <a:pt x="834" y="69"/>
                  </a:lnTo>
                  <a:lnTo>
                    <a:pt x="832" y="88"/>
                  </a:lnTo>
                  <a:lnTo>
                    <a:pt x="824" y="104"/>
                  </a:lnTo>
                  <a:lnTo>
                    <a:pt x="814" y="118"/>
                  </a:lnTo>
                  <a:lnTo>
                    <a:pt x="800" y="129"/>
                  </a:lnTo>
                  <a:lnTo>
                    <a:pt x="783" y="136"/>
                  </a:lnTo>
                  <a:lnTo>
                    <a:pt x="764" y="138"/>
                  </a:lnTo>
                  <a:lnTo>
                    <a:pt x="70" y="138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6" name="Group 805"/>
          <p:cNvGrpSpPr/>
          <p:nvPr/>
        </p:nvGrpSpPr>
        <p:grpSpPr>
          <a:xfrm>
            <a:off x="10023285" y="2689289"/>
            <a:ext cx="555625" cy="554038"/>
            <a:chOff x="10042525" y="2689225"/>
            <a:chExt cx="5556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4" name="Freeform 124"/>
            <p:cNvSpPr>
              <a:spLocks noEditPoints="1"/>
            </p:cNvSpPr>
            <p:nvPr/>
          </p:nvSpPr>
          <p:spPr bwMode="auto">
            <a:xfrm>
              <a:off x="10042525" y="2689225"/>
              <a:ext cx="555625" cy="554038"/>
            </a:xfrm>
            <a:custGeom>
              <a:avLst/>
              <a:gdLst>
                <a:gd name="T0" fmla="*/ 1450 w 3500"/>
                <a:gd name="T1" fmla="*/ 167 h 3490"/>
                <a:gd name="T2" fmla="*/ 1080 w 3500"/>
                <a:gd name="T3" fmla="*/ 284 h 3490"/>
                <a:gd name="T4" fmla="*/ 754 w 3500"/>
                <a:gd name="T5" fmla="*/ 484 h 3490"/>
                <a:gd name="T6" fmla="*/ 486 w 3500"/>
                <a:gd name="T7" fmla="*/ 752 h 3490"/>
                <a:gd name="T8" fmla="*/ 285 w 3500"/>
                <a:gd name="T9" fmla="*/ 1077 h 3490"/>
                <a:gd name="T10" fmla="*/ 168 w 3500"/>
                <a:gd name="T11" fmla="*/ 1446 h 3490"/>
                <a:gd name="T12" fmla="*/ 142 w 3500"/>
                <a:gd name="T13" fmla="*/ 1847 h 3490"/>
                <a:gd name="T14" fmla="*/ 215 w 3500"/>
                <a:gd name="T15" fmla="*/ 2234 h 3490"/>
                <a:gd name="T16" fmla="*/ 377 w 3500"/>
                <a:gd name="T17" fmla="*/ 2583 h 3490"/>
                <a:gd name="T18" fmla="*/ 612 w 3500"/>
                <a:gd name="T19" fmla="*/ 2880 h 3490"/>
                <a:gd name="T20" fmla="*/ 910 w 3500"/>
                <a:gd name="T21" fmla="*/ 3115 h 3490"/>
                <a:gd name="T22" fmla="*/ 1260 w 3500"/>
                <a:gd name="T23" fmla="*/ 3275 h 3490"/>
                <a:gd name="T24" fmla="*/ 1648 w 3500"/>
                <a:gd name="T25" fmla="*/ 3348 h 3490"/>
                <a:gd name="T26" fmla="*/ 2050 w 3500"/>
                <a:gd name="T27" fmla="*/ 3323 h 3490"/>
                <a:gd name="T28" fmla="*/ 2420 w 3500"/>
                <a:gd name="T29" fmla="*/ 3206 h 3490"/>
                <a:gd name="T30" fmla="*/ 2746 w 3500"/>
                <a:gd name="T31" fmla="*/ 3006 h 3490"/>
                <a:gd name="T32" fmla="*/ 3014 w 3500"/>
                <a:gd name="T33" fmla="*/ 2738 h 3490"/>
                <a:gd name="T34" fmla="*/ 3215 w 3500"/>
                <a:gd name="T35" fmla="*/ 2413 h 3490"/>
                <a:gd name="T36" fmla="*/ 3332 w 3500"/>
                <a:gd name="T37" fmla="*/ 2044 h 3490"/>
                <a:gd name="T38" fmla="*/ 3358 w 3500"/>
                <a:gd name="T39" fmla="*/ 1643 h 3490"/>
                <a:gd name="T40" fmla="*/ 3285 w 3500"/>
                <a:gd name="T41" fmla="*/ 1256 h 3490"/>
                <a:gd name="T42" fmla="*/ 3123 w 3500"/>
                <a:gd name="T43" fmla="*/ 907 h 3490"/>
                <a:gd name="T44" fmla="*/ 2888 w 3500"/>
                <a:gd name="T45" fmla="*/ 610 h 3490"/>
                <a:gd name="T46" fmla="*/ 2590 w 3500"/>
                <a:gd name="T47" fmla="*/ 375 h 3490"/>
                <a:gd name="T48" fmla="*/ 2240 w 3500"/>
                <a:gd name="T49" fmla="*/ 215 h 3490"/>
                <a:gd name="T50" fmla="*/ 1852 w 3500"/>
                <a:gd name="T51" fmla="*/ 142 h 3490"/>
                <a:gd name="T52" fmla="*/ 1948 w 3500"/>
                <a:gd name="T53" fmla="*/ 11 h 3490"/>
                <a:gd name="T54" fmla="*/ 2329 w 3500"/>
                <a:gd name="T55" fmla="*/ 97 h 3490"/>
                <a:gd name="T56" fmla="*/ 2679 w 3500"/>
                <a:gd name="T57" fmla="*/ 265 h 3490"/>
                <a:gd name="T58" fmla="*/ 2988 w 3500"/>
                <a:gd name="T59" fmla="*/ 511 h 3490"/>
                <a:gd name="T60" fmla="*/ 3234 w 3500"/>
                <a:gd name="T61" fmla="*/ 819 h 3490"/>
                <a:gd name="T62" fmla="*/ 3402 w 3500"/>
                <a:gd name="T63" fmla="*/ 1168 h 3490"/>
                <a:gd name="T64" fmla="*/ 3489 w 3500"/>
                <a:gd name="T65" fmla="*/ 1547 h 3490"/>
                <a:gd name="T66" fmla="*/ 3489 w 3500"/>
                <a:gd name="T67" fmla="*/ 1943 h 3490"/>
                <a:gd name="T68" fmla="*/ 3402 w 3500"/>
                <a:gd name="T69" fmla="*/ 2322 h 3490"/>
                <a:gd name="T70" fmla="*/ 3234 w 3500"/>
                <a:gd name="T71" fmla="*/ 2671 h 3490"/>
                <a:gd name="T72" fmla="*/ 2988 w 3500"/>
                <a:gd name="T73" fmla="*/ 2979 h 3490"/>
                <a:gd name="T74" fmla="*/ 2679 w 3500"/>
                <a:gd name="T75" fmla="*/ 3225 h 3490"/>
                <a:gd name="T76" fmla="*/ 2329 w 3500"/>
                <a:gd name="T77" fmla="*/ 3393 h 3490"/>
                <a:gd name="T78" fmla="*/ 1948 w 3500"/>
                <a:gd name="T79" fmla="*/ 3479 h 3490"/>
                <a:gd name="T80" fmla="*/ 1552 w 3500"/>
                <a:gd name="T81" fmla="*/ 3479 h 3490"/>
                <a:gd name="T82" fmla="*/ 1171 w 3500"/>
                <a:gd name="T83" fmla="*/ 3393 h 3490"/>
                <a:gd name="T84" fmla="*/ 821 w 3500"/>
                <a:gd name="T85" fmla="*/ 3225 h 3490"/>
                <a:gd name="T86" fmla="*/ 512 w 3500"/>
                <a:gd name="T87" fmla="*/ 2979 h 3490"/>
                <a:gd name="T88" fmla="*/ 266 w 3500"/>
                <a:gd name="T89" fmla="*/ 2671 h 3490"/>
                <a:gd name="T90" fmla="*/ 98 w 3500"/>
                <a:gd name="T91" fmla="*/ 2322 h 3490"/>
                <a:gd name="T92" fmla="*/ 11 w 3500"/>
                <a:gd name="T93" fmla="*/ 1943 h 3490"/>
                <a:gd name="T94" fmla="*/ 11 w 3500"/>
                <a:gd name="T95" fmla="*/ 1547 h 3490"/>
                <a:gd name="T96" fmla="*/ 98 w 3500"/>
                <a:gd name="T97" fmla="*/ 1168 h 3490"/>
                <a:gd name="T98" fmla="*/ 266 w 3500"/>
                <a:gd name="T99" fmla="*/ 819 h 3490"/>
                <a:gd name="T100" fmla="*/ 512 w 3500"/>
                <a:gd name="T101" fmla="*/ 511 h 3490"/>
                <a:gd name="T102" fmla="*/ 821 w 3500"/>
                <a:gd name="T103" fmla="*/ 265 h 3490"/>
                <a:gd name="T104" fmla="*/ 1171 w 3500"/>
                <a:gd name="T105" fmla="*/ 97 h 3490"/>
                <a:gd name="T106" fmla="*/ 1552 w 3500"/>
                <a:gd name="T107" fmla="*/ 11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3490">
                  <a:moveTo>
                    <a:pt x="1750" y="139"/>
                  </a:moveTo>
                  <a:lnTo>
                    <a:pt x="1648" y="142"/>
                  </a:lnTo>
                  <a:lnTo>
                    <a:pt x="1548" y="151"/>
                  </a:lnTo>
                  <a:lnTo>
                    <a:pt x="1450" y="167"/>
                  </a:lnTo>
                  <a:lnTo>
                    <a:pt x="1354" y="188"/>
                  </a:lnTo>
                  <a:lnTo>
                    <a:pt x="1260" y="215"/>
                  </a:lnTo>
                  <a:lnTo>
                    <a:pt x="1169" y="247"/>
                  </a:lnTo>
                  <a:lnTo>
                    <a:pt x="1080" y="284"/>
                  </a:lnTo>
                  <a:lnTo>
                    <a:pt x="994" y="328"/>
                  </a:lnTo>
                  <a:lnTo>
                    <a:pt x="910" y="375"/>
                  </a:lnTo>
                  <a:lnTo>
                    <a:pt x="830" y="427"/>
                  </a:lnTo>
                  <a:lnTo>
                    <a:pt x="754" y="484"/>
                  </a:lnTo>
                  <a:lnTo>
                    <a:pt x="681" y="545"/>
                  </a:lnTo>
                  <a:lnTo>
                    <a:pt x="612" y="610"/>
                  </a:lnTo>
                  <a:lnTo>
                    <a:pt x="546" y="679"/>
                  </a:lnTo>
                  <a:lnTo>
                    <a:pt x="486" y="752"/>
                  </a:lnTo>
                  <a:lnTo>
                    <a:pt x="428" y="828"/>
                  </a:lnTo>
                  <a:lnTo>
                    <a:pt x="377" y="907"/>
                  </a:lnTo>
                  <a:lnTo>
                    <a:pt x="329" y="991"/>
                  </a:lnTo>
                  <a:lnTo>
                    <a:pt x="285" y="1077"/>
                  </a:lnTo>
                  <a:lnTo>
                    <a:pt x="248" y="1165"/>
                  </a:lnTo>
                  <a:lnTo>
                    <a:pt x="215" y="1256"/>
                  </a:lnTo>
                  <a:lnTo>
                    <a:pt x="189" y="1351"/>
                  </a:lnTo>
                  <a:lnTo>
                    <a:pt x="168" y="1446"/>
                  </a:lnTo>
                  <a:lnTo>
                    <a:pt x="152" y="1544"/>
                  </a:lnTo>
                  <a:lnTo>
                    <a:pt x="142" y="1643"/>
                  </a:lnTo>
                  <a:lnTo>
                    <a:pt x="139" y="1745"/>
                  </a:lnTo>
                  <a:lnTo>
                    <a:pt x="142" y="1847"/>
                  </a:lnTo>
                  <a:lnTo>
                    <a:pt x="152" y="1946"/>
                  </a:lnTo>
                  <a:lnTo>
                    <a:pt x="168" y="2044"/>
                  </a:lnTo>
                  <a:lnTo>
                    <a:pt x="189" y="2139"/>
                  </a:lnTo>
                  <a:lnTo>
                    <a:pt x="215" y="2234"/>
                  </a:lnTo>
                  <a:lnTo>
                    <a:pt x="248" y="2325"/>
                  </a:lnTo>
                  <a:lnTo>
                    <a:pt x="285" y="2413"/>
                  </a:lnTo>
                  <a:lnTo>
                    <a:pt x="329" y="2499"/>
                  </a:lnTo>
                  <a:lnTo>
                    <a:pt x="377" y="2583"/>
                  </a:lnTo>
                  <a:lnTo>
                    <a:pt x="428" y="2662"/>
                  </a:lnTo>
                  <a:lnTo>
                    <a:pt x="486" y="2738"/>
                  </a:lnTo>
                  <a:lnTo>
                    <a:pt x="546" y="2811"/>
                  </a:lnTo>
                  <a:lnTo>
                    <a:pt x="612" y="2880"/>
                  </a:lnTo>
                  <a:lnTo>
                    <a:pt x="681" y="2945"/>
                  </a:lnTo>
                  <a:lnTo>
                    <a:pt x="754" y="3006"/>
                  </a:lnTo>
                  <a:lnTo>
                    <a:pt x="830" y="3063"/>
                  </a:lnTo>
                  <a:lnTo>
                    <a:pt x="910" y="3115"/>
                  </a:lnTo>
                  <a:lnTo>
                    <a:pt x="994" y="3162"/>
                  </a:lnTo>
                  <a:lnTo>
                    <a:pt x="1080" y="3206"/>
                  </a:lnTo>
                  <a:lnTo>
                    <a:pt x="1169" y="3243"/>
                  </a:lnTo>
                  <a:lnTo>
                    <a:pt x="1260" y="3275"/>
                  </a:lnTo>
                  <a:lnTo>
                    <a:pt x="1354" y="3302"/>
                  </a:lnTo>
                  <a:lnTo>
                    <a:pt x="1450" y="3323"/>
                  </a:lnTo>
                  <a:lnTo>
                    <a:pt x="1548" y="3339"/>
                  </a:lnTo>
                  <a:lnTo>
                    <a:pt x="1648" y="3348"/>
                  </a:lnTo>
                  <a:lnTo>
                    <a:pt x="1750" y="3351"/>
                  </a:lnTo>
                  <a:lnTo>
                    <a:pt x="1852" y="3348"/>
                  </a:lnTo>
                  <a:lnTo>
                    <a:pt x="1952" y="3339"/>
                  </a:lnTo>
                  <a:lnTo>
                    <a:pt x="2050" y="3323"/>
                  </a:lnTo>
                  <a:lnTo>
                    <a:pt x="2146" y="3302"/>
                  </a:lnTo>
                  <a:lnTo>
                    <a:pt x="2240" y="3275"/>
                  </a:lnTo>
                  <a:lnTo>
                    <a:pt x="2331" y="3243"/>
                  </a:lnTo>
                  <a:lnTo>
                    <a:pt x="2420" y="3206"/>
                  </a:lnTo>
                  <a:lnTo>
                    <a:pt x="2506" y="3162"/>
                  </a:lnTo>
                  <a:lnTo>
                    <a:pt x="2590" y="3115"/>
                  </a:lnTo>
                  <a:lnTo>
                    <a:pt x="2670" y="3063"/>
                  </a:lnTo>
                  <a:lnTo>
                    <a:pt x="2746" y="3006"/>
                  </a:lnTo>
                  <a:lnTo>
                    <a:pt x="2819" y="2945"/>
                  </a:lnTo>
                  <a:lnTo>
                    <a:pt x="2888" y="2880"/>
                  </a:lnTo>
                  <a:lnTo>
                    <a:pt x="2954" y="2811"/>
                  </a:lnTo>
                  <a:lnTo>
                    <a:pt x="3014" y="2738"/>
                  </a:lnTo>
                  <a:lnTo>
                    <a:pt x="3072" y="2662"/>
                  </a:lnTo>
                  <a:lnTo>
                    <a:pt x="3123" y="2583"/>
                  </a:lnTo>
                  <a:lnTo>
                    <a:pt x="3171" y="2499"/>
                  </a:lnTo>
                  <a:lnTo>
                    <a:pt x="3215" y="2413"/>
                  </a:lnTo>
                  <a:lnTo>
                    <a:pt x="3252" y="2325"/>
                  </a:lnTo>
                  <a:lnTo>
                    <a:pt x="3285" y="2234"/>
                  </a:lnTo>
                  <a:lnTo>
                    <a:pt x="3311" y="2139"/>
                  </a:lnTo>
                  <a:lnTo>
                    <a:pt x="3332" y="2044"/>
                  </a:lnTo>
                  <a:lnTo>
                    <a:pt x="3348" y="1946"/>
                  </a:lnTo>
                  <a:lnTo>
                    <a:pt x="3358" y="1847"/>
                  </a:lnTo>
                  <a:lnTo>
                    <a:pt x="3361" y="1745"/>
                  </a:lnTo>
                  <a:lnTo>
                    <a:pt x="3358" y="1643"/>
                  </a:lnTo>
                  <a:lnTo>
                    <a:pt x="3348" y="1544"/>
                  </a:lnTo>
                  <a:lnTo>
                    <a:pt x="3332" y="1446"/>
                  </a:lnTo>
                  <a:lnTo>
                    <a:pt x="3311" y="1351"/>
                  </a:lnTo>
                  <a:lnTo>
                    <a:pt x="3285" y="1256"/>
                  </a:lnTo>
                  <a:lnTo>
                    <a:pt x="3252" y="1165"/>
                  </a:lnTo>
                  <a:lnTo>
                    <a:pt x="3215" y="1077"/>
                  </a:lnTo>
                  <a:lnTo>
                    <a:pt x="3171" y="991"/>
                  </a:lnTo>
                  <a:lnTo>
                    <a:pt x="3123" y="907"/>
                  </a:lnTo>
                  <a:lnTo>
                    <a:pt x="3072" y="828"/>
                  </a:lnTo>
                  <a:lnTo>
                    <a:pt x="3014" y="752"/>
                  </a:lnTo>
                  <a:lnTo>
                    <a:pt x="2954" y="679"/>
                  </a:lnTo>
                  <a:lnTo>
                    <a:pt x="2888" y="610"/>
                  </a:lnTo>
                  <a:lnTo>
                    <a:pt x="2819" y="545"/>
                  </a:lnTo>
                  <a:lnTo>
                    <a:pt x="2746" y="484"/>
                  </a:lnTo>
                  <a:lnTo>
                    <a:pt x="2670" y="427"/>
                  </a:lnTo>
                  <a:lnTo>
                    <a:pt x="2590" y="375"/>
                  </a:lnTo>
                  <a:lnTo>
                    <a:pt x="2506" y="328"/>
                  </a:lnTo>
                  <a:lnTo>
                    <a:pt x="2420" y="284"/>
                  </a:lnTo>
                  <a:lnTo>
                    <a:pt x="2331" y="247"/>
                  </a:lnTo>
                  <a:lnTo>
                    <a:pt x="2240" y="215"/>
                  </a:lnTo>
                  <a:lnTo>
                    <a:pt x="2146" y="188"/>
                  </a:lnTo>
                  <a:lnTo>
                    <a:pt x="2050" y="167"/>
                  </a:lnTo>
                  <a:lnTo>
                    <a:pt x="1952" y="151"/>
                  </a:lnTo>
                  <a:lnTo>
                    <a:pt x="1852" y="142"/>
                  </a:lnTo>
                  <a:lnTo>
                    <a:pt x="1750" y="139"/>
                  </a:lnTo>
                  <a:close/>
                  <a:moveTo>
                    <a:pt x="1750" y="0"/>
                  </a:moveTo>
                  <a:lnTo>
                    <a:pt x="1850" y="3"/>
                  </a:lnTo>
                  <a:lnTo>
                    <a:pt x="1948" y="11"/>
                  </a:lnTo>
                  <a:lnTo>
                    <a:pt x="2046" y="24"/>
                  </a:lnTo>
                  <a:lnTo>
                    <a:pt x="2142" y="43"/>
                  </a:lnTo>
                  <a:lnTo>
                    <a:pt x="2237" y="68"/>
                  </a:lnTo>
                  <a:lnTo>
                    <a:pt x="2329" y="97"/>
                  </a:lnTo>
                  <a:lnTo>
                    <a:pt x="2420" y="132"/>
                  </a:lnTo>
                  <a:lnTo>
                    <a:pt x="2508" y="171"/>
                  </a:lnTo>
                  <a:lnTo>
                    <a:pt x="2595" y="216"/>
                  </a:lnTo>
                  <a:lnTo>
                    <a:pt x="2679" y="265"/>
                  </a:lnTo>
                  <a:lnTo>
                    <a:pt x="2761" y="320"/>
                  </a:lnTo>
                  <a:lnTo>
                    <a:pt x="2839" y="379"/>
                  </a:lnTo>
                  <a:lnTo>
                    <a:pt x="2915" y="443"/>
                  </a:lnTo>
                  <a:lnTo>
                    <a:pt x="2988" y="511"/>
                  </a:lnTo>
                  <a:lnTo>
                    <a:pt x="3056" y="584"/>
                  </a:lnTo>
                  <a:lnTo>
                    <a:pt x="3120" y="659"/>
                  </a:lnTo>
                  <a:lnTo>
                    <a:pt x="3179" y="737"/>
                  </a:lnTo>
                  <a:lnTo>
                    <a:pt x="3234" y="819"/>
                  </a:lnTo>
                  <a:lnTo>
                    <a:pt x="3284" y="902"/>
                  </a:lnTo>
                  <a:lnTo>
                    <a:pt x="3328" y="989"/>
                  </a:lnTo>
                  <a:lnTo>
                    <a:pt x="3367" y="1077"/>
                  </a:lnTo>
                  <a:lnTo>
                    <a:pt x="3402" y="1168"/>
                  </a:lnTo>
                  <a:lnTo>
                    <a:pt x="3432" y="1260"/>
                  </a:lnTo>
                  <a:lnTo>
                    <a:pt x="3457" y="1354"/>
                  </a:lnTo>
                  <a:lnTo>
                    <a:pt x="3476" y="1450"/>
                  </a:lnTo>
                  <a:lnTo>
                    <a:pt x="3489" y="1547"/>
                  </a:lnTo>
                  <a:lnTo>
                    <a:pt x="3497" y="1646"/>
                  </a:lnTo>
                  <a:lnTo>
                    <a:pt x="3500" y="1745"/>
                  </a:lnTo>
                  <a:lnTo>
                    <a:pt x="3497" y="1844"/>
                  </a:lnTo>
                  <a:lnTo>
                    <a:pt x="3489" y="1943"/>
                  </a:lnTo>
                  <a:lnTo>
                    <a:pt x="3476" y="2040"/>
                  </a:lnTo>
                  <a:lnTo>
                    <a:pt x="3457" y="2136"/>
                  </a:lnTo>
                  <a:lnTo>
                    <a:pt x="3432" y="2230"/>
                  </a:lnTo>
                  <a:lnTo>
                    <a:pt x="3402" y="2322"/>
                  </a:lnTo>
                  <a:lnTo>
                    <a:pt x="3367" y="2413"/>
                  </a:lnTo>
                  <a:lnTo>
                    <a:pt x="3328" y="2501"/>
                  </a:lnTo>
                  <a:lnTo>
                    <a:pt x="3284" y="2588"/>
                  </a:lnTo>
                  <a:lnTo>
                    <a:pt x="3234" y="2671"/>
                  </a:lnTo>
                  <a:lnTo>
                    <a:pt x="3179" y="2753"/>
                  </a:lnTo>
                  <a:lnTo>
                    <a:pt x="3120" y="2831"/>
                  </a:lnTo>
                  <a:lnTo>
                    <a:pt x="3056" y="2906"/>
                  </a:lnTo>
                  <a:lnTo>
                    <a:pt x="2988" y="2979"/>
                  </a:lnTo>
                  <a:lnTo>
                    <a:pt x="2915" y="3047"/>
                  </a:lnTo>
                  <a:lnTo>
                    <a:pt x="2839" y="3111"/>
                  </a:lnTo>
                  <a:lnTo>
                    <a:pt x="2761" y="3170"/>
                  </a:lnTo>
                  <a:lnTo>
                    <a:pt x="2679" y="3225"/>
                  </a:lnTo>
                  <a:lnTo>
                    <a:pt x="2595" y="3274"/>
                  </a:lnTo>
                  <a:lnTo>
                    <a:pt x="2508" y="3319"/>
                  </a:lnTo>
                  <a:lnTo>
                    <a:pt x="2420" y="3358"/>
                  </a:lnTo>
                  <a:lnTo>
                    <a:pt x="2329" y="3393"/>
                  </a:lnTo>
                  <a:lnTo>
                    <a:pt x="2237" y="3422"/>
                  </a:lnTo>
                  <a:lnTo>
                    <a:pt x="2142" y="3447"/>
                  </a:lnTo>
                  <a:lnTo>
                    <a:pt x="2046" y="3466"/>
                  </a:lnTo>
                  <a:lnTo>
                    <a:pt x="1948" y="3479"/>
                  </a:lnTo>
                  <a:lnTo>
                    <a:pt x="1850" y="3487"/>
                  </a:lnTo>
                  <a:lnTo>
                    <a:pt x="1750" y="3490"/>
                  </a:lnTo>
                  <a:lnTo>
                    <a:pt x="1650" y="3487"/>
                  </a:lnTo>
                  <a:lnTo>
                    <a:pt x="1552" y="3479"/>
                  </a:lnTo>
                  <a:lnTo>
                    <a:pt x="1454" y="3466"/>
                  </a:lnTo>
                  <a:lnTo>
                    <a:pt x="1358" y="3447"/>
                  </a:lnTo>
                  <a:lnTo>
                    <a:pt x="1263" y="3422"/>
                  </a:lnTo>
                  <a:lnTo>
                    <a:pt x="1171" y="3393"/>
                  </a:lnTo>
                  <a:lnTo>
                    <a:pt x="1080" y="3358"/>
                  </a:lnTo>
                  <a:lnTo>
                    <a:pt x="992" y="3319"/>
                  </a:lnTo>
                  <a:lnTo>
                    <a:pt x="905" y="3274"/>
                  </a:lnTo>
                  <a:lnTo>
                    <a:pt x="821" y="3225"/>
                  </a:lnTo>
                  <a:lnTo>
                    <a:pt x="739" y="3170"/>
                  </a:lnTo>
                  <a:lnTo>
                    <a:pt x="661" y="3111"/>
                  </a:lnTo>
                  <a:lnTo>
                    <a:pt x="585" y="3047"/>
                  </a:lnTo>
                  <a:lnTo>
                    <a:pt x="512" y="2979"/>
                  </a:lnTo>
                  <a:lnTo>
                    <a:pt x="444" y="2906"/>
                  </a:lnTo>
                  <a:lnTo>
                    <a:pt x="380" y="2831"/>
                  </a:lnTo>
                  <a:lnTo>
                    <a:pt x="321" y="2753"/>
                  </a:lnTo>
                  <a:lnTo>
                    <a:pt x="266" y="2671"/>
                  </a:lnTo>
                  <a:lnTo>
                    <a:pt x="216" y="2588"/>
                  </a:lnTo>
                  <a:lnTo>
                    <a:pt x="172" y="2501"/>
                  </a:lnTo>
                  <a:lnTo>
                    <a:pt x="133" y="2413"/>
                  </a:lnTo>
                  <a:lnTo>
                    <a:pt x="98" y="2322"/>
                  </a:lnTo>
                  <a:lnTo>
                    <a:pt x="68" y="2230"/>
                  </a:lnTo>
                  <a:lnTo>
                    <a:pt x="43" y="2136"/>
                  </a:lnTo>
                  <a:lnTo>
                    <a:pt x="24" y="2040"/>
                  </a:lnTo>
                  <a:lnTo>
                    <a:pt x="11" y="1943"/>
                  </a:lnTo>
                  <a:lnTo>
                    <a:pt x="3" y="1844"/>
                  </a:lnTo>
                  <a:lnTo>
                    <a:pt x="0" y="1745"/>
                  </a:lnTo>
                  <a:lnTo>
                    <a:pt x="3" y="1646"/>
                  </a:lnTo>
                  <a:lnTo>
                    <a:pt x="11" y="1547"/>
                  </a:lnTo>
                  <a:lnTo>
                    <a:pt x="24" y="1450"/>
                  </a:lnTo>
                  <a:lnTo>
                    <a:pt x="43" y="1354"/>
                  </a:lnTo>
                  <a:lnTo>
                    <a:pt x="68" y="1260"/>
                  </a:lnTo>
                  <a:lnTo>
                    <a:pt x="98" y="1168"/>
                  </a:lnTo>
                  <a:lnTo>
                    <a:pt x="133" y="1077"/>
                  </a:lnTo>
                  <a:lnTo>
                    <a:pt x="172" y="989"/>
                  </a:lnTo>
                  <a:lnTo>
                    <a:pt x="216" y="902"/>
                  </a:lnTo>
                  <a:lnTo>
                    <a:pt x="266" y="819"/>
                  </a:lnTo>
                  <a:lnTo>
                    <a:pt x="321" y="737"/>
                  </a:lnTo>
                  <a:lnTo>
                    <a:pt x="380" y="659"/>
                  </a:lnTo>
                  <a:lnTo>
                    <a:pt x="444" y="584"/>
                  </a:lnTo>
                  <a:lnTo>
                    <a:pt x="512" y="511"/>
                  </a:lnTo>
                  <a:lnTo>
                    <a:pt x="585" y="443"/>
                  </a:lnTo>
                  <a:lnTo>
                    <a:pt x="661" y="379"/>
                  </a:lnTo>
                  <a:lnTo>
                    <a:pt x="739" y="320"/>
                  </a:lnTo>
                  <a:lnTo>
                    <a:pt x="821" y="265"/>
                  </a:lnTo>
                  <a:lnTo>
                    <a:pt x="905" y="216"/>
                  </a:lnTo>
                  <a:lnTo>
                    <a:pt x="992" y="171"/>
                  </a:lnTo>
                  <a:lnTo>
                    <a:pt x="1080" y="132"/>
                  </a:lnTo>
                  <a:lnTo>
                    <a:pt x="1171" y="97"/>
                  </a:lnTo>
                  <a:lnTo>
                    <a:pt x="1263" y="68"/>
                  </a:lnTo>
                  <a:lnTo>
                    <a:pt x="1358" y="43"/>
                  </a:lnTo>
                  <a:lnTo>
                    <a:pt x="1454" y="24"/>
                  </a:lnTo>
                  <a:lnTo>
                    <a:pt x="1552" y="11"/>
                  </a:lnTo>
                  <a:lnTo>
                    <a:pt x="1650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25"/>
            <p:cNvSpPr>
              <a:spLocks noEditPoints="1"/>
            </p:cNvSpPr>
            <p:nvPr/>
          </p:nvSpPr>
          <p:spPr bwMode="auto">
            <a:xfrm>
              <a:off x="10166350" y="2813050"/>
              <a:ext cx="307975" cy="306388"/>
            </a:xfrm>
            <a:custGeom>
              <a:avLst/>
              <a:gdLst>
                <a:gd name="T0" fmla="*/ 1688 w 1942"/>
                <a:gd name="T1" fmla="*/ 139 h 1938"/>
                <a:gd name="T2" fmla="*/ 1644 w 1942"/>
                <a:gd name="T3" fmla="*/ 155 h 1938"/>
                <a:gd name="T4" fmla="*/ 171 w 1942"/>
                <a:gd name="T5" fmla="*/ 1619 h 1938"/>
                <a:gd name="T6" fmla="*/ 148 w 1942"/>
                <a:gd name="T7" fmla="*/ 1653 h 1938"/>
                <a:gd name="T8" fmla="*/ 140 w 1942"/>
                <a:gd name="T9" fmla="*/ 1694 h 1938"/>
                <a:gd name="T10" fmla="*/ 149 w 1942"/>
                <a:gd name="T11" fmla="*/ 1735 h 1938"/>
                <a:gd name="T12" fmla="*/ 172 w 1942"/>
                <a:gd name="T13" fmla="*/ 1770 h 1938"/>
                <a:gd name="T14" fmla="*/ 213 w 1942"/>
                <a:gd name="T15" fmla="*/ 1794 h 1938"/>
                <a:gd name="T16" fmla="*/ 258 w 1942"/>
                <a:gd name="T17" fmla="*/ 1798 h 1938"/>
                <a:gd name="T18" fmla="*/ 303 w 1942"/>
                <a:gd name="T19" fmla="*/ 1783 h 1938"/>
                <a:gd name="T20" fmla="*/ 1773 w 1942"/>
                <a:gd name="T21" fmla="*/ 316 h 1938"/>
                <a:gd name="T22" fmla="*/ 1798 w 1942"/>
                <a:gd name="T23" fmla="*/ 276 h 1938"/>
                <a:gd name="T24" fmla="*/ 1804 w 1942"/>
                <a:gd name="T25" fmla="*/ 232 h 1938"/>
                <a:gd name="T26" fmla="*/ 1788 w 1942"/>
                <a:gd name="T27" fmla="*/ 189 h 1938"/>
                <a:gd name="T28" fmla="*/ 1755 w 1942"/>
                <a:gd name="T29" fmla="*/ 155 h 1938"/>
                <a:gd name="T30" fmla="*/ 1710 w 1942"/>
                <a:gd name="T31" fmla="*/ 139 h 1938"/>
                <a:gd name="T32" fmla="*/ 1750 w 1942"/>
                <a:gd name="T33" fmla="*/ 4 h 1938"/>
                <a:gd name="T34" fmla="*/ 1814 w 1942"/>
                <a:gd name="T35" fmla="*/ 29 h 1938"/>
                <a:gd name="T36" fmla="*/ 1871 w 1942"/>
                <a:gd name="T37" fmla="*/ 71 h 1938"/>
                <a:gd name="T38" fmla="*/ 1914 w 1942"/>
                <a:gd name="T39" fmla="*/ 128 h 1938"/>
                <a:gd name="T40" fmla="*/ 1938 w 1942"/>
                <a:gd name="T41" fmla="*/ 193 h 1938"/>
                <a:gd name="T42" fmla="*/ 1942 w 1942"/>
                <a:gd name="T43" fmla="*/ 259 h 1938"/>
                <a:gd name="T44" fmla="*/ 1929 w 1942"/>
                <a:gd name="T45" fmla="*/ 326 h 1938"/>
                <a:gd name="T46" fmla="*/ 1896 w 1942"/>
                <a:gd name="T47" fmla="*/ 387 h 1938"/>
                <a:gd name="T48" fmla="*/ 420 w 1942"/>
                <a:gd name="T49" fmla="*/ 1867 h 1938"/>
                <a:gd name="T50" fmla="*/ 367 w 1942"/>
                <a:gd name="T51" fmla="*/ 1906 h 1938"/>
                <a:gd name="T52" fmla="*/ 309 w 1942"/>
                <a:gd name="T53" fmla="*/ 1930 h 1938"/>
                <a:gd name="T54" fmla="*/ 247 w 1942"/>
                <a:gd name="T55" fmla="*/ 1938 h 1938"/>
                <a:gd name="T56" fmla="*/ 185 w 1942"/>
                <a:gd name="T57" fmla="*/ 1930 h 1938"/>
                <a:gd name="T58" fmla="*/ 127 w 1942"/>
                <a:gd name="T59" fmla="*/ 1907 h 1938"/>
                <a:gd name="T60" fmla="*/ 75 w 1942"/>
                <a:gd name="T61" fmla="*/ 1868 h 1938"/>
                <a:gd name="T62" fmla="*/ 34 w 1942"/>
                <a:gd name="T63" fmla="*/ 1817 h 1938"/>
                <a:gd name="T64" fmla="*/ 10 w 1942"/>
                <a:gd name="T65" fmla="*/ 1759 h 1938"/>
                <a:gd name="T66" fmla="*/ 0 w 1942"/>
                <a:gd name="T67" fmla="*/ 1694 h 1938"/>
                <a:gd name="T68" fmla="*/ 9 w 1942"/>
                <a:gd name="T69" fmla="*/ 1631 h 1938"/>
                <a:gd name="T70" fmla="*/ 33 w 1942"/>
                <a:gd name="T71" fmla="*/ 1572 h 1938"/>
                <a:gd name="T72" fmla="*/ 73 w 1942"/>
                <a:gd name="T73" fmla="*/ 1521 h 1938"/>
                <a:gd name="T74" fmla="*/ 1554 w 1942"/>
                <a:gd name="T75" fmla="*/ 48 h 1938"/>
                <a:gd name="T76" fmla="*/ 1616 w 1942"/>
                <a:gd name="T77" fmla="*/ 14 h 1938"/>
                <a:gd name="T78" fmla="*/ 1683 w 1942"/>
                <a:gd name="T79" fmla="*/ 0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2" h="1938">
                  <a:moveTo>
                    <a:pt x="1710" y="139"/>
                  </a:moveTo>
                  <a:lnTo>
                    <a:pt x="1688" y="139"/>
                  </a:lnTo>
                  <a:lnTo>
                    <a:pt x="1666" y="144"/>
                  </a:lnTo>
                  <a:lnTo>
                    <a:pt x="1644" y="155"/>
                  </a:lnTo>
                  <a:lnTo>
                    <a:pt x="1625" y="169"/>
                  </a:lnTo>
                  <a:lnTo>
                    <a:pt x="171" y="1619"/>
                  </a:lnTo>
                  <a:lnTo>
                    <a:pt x="157" y="1635"/>
                  </a:lnTo>
                  <a:lnTo>
                    <a:pt x="148" y="1653"/>
                  </a:lnTo>
                  <a:lnTo>
                    <a:pt x="143" y="1673"/>
                  </a:lnTo>
                  <a:lnTo>
                    <a:pt x="140" y="1694"/>
                  </a:lnTo>
                  <a:lnTo>
                    <a:pt x="143" y="1715"/>
                  </a:lnTo>
                  <a:lnTo>
                    <a:pt x="149" y="1735"/>
                  </a:lnTo>
                  <a:lnTo>
                    <a:pt x="159" y="1753"/>
                  </a:lnTo>
                  <a:lnTo>
                    <a:pt x="172" y="1770"/>
                  </a:lnTo>
                  <a:lnTo>
                    <a:pt x="191" y="1784"/>
                  </a:lnTo>
                  <a:lnTo>
                    <a:pt x="213" y="1794"/>
                  </a:lnTo>
                  <a:lnTo>
                    <a:pt x="235" y="1799"/>
                  </a:lnTo>
                  <a:lnTo>
                    <a:pt x="258" y="1798"/>
                  </a:lnTo>
                  <a:lnTo>
                    <a:pt x="282" y="1794"/>
                  </a:lnTo>
                  <a:lnTo>
                    <a:pt x="303" y="1783"/>
                  </a:lnTo>
                  <a:lnTo>
                    <a:pt x="322" y="1769"/>
                  </a:lnTo>
                  <a:lnTo>
                    <a:pt x="1773" y="316"/>
                  </a:lnTo>
                  <a:lnTo>
                    <a:pt x="1788" y="297"/>
                  </a:lnTo>
                  <a:lnTo>
                    <a:pt x="1798" y="276"/>
                  </a:lnTo>
                  <a:lnTo>
                    <a:pt x="1804" y="254"/>
                  </a:lnTo>
                  <a:lnTo>
                    <a:pt x="1804" y="232"/>
                  </a:lnTo>
                  <a:lnTo>
                    <a:pt x="1798" y="209"/>
                  </a:lnTo>
                  <a:lnTo>
                    <a:pt x="1788" y="189"/>
                  </a:lnTo>
                  <a:lnTo>
                    <a:pt x="1773" y="169"/>
                  </a:lnTo>
                  <a:lnTo>
                    <a:pt x="1755" y="155"/>
                  </a:lnTo>
                  <a:lnTo>
                    <a:pt x="1734" y="144"/>
                  </a:lnTo>
                  <a:lnTo>
                    <a:pt x="1710" y="139"/>
                  </a:lnTo>
                  <a:close/>
                  <a:moveTo>
                    <a:pt x="1717" y="0"/>
                  </a:moveTo>
                  <a:lnTo>
                    <a:pt x="1750" y="4"/>
                  </a:lnTo>
                  <a:lnTo>
                    <a:pt x="1783" y="14"/>
                  </a:lnTo>
                  <a:lnTo>
                    <a:pt x="1814" y="29"/>
                  </a:lnTo>
                  <a:lnTo>
                    <a:pt x="1845" y="48"/>
                  </a:lnTo>
                  <a:lnTo>
                    <a:pt x="1871" y="71"/>
                  </a:lnTo>
                  <a:lnTo>
                    <a:pt x="1896" y="99"/>
                  </a:lnTo>
                  <a:lnTo>
                    <a:pt x="1914" y="128"/>
                  </a:lnTo>
                  <a:lnTo>
                    <a:pt x="1929" y="159"/>
                  </a:lnTo>
                  <a:lnTo>
                    <a:pt x="1938" y="193"/>
                  </a:lnTo>
                  <a:lnTo>
                    <a:pt x="1942" y="226"/>
                  </a:lnTo>
                  <a:lnTo>
                    <a:pt x="1942" y="259"/>
                  </a:lnTo>
                  <a:lnTo>
                    <a:pt x="1938" y="293"/>
                  </a:lnTo>
                  <a:lnTo>
                    <a:pt x="1929" y="326"/>
                  </a:lnTo>
                  <a:lnTo>
                    <a:pt x="1914" y="358"/>
                  </a:lnTo>
                  <a:lnTo>
                    <a:pt x="1896" y="387"/>
                  </a:lnTo>
                  <a:lnTo>
                    <a:pt x="1871" y="415"/>
                  </a:lnTo>
                  <a:lnTo>
                    <a:pt x="420" y="1867"/>
                  </a:lnTo>
                  <a:lnTo>
                    <a:pt x="395" y="1888"/>
                  </a:lnTo>
                  <a:lnTo>
                    <a:pt x="367" y="1906"/>
                  </a:lnTo>
                  <a:lnTo>
                    <a:pt x="339" y="1920"/>
                  </a:lnTo>
                  <a:lnTo>
                    <a:pt x="309" y="1930"/>
                  </a:lnTo>
                  <a:lnTo>
                    <a:pt x="277" y="1937"/>
                  </a:lnTo>
                  <a:lnTo>
                    <a:pt x="247" y="1938"/>
                  </a:lnTo>
                  <a:lnTo>
                    <a:pt x="215" y="1937"/>
                  </a:lnTo>
                  <a:lnTo>
                    <a:pt x="185" y="1930"/>
                  </a:lnTo>
                  <a:lnTo>
                    <a:pt x="154" y="1921"/>
                  </a:lnTo>
                  <a:lnTo>
                    <a:pt x="127" y="1907"/>
                  </a:lnTo>
                  <a:lnTo>
                    <a:pt x="99" y="1890"/>
                  </a:lnTo>
                  <a:lnTo>
                    <a:pt x="75" y="1868"/>
                  </a:lnTo>
                  <a:lnTo>
                    <a:pt x="52" y="1844"/>
                  </a:lnTo>
                  <a:lnTo>
                    <a:pt x="34" y="1817"/>
                  </a:lnTo>
                  <a:lnTo>
                    <a:pt x="20" y="1789"/>
                  </a:lnTo>
                  <a:lnTo>
                    <a:pt x="10" y="1759"/>
                  </a:lnTo>
                  <a:lnTo>
                    <a:pt x="3" y="1727"/>
                  </a:lnTo>
                  <a:lnTo>
                    <a:pt x="0" y="1694"/>
                  </a:lnTo>
                  <a:lnTo>
                    <a:pt x="3" y="1663"/>
                  </a:lnTo>
                  <a:lnTo>
                    <a:pt x="9" y="1631"/>
                  </a:lnTo>
                  <a:lnTo>
                    <a:pt x="20" y="1600"/>
                  </a:lnTo>
                  <a:lnTo>
                    <a:pt x="33" y="1572"/>
                  </a:lnTo>
                  <a:lnTo>
                    <a:pt x="51" y="1545"/>
                  </a:lnTo>
                  <a:lnTo>
                    <a:pt x="73" y="1521"/>
                  </a:lnTo>
                  <a:lnTo>
                    <a:pt x="1527" y="71"/>
                  </a:lnTo>
                  <a:lnTo>
                    <a:pt x="1554" y="48"/>
                  </a:lnTo>
                  <a:lnTo>
                    <a:pt x="1584" y="29"/>
                  </a:lnTo>
                  <a:lnTo>
                    <a:pt x="1616" y="14"/>
                  </a:lnTo>
                  <a:lnTo>
                    <a:pt x="1649" y="4"/>
                  </a:lnTo>
                  <a:lnTo>
                    <a:pt x="1683" y="0"/>
                  </a:lnTo>
                  <a:lnTo>
                    <a:pt x="17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26"/>
            <p:cNvSpPr>
              <a:spLocks noEditPoints="1"/>
            </p:cNvSpPr>
            <p:nvPr/>
          </p:nvSpPr>
          <p:spPr bwMode="auto">
            <a:xfrm>
              <a:off x="10183813" y="2828925"/>
              <a:ext cx="98425" cy="98425"/>
            </a:xfrm>
            <a:custGeom>
              <a:avLst/>
              <a:gdLst>
                <a:gd name="T0" fmla="*/ 279 w 620"/>
                <a:gd name="T1" fmla="*/ 142 h 619"/>
                <a:gd name="T2" fmla="*/ 223 w 620"/>
                <a:gd name="T3" fmla="*/ 162 h 619"/>
                <a:gd name="T4" fmla="*/ 179 w 620"/>
                <a:gd name="T5" fmla="*/ 200 h 619"/>
                <a:gd name="T6" fmla="*/ 149 w 620"/>
                <a:gd name="T7" fmla="*/ 250 h 619"/>
                <a:gd name="T8" fmla="*/ 139 w 620"/>
                <a:gd name="T9" fmla="*/ 309 h 619"/>
                <a:gd name="T10" fmla="*/ 149 w 620"/>
                <a:gd name="T11" fmla="*/ 369 h 619"/>
                <a:gd name="T12" fmla="*/ 179 w 620"/>
                <a:gd name="T13" fmla="*/ 419 h 619"/>
                <a:gd name="T14" fmla="*/ 223 w 620"/>
                <a:gd name="T15" fmla="*/ 456 h 619"/>
                <a:gd name="T16" fmla="*/ 279 w 620"/>
                <a:gd name="T17" fmla="*/ 477 h 619"/>
                <a:gd name="T18" fmla="*/ 340 w 620"/>
                <a:gd name="T19" fmla="*/ 477 h 619"/>
                <a:gd name="T20" fmla="*/ 396 w 620"/>
                <a:gd name="T21" fmla="*/ 456 h 619"/>
                <a:gd name="T22" fmla="*/ 441 w 620"/>
                <a:gd name="T23" fmla="*/ 419 h 619"/>
                <a:gd name="T24" fmla="*/ 469 w 620"/>
                <a:gd name="T25" fmla="*/ 369 h 619"/>
                <a:gd name="T26" fmla="*/ 480 w 620"/>
                <a:gd name="T27" fmla="*/ 309 h 619"/>
                <a:gd name="T28" fmla="*/ 469 w 620"/>
                <a:gd name="T29" fmla="*/ 250 h 619"/>
                <a:gd name="T30" fmla="*/ 441 w 620"/>
                <a:gd name="T31" fmla="*/ 200 h 619"/>
                <a:gd name="T32" fmla="*/ 396 w 620"/>
                <a:gd name="T33" fmla="*/ 162 h 619"/>
                <a:gd name="T34" fmla="*/ 340 w 620"/>
                <a:gd name="T35" fmla="*/ 142 h 619"/>
                <a:gd name="T36" fmla="*/ 309 w 620"/>
                <a:gd name="T37" fmla="*/ 0 h 619"/>
                <a:gd name="T38" fmla="*/ 399 w 620"/>
                <a:gd name="T39" fmla="*/ 13 h 619"/>
                <a:gd name="T40" fmla="*/ 479 w 620"/>
                <a:gd name="T41" fmla="*/ 50 h 619"/>
                <a:gd name="T42" fmla="*/ 544 w 620"/>
                <a:gd name="T43" fmla="*/ 107 h 619"/>
                <a:gd name="T44" fmla="*/ 591 w 620"/>
                <a:gd name="T45" fmla="*/ 179 h 619"/>
                <a:gd name="T46" fmla="*/ 617 w 620"/>
                <a:gd name="T47" fmla="*/ 263 h 619"/>
                <a:gd name="T48" fmla="*/ 617 w 620"/>
                <a:gd name="T49" fmla="*/ 355 h 619"/>
                <a:gd name="T50" fmla="*/ 591 w 620"/>
                <a:gd name="T51" fmla="*/ 440 h 619"/>
                <a:gd name="T52" fmla="*/ 544 w 620"/>
                <a:gd name="T53" fmla="*/ 512 h 619"/>
                <a:gd name="T54" fmla="*/ 479 w 620"/>
                <a:gd name="T55" fmla="*/ 569 h 619"/>
                <a:gd name="T56" fmla="*/ 399 w 620"/>
                <a:gd name="T57" fmla="*/ 606 h 619"/>
                <a:gd name="T58" fmla="*/ 309 w 620"/>
                <a:gd name="T59" fmla="*/ 619 h 619"/>
                <a:gd name="T60" fmla="*/ 220 w 620"/>
                <a:gd name="T61" fmla="*/ 606 h 619"/>
                <a:gd name="T62" fmla="*/ 141 w 620"/>
                <a:gd name="T63" fmla="*/ 569 h 619"/>
                <a:gd name="T64" fmla="*/ 76 w 620"/>
                <a:gd name="T65" fmla="*/ 512 h 619"/>
                <a:gd name="T66" fmla="*/ 28 w 620"/>
                <a:gd name="T67" fmla="*/ 440 h 619"/>
                <a:gd name="T68" fmla="*/ 3 w 620"/>
                <a:gd name="T69" fmla="*/ 355 h 619"/>
                <a:gd name="T70" fmla="*/ 3 w 620"/>
                <a:gd name="T71" fmla="*/ 263 h 619"/>
                <a:gd name="T72" fmla="*/ 28 w 620"/>
                <a:gd name="T73" fmla="*/ 179 h 619"/>
                <a:gd name="T74" fmla="*/ 76 w 620"/>
                <a:gd name="T75" fmla="*/ 107 h 619"/>
                <a:gd name="T76" fmla="*/ 141 w 620"/>
                <a:gd name="T77" fmla="*/ 50 h 619"/>
                <a:gd name="T78" fmla="*/ 220 w 620"/>
                <a:gd name="T79" fmla="*/ 13 h 619"/>
                <a:gd name="T80" fmla="*/ 309 w 620"/>
                <a:gd name="T81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0" h="619">
                  <a:moveTo>
                    <a:pt x="309" y="139"/>
                  </a:moveTo>
                  <a:lnTo>
                    <a:pt x="279" y="142"/>
                  </a:lnTo>
                  <a:lnTo>
                    <a:pt x="250" y="149"/>
                  </a:lnTo>
                  <a:lnTo>
                    <a:pt x="223" y="162"/>
                  </a:lnTo>
                  <a:lnTo>
                    <a:pt x="200" y="179"/>
                  </a:lnTo>
                  <a:lnTo>
                    <a:pt x="179" y="200"/>
                  </a:lnTo>
                  <a:lnTo>
                    <a:pt x="162" y="223"/>
                  </a:lnTo>
                  <a:lnTo>
                    <a:pt x="149" y="250"/>
                  </a:lnTo>
                  <a:lnTo>
                    <a:pt x="142" y="278"/>
                  </a:lnTo>
                  <a:lnTo>
                    <a:pt x="139" y="309"/>
                  </a:lnTo>
                  <a:lnTo>
                    <a:pt x="142" y="340"/>
                  </a:lnTo>
                  <a:lnTo>
                    <a:pt x="149" y="369"/>
                  </a:lnTo>
                  <a:lnTo>
                    <a:pt x="162" y="396"/>
                  </a:lnTo>
                  <a:lnTo>
                    <a:pt x="179" y="419"/>
                  </a:lnTo>
                  <a:lnTo>
                    <a:pt x="200" y="440"/>
                  </a:lnTo>
                  <a:lnTo>
                    <a:pt x="223" y="456"/>
                  </a:lnTo>
                  <a:lnTo>
                    <a:pt x="250" y="469"/>
                  </a:lnTo>
                  <a:lnTo>
                    <a:pt x="279" y="477"/>
                  </a:lnTo>
                  <a:lnTo>
                    <a:pt x="309" y="479"/>
                  </a:lnTo>
                  <a:lnTo>
                    <a:pt x="340" y="477"/>
                  </a:lnTo>
                  <a:lnTo>
                    <a:pt x="370" y="469"/>
                  </a:lnTo>
                  <a:lnTo>
                    <a:pt x="396" y="456"/>
                  </a:lnTo>
                  <a:lnTo>
                    <a:pt x="420" y="440"/>
                  </a:lnTo>
                  <a:lnTo>
                    <a:pt x="441" y="419"/>
                  </a:lnTo>
                  <a:lnTo>
                    <a:pt x="457" y="396"/>
                  </a:lnTo>
                  <a:lnTo>
                    <a:pt x="469" y="369"/>
                  </a:lnTo>
                  <a:lnTo>
                    <a:pt x="478" y="340"/>
                  </a:lnTo>
                  <a:lnTo>
                    <a:pt x="480" y="309"/>
                  </a:lnTo>
                  <a:lnTo>
                    <a:pt x="478" y="278"/>
                  </a:lnTo>
                  <a:lnTo>
                    <a:pt x="469" y="250"/>
                  </a:lnTo>
                  <a:lnTo>
                    <a:pt x="457" y="223"/>
                  </a:lnTo>
                  <a:lnTo>
                    <a:pt x="441" y="200"/>
                  </a:lnTo>
                  <a:lnTo>
                    <a:pt x="420" y="179"/>
                  </a:lnTo>
                  <a:lnTo>
                    <a:pt x="396" y="162"/>
                  </a:lnTo>
                  <a:lnTo>
                    <a:pt x="370" y="149"/>
                  </a:lnTo>
                  <a:lnTo>
                    <a:pt x="340" y="142"/>
                  </a:lnTo>
                  <a:lnTo>
                    <a:pt x="309" y="139"/>
                  </a:lnTo>
                  <a:close/>
                  <a:moveTo>
                    <a:pt x="309" y="0"/>
                  </a:moveTo>
                  <a:lnTo>
                    <a:pt x="356" y="3"/>
                  </a:lnTo>
                  <a:lnTo>
                    <a:pt x="399" y="13"/>
                  </a:lnTo>
                  <a:lnTo>
                    <a:pt x="441" y="29"/>
                  </a:lnTo>
                  <a:lnTo>
                    <a:pt x="479" y="50"/>
                  </a:lnTo>
                  <a:lnTo>
                    <a:pt x="513" y="76"/>
                  </a:lnTo>
                  <a:lnTo>
                    <a:pt x="544" y="107"/>
                  </a:lnTo>
                  <a:lnTo>
                    <a:pt x="570" y="141"/>
                  </a:lnTo>
                  <a:lnTo>
                    <a:pt x="591" y="179"/>
                  </a:lnTo>
                  <a:lnTo>
                    <a:pt x="607" y="220"/>
                  </a:lnTo>
                  <a:lnTo>
                    <a:pt x="617" y="263"/>
                  </a:lnTo>
                  <a:lnTo>
                    <a:pt x="620" y="309"/>
                  </a:lnTo>
                  <a:lnTo>
                    <a:pt x="617" y="355"/>
                  </a:lnTo>
                  <a:lnTo>
                    <a:pt x="607" y="399"/>
                  </a:lnTo>
                  <a:lnTo>
                    <a:pt x="591" y="440"/>
                  </a:lnTo>
                  <a:lnTo>
                    <a:pt x="570" y="478"/>
                  </a:lnTo>
                  <a:lnTo>
                    <a:pt x="544" y="512"/>
                  </a:lnTo>
                  <a:lnTo>
                    <a:pt x="513" y="543"/>
                  </a:lnTo>
                  <a:lnTo>
                    <a:pt x="479" y="569"/>
                  </a:lnTo>
                  <a:lnTo>
                    <a:pt x="441" y="590"/>
                  </a:lnTo>
                  <a:lnTo>
                    <a:pt x="399" y="606"/>
                  </a:lnTo>
                  <a:lnTo>
                    <a:pt x="356" y="616"/>
                  </a:lnTo>
                  <a:lnTo>
                    <a:pt x="309" y="619"/>
                  </a:lnTo>
                  <a:lnTo>
                    <a:pt x="264" y="616"/>
                  </a:lnTo>
                  <a:lnTo>
                    <a:pt x="220" y="606"/>
                  </a:lnTo>
                  <a:lnTo>
                    <a:pt x="179" y="590"/>
                  </a:lnTo>
                  <a:lnTo>
                    <a:pt x="141" y="569"/>
                  </a:lnTo>
                  <a:lnTo>
                    <a:pt x="107" y="543"/>
                  </a:lnTo>
                  <a:lnTo>
                    <a:pt x="76" y="512"/>
                  </a:lnTo>
                  <a:lnTo>
                    <a:pt x="49" y="478"/>
                  </a:lnTo>
                  <a:lnTo>
                    <a:pt x="28" y="440"/>
                  </a:lnTo>
                  <a:lnTo>
                    <a:pt x="12" y="399"/>
                  </a:lnTo>
                  <a:lnTo>
                    <a:pt x="3" y="355"/>
                  </a:lnTo>
                  <a:lnTo>
                    <a:pt x="0" y="309"/>
                  </a:lnTo>
                  <a:lnTo>
                    <a:pt x="3" y="263"/>
                  </a:lnTo>
                  <a:lnTo>
                    <a:pt x="12" y="220"/>
                  </a:lnTo>
                  <a:lnTo>
                    <a:pt x="28" y="179"/>
                  </a:lnTo>
                  <a:lnTo>
                    <a:pt x="49" y="141"/>
                  </a:lnTo>
                  <a:lnTo>
                    <a:pt x="76" y="107"/>
                  </a:lnTo>
                  <a:lnTo>
                    <a:pt x="107" y="76"/>
                  </a:lnTo>
                  <a:lnTo>
                    <a:pt x="141" y="50"/>
                  </a:lnTo>
                  <a:lnTo>
                    <a:pt x="179" y="29"/>
                  </a:lnTo>
                  <a:lnTo>
                    <a:pt x="220" y="13"/>
                  </a:lnTo>
                  <a:lnTo>
                    <a:pt x="264" y="3"/>
                  </a:lnTo>
                  <a:lnTo>
                    <a:pt x="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27"/>
            <p:cNvSpPr>
              <a:spLocks noEditPoints="1"/>
            </p:cNvSpPr>
            <p:nvPr/>
          </p:nvSpPr>
          <p:spPr bwMode="auto">
            <a:xfrm>
              <a:off x="10358438" y="3005138"/>
              <a:ext cx="98425" cy="98425"/>
            </a:xfrm>
            <a:custGeom>
              <a:avLst/>
              <a:gdLst>
                <a:gd name="T0" fmla="*/ 280 w 620"/>
                <a:gd name="T1" fmla="*/ 142 h 619"/>
                <a:gd name="T2" fmla="*/ 224 w 620"/>
                <a:gd name="T3" fmla="*/ 163 h 619"/>
                <a:gd name="T4" fmla="*/ 179 w 620"/>
                <a:gd name="T5" fmla="*/ 200 h 619"/>
                <a:gd name="T6" fmla="*/ 151 w 620"/>
                <a:gd name="T7" fmla="*/ 250 h 619"/>
                <a:gd name="T8" fmla="*/ 140 w 620"/>
                <a:gd name="T9" fmla="*/ 310 h 619"/>
                <a:gd name="T10" fmla="*/ 151 w 620"/>
                <a:gd name="T11" fmla="*/ 369 h 619"/>
                <a:gd name="T12" fmla="*/ 179 w 620"/>
                <a:gd name="T13" fmla="*/ 419 h 619"/>
                <a:gd name="T14" fmla="*/ 224 w 620"/>
                <a:gd name="T15" fmla="*/ 457 h 619"/>
                <a:gd name="T16" fmla="*/ 280 w 620"/>
                <a:gd name="T17" fmla="*/ 477 h 619"/>
                <a:gd name="T18" fmla="*/ 341 w 620"/>
                <a:gd name="T19" fmla="*/ 477 h 619"/>
                <a:gd name="T20" fmla="*/ 397 w 620"/>
                <a:gd name="T21" fmla="*/ 457 h 619"/>
                <a:gd name="T22" fmla="*/ 441 w 620"/>
                <a:gd name="T23" fmla="*/ 419 h 619"/>
                <a:gd name="T24" fmla="*/ 471 w 620"/>
                <a:gd name="T25" fmla="*/ 369 h 619"/>
                <a:gd name="T26" fmla="*/ 481 w 620"/>
                <a:gd name="T27" fmla="*/ 310 h 619"/>
                <a:gd name="T28" fmla="*/ 471 w 620"/>
                <a:gd name="T29" fmla="*/ 250 h 619"/>
                <a:gd name="T30" fmla="*/ 441 w 620"/>
                <a:gd name="T31" fmla="*/ 200 h 619"/>
                <a:gd name="T32" fmla="*/ 397 w 620"/>
                <a:gd name="T33" fmla="*/ 163 h 619"/>
                <a:gd name="T34" fmla="*/ 341 w 620"/>
                <a:gd name="T35" fmla="*/ 142 h 619"/>
                <a:gd name="T36" fmla="*/ 311 w 620"/>
                <a:gd name="T37" fmla="*/ 0 h 619"/>
                <a:gd name="T38" fmla="*/ 400 w 620"/>
                <a:gd name="T39" fmla="*/ 13 h 619"/>
                <a:gd name="T40" fmla="*/ 479 w 620"/>
                <a:gd name="T41" fmla="*/ 50 h 619"/>
                <a:gd name="T42" fmla="*/ 544 w 620"/>
                <a:gd name="T43" fmla="*/ 107 h 619"/>
                <a:gd name="T44" fmla="*/ 592 w 620"/>
                <a:gd name="T45" fmla="*/ 179 h 619"/>
                <a:gd name="T46" fmla="*/ 617 w 620"/>
                <a:gd name="T47" fmla="*/ 264 h 619"/>
                <a:gd name="T48" fmla="*/ 617 w 620"/>
                <a:gd name="T49" fmla="*/ 356 h 619"/>
                <a:gd name="T50" fmla="*/ 592 w 620"/>
                <a:gd name="T51" fmla="*/ 440 h 619"/>
                <a:gd name="T52" fmla="*/ 544 w 620"/>
                <a:gd name="T53" fmla="*/ 512 h 619"/>
                <a:gd name="T54" fmla="*/ 479 w 620"/>
                <a:gd name="T55" fmla="*/ 569 h 619"/>
                <a:gd name="T56" fmla="*/ 400 w 620"/>
                <a:gd name="T57" fmla="*/ 606 h 619"/>
                <a:gd name="T58" fmla="*/ 311 w 620"/>
                <a:gd name="T59" fmla="*/ 619 h 619"/>
                <a:gd name="T60" fmla="*/ 221 w 620"/>
                <a:gd name="T61" fmla="*/ 606 h 619"/>
                <a:gd name="T62" fmla="*/ 141 w 620"/>
                <a:gd name="T63" fmla="*/ 569 h 619"/>
                <a:gd name="T64" fmla="*/ 76 w 620"/>
                <a:gd name="T65" fmla="*/ 512 h 619"/>
                <a:gd name="T66" fmla="*/ 29 w 620"/>
                <a:gd name="T67" fmla="*/ 440 h 619"/>
                <a:gd name="T68" fmla="*/ 3 w 620"/>
                <a:gd name="T69" fmla="*/ 356 h 619"/>
                <a:gd name="T70" fmla="*/ 3 w 620"/>
                <a:gd name="T71" fmla="*/ 264 h 619"/>
                <a:gd name="T72" fmla="*/ 29 w 620"/>
                <a:gd name="T73" fmla="*/ 179 h 619"/>
                <a:gd name="T74" fmla="*/ 76 w 620"/>
                <a:gd name="T75" fmla="*/ 107 h 619"/>
                <a:gd name="T76" fmla="*/ 141 w 620"/>
                <a:gd name="T77" fmla="*/ 50 h 619"/>
                <a:gd name="T78" fmla="*/ 221 w 620"/>
                <a:gd name="T79" fmla="*/ 13 h 619"/>
                <a:gd name="T80" fmla="*/ 311 w 620"/>
                <a:gd name="T81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0" h="619">
                  <a:moveTo>
                    <a:pt x="311" y="140"/>
                  </a:moveTo>
                  <a:lnTo>
                    <a:pt x="280" y="142"/>
                  </a:lnTo>
                  <a:lnTo>
                    <a:pt x="250" y="150"/>
                  </a:lnTo>
                  <a:lnTo>
                    <a:pt x="224" y="163"/>
                  </a:lnTo>
                  <a:lnTo>
                    <a:pt x="200" y="179"/>
                  </a:lnTo>
                  <a:lnTo>
                    <a:pt x="179" y="200"/>
                  </a:lnTo>
                  <a:lnTo>
                    <a:pt x="163" y="223"/>
                  </a:lnTo>
                  <a:lnTo>
                    <a:pt x="151" y="250"/>
                  </a:lnTo>
                  <a:lnTo>
                    <a:pt x="142" y="279"/>
                  </a:lnTo>
                  <a:lnTo>
                    <a:pt x="140" y="310"/>
                  </a:lnTo>
                  <a:lnTo>
                    <a:pt x="142" y="341"/>
                  </a:lnTo>
                  <a:lnTo>
                    <a:pt x="151" y="369"/>
                  </a:lnTo>
                  <a:lnTo>
                    <a:pt x="163" y="396"/>
                  </a:lnTo>
                  <a:lnTo>
                    <a:pt x="179" y="419"/>
                  </a:lnTo>
                  <a:lnTo>
                    <a:pt x="200" y="440"/>
                  </a:lnTo>
                  <a:lnTo>
                    <a:pt x="224" y="457"/>
                  </a:lnTo>
                  <a:lnTo>
                    <a:pt x="250" y="470"/>
                  </a:lnTo>
                  <a:lnTo>
                    <a:pt x="280" y="477"/>
                  </a:lnTo>
                  <a:lnTo>
                    <a:pt x="311" y="480"/>
                  </a:lnTo>
                  <a:lnTo>
                    <a:pt x="341" y="477"/>
                  </a:lnTo>
                  <a:lnTo>
                    <a:pt x="370" y="470"/>
                  </a:lnTo>
                  <a:lnTo>
                    <a:pt x="397" y="457"/>
                  </a:lnTo>
                  <a:lnTo>
                    <a:pt x="420" y="440"/>
                  </a:lnTo>
                  <a:lnTo>
                    <a:pt x="441" y="419"/>
                  </a:lnTo>
                  <a:lnTo>
                    <a:pt x="458" y="396"/>
                  </a:lnTo>
                  <a:lnTo>
                    <a:pt x="471" y="369"/>
                  </a:lnTo>
                  <a:lnTo>
                    <a:pt x="478" y="341"/>
                  </a:lnTo>
                  <a:lnTo>
                    <a:pt x="481" y="310"/>
                  </a:lnTo>
                  <a:lnTo>
                    <a:pt x="478" y="279"/>
                  </a:lnTo>
                  <a:lnTo>
                    <a:pt x="471" y="250"/>
                  </a:lnTo>
                  <a:lnTo>
                    <a:pt x="458" y="223"/>
                  </a:lnTo>
                  <a:lnTo>
                    <a:pt x="441" y="200"/>
                  </a:lnTo>
                  <a:lnTo>
                    <a:pt x="420" y="179"/>
                  </a:lnTo>
                  <a:lnTo>
                    <a:pt x="397" y="163"/>
                  </a:lnTo>
                  <a:lnTo>
                    <a:pt x="370" y="150"/>
                  </a:lnTo>
                  <a:lnTo>
                    <a:pt x="341" y="142"/>
                  </a:lnTo>
                  <a:lnTo>
                    <a:pt x="311" y="140"/>
                  </a:lnTo>
                  <a:close/>
                  <a:moveTo>
                    <a:pt x="311" y="0"/>
                  </a:moveTo>
                  <a:lnTo>
                    <a:pt x="356" y="3"/>
                  </a:lnTo>
                  <a:lnTo>
                    <a:pt x="400" y="13"/>
                  </a:lnTo>
                  <a:lnTo>
                    <a:pt x="441" y="29"/>
                  </a:lnTo>
                  <a:lnTo>
                    <a:pt x="479" y="50"/>
                  </a:lnTo>
                  <a:lnTo>
                    <a:pt x="513" y="76"/>
                  </a:lnTo>
                  <a:lnTo>
                    <a:pt x="544" y="107"/>
                  </a:lnTo>
                  <a:lnTo>
                    <a:pt x="571" y="141"/>
                  </a:lnTo>
                  <a:lnTo>
                    <a:pt x="592" y="179"/>
                  </a:lnTo>
                  <a:lnTo>
                    <a:pt x="608" y="220"/>
                  </a:lnTo>
                  <a:lnTo>
                    <a:pt x="617" y="264"/>
                  </a:lnTo>
                  <a:lnTo>
                    <a:pt x="620" y="310"/>
                  </a:lnTo>
                  <a:lnTo>
                    <a:pt x="617" y="356"/>
                  </a:lnTo>
                  <a:lnTo>
                    <a:pt x="608" y="399"/>
                  </a:lnTo>
                  <a:lnTo>
                    <a:pt x="592" y="440"/>
                  </a:lnTo>
                  <a:lnTo>
                    <a:pt x="571" y="478"/>
                  </a:lnTo>
                  <a:lnTo>
                    <a:pt x="544" y="512"/>
                  </a:lnTo>
                  <a:lnTo>
                    <a:pt x="513" y="543"/>
                  </a:lnTo>
                  <a:lnTo>
                    <a:pt x="479" y="569"/>
                  </a:lnTo>
                  <a:lnTo>
                    <a:pt x="441" y="590"/>
                  </a:lnTo>
                  <a:lnTo>
                    <a:pt x="400" y="606"/>
                  </a:lnTo>
                  <a:lnTo>
                    <a:pt x="356" y="616"/>
                  </a:lnTo>
                  <a:lnTo>
                    <a:pt x="311" y="619"/>
                  </a:lnTo>
                  <a:lnTo>
                    <a:pt x="264" y="616"/>
                  </a:lnTo>
                  <a:lnTo>
                    <a:pt x="221" y="606"/>
                  </a:lnTo>
                  <a:lnTo>
                    <a:pt x="179" y="590"/>
                  </a:lnTo>
                  <a:lnTo>
                    <a:pt x="141" y="569"/>
                  </a:lnTo>
                  <a:lnTo>
                    <a:pt x="107" y="543"/>
                  </a:lnTo>
                  <a:lnTo>
                    <a:pt x="76" y="512"/>
                  </a:lnTo>
                  <a:lnTo>
                    <a:pt x="50" y="478"/>
                  </a:lnTo>
                  <a:lnTo>
                    <a:pt x="29" y="440"/>
                  </a:lnTo>
                  <a:lnTo>
                    <a:pt x="13" y="399"/>
                  </a:lnTo>
                  <a:lnTo>
                    <a:pt x="3" y="356"/>
                  </a:lnTo>
                  <a:lnTo>
                    <a:pt x="0" y="310"/>
                  </a:lnTo>
                  <a:lnTo>
                    <a:pt x="3" y="264"/>
                  </a:lnTo>
                  <a:lnTo>
                    <a:pt x="13" y="220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6" y="107"/>
                  </a:lnTo>
                  <a:lnTo>
                    <a:pt x="107" y="76"/>
                  </a:lnTo>
                  <a:lnTo>
                    <a:pt x="141" y="50"/>
                  </a:lnTo>
                  <a:lnTo>
                    <a:pt x="179" y="29"/>
                  </a:lnTo>
                  <a:lnTo>
                    <a:pt x="221" y="13"/>
                  </a:lnTo>
                  <a:lnTo>
                    <a:pt x="264" y="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28"/>
            <p:cNvSpPr>
              <a:spLocks/>
            </p:cNvSpPr>
            <p:nvPr/>
          </p:nvSpPr>
          <p:spPr bwMode="auto">
            <a:xfrm>
              <a:off x="10309225" y="3011488"/>
              <a:ext cx="242888" cy="193675"/>
            </a:xfrm>
            <a:custGeom>
              <a:avLst/>
              <a:gdLst>
                <a:gd name="T0" fmla="*/ 1480 w 1532"/>
                <a:gd name="T1" fmla="*/ 2 h 1216"/>
                <a:gd name="T2" fmla="*/ 1511 w 1532"/>
                <a:gd name="T3" fmla="*/ 19 h 1216"/>
                <a:gd name="T4" fmla="*/ 1529 w 1532"/>
                <a:gd name="T5" fmla="*/ 49 h 1216"/>
                <a:gd name="T6" fmla="*/ 1529 w 1532"/>
                <a:gd name="T7" fmla="*/ 85 h 1216"/>
                <a:gd name="T8" fmla="*/ 1473 w 1532"/>
                <a:gd name="T9" fmla="*/ 262 h 1216"/>
                <a:gd name="T10" fmla="*/ 1396 w 1532"/>
                <a:gd name="T11" fmla="*/ 427 h 1216"/>
                <a:gd name="T12" fmla="*/ 1301 w 1532"/>
                <a:gd name="T13" fmla="*/ 580 h 1216"/>
                <a:gd name="T14" fmla="*/ 1190 w 1532"/>
                <a:gd name="T15" fmla="*/ 719 h 1216"/>
                <a:gd name="T16" fmla="*/ 1063 w 1532"/>
                <a:gd name="T17" fmla="*/ 843 h 1216"/>
                <a:gd name="T18" fmla="*/ 923 w 1532"/>
                <a:gd name="T19" fmla="*/ 952 h 1216"/>
                <a:gd name="T20" fmla="*/ 770 w 1532"/>
                <a:gd name="T21" fmla="*/ 1044 h 1216"/>
                <a:gd name="T22" fmla="*/ 608 w 1532"/>
                <a:gd name="T23" fmla="*/ 1117 h 1216"/>
                <a:gd name="T24" fmla="*/ 435 w 1532"/>
                <a:gd name="T25" fmla="*/ 1171 h 1216"/>
                <a:gd name="T26" fmla="*/ 256 w 1532"/>
                <a:gd name="T27" fmla="*/ 1204 h 1216"/>
                <a:gd name="T28" fmla="*/ 70 w 1532"/>
                <a:gd name="T29" fmla="*/ 1216 h 1216"/>
                <a:gd name="T30" fmla="*/ 35 w 1532"/>
                <a:gd name="T31" fmla="*/ 1206 h 1216"/>
                <a:gd name="T32" fmla="*/ 10 w 1532"/>
                <a:gd name="T33" fmla="*/ 1181 h 1216"/>
                <a:gd name="T34" fmla="*/ 0 w 1532"/>
                <a:gd name="T35" fmla="*/ 1146 h 1216"/>
                <a:gd name="T36" fmla="*/ 10 w 1532"/>
                <a:gd name="T37" fmla="*/ 1111 h 1216"/>
                <a:gd name="T38" fmla="*/ 35 w 1532"/>
                <a:gd name="T39" fmla="*/ 1086 h 1216"/>
                <a:gd name="T40" fmla="*/ 70 w 1532"/>
                <a:gd name="T41" fmla="*/ 1076 h 1216"/>
                <a:gd name="T42" fmla="*/ 246 w 1532"/>
                <a:gd name="T43" fmla="*/ 1066 h 1216"/>
                <a:gd name="T44" fmla="*/ 417 w 1532"/>
                <a:gd name="T45" fmla="*/ 1033 h 1216"/>
                <a:gd name="T46" fmla="*/ 579 w 1532"/>
                <a:gd name="T47" fmla="*/ 979 h 1216"/>
                <a:gd name="T48" fmla="*/ 733 w 1532"/>
                <a:gd name="T49" fmla="*/ 906 h 1216"/>
                <a:gd name="T50" fmla="*/ 875 w 1532"/>
                <a:gd name="T51" fmla="*/ 816 h 1216"/>
                <a:gd name="T52" fmla="*/ 1005 w 1532"/>
                <a:gd name="T53" fmla="*/ 708 h 1216"/>
                <a:gd name="T54" fmla="*/ 1121 w 1532"/>
                <a:gd name="T55" fmla="*/ 585 h 1216"/>
                <a:gd name="T56" fmla="*/ 1222 w 1532"/>
                <a:gd name="T57" fmla="*/ 448 h 1216"/>
                <a:gd name="T58" fmla="*/ 1306 w 1532"/>
                <a:gd name="T59" fmla="*/ 298 h 1216"/>
                <a:gd name="T60" fmla="*/ 1369 w 1532"/>
                <a:gd name="T61" fmla="*/ 136 h 1216"/>
                <a:gd name="T62" fmla="*/ 1401 w 1532"/>
                <a:gd name="T63" fmla="*/ 34 h 1216"/>
                <a:gd name="T64" fmla="*/ 1427 w 1532"/>
                <a:gd name="T65" fmla="*/ 9 h 1216"/>
                <a:gd name="T66" fmla="*/ 1460 w 1532"/>
                <a:gd name="T67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2" h="1216">
                  <a:moveTo>
                    <a:pt x="1460" y="0"/>
                  </a:moveTo>
                  <a:lnTo>
                    <a:pt x="1480" y="2"/>
                  </a:lnTo>
                  <a:lnTo>
                    <a:pt x="1497" y="8"/>
                  </a:lnTo>
                  <a:lnTo>
                    <a:pt x="1511" y="19"/>
                  </a:lnTo>
                  <a:lnTo>
                    <a:pt x="1522" y="33"/>
                  </a:lnTo>
                  <a:lnTo>
                    <a:pt x="1529" y="49"/>
                  </a:lnTo>
                  <a:lnTo>
                    <a:pt x="1532" y="67"/>
                  </a:lnTo>
                  <a:lnTo>
                    <a:pt x="1529" y="85"/>
                  </a:lnTo>
                  <a:lnTo>
                    <a:pt x="1504" y="175"/>
                  </a:lnTo>
                  <a:lnTo>
                    <a:pt x="1473" y="262"/>
                  </a:lnTo>
                  <a:lnTo>
                    <a:pt x="1437" y="346"/>
                  </a:lnTo>
                  <a:lnTo>
                    <a:pt x="1396" y="427"/>
                  </a:lnTo>
                  <a:lnTo>
                    <a:pt x="1351" y="505"/>
                  </a:lnTo>
                  <a:lnTo>
                    <a:pt x="1301" y="580"/>
                  </a:lnTo>
                  <a:lnTo>
                    <a:pt x="1247" y="651"/>
                  </a:lnTo>
                  <a:lnTo>
                    <a:pt x="1190" y="719"/>
                  </a:lnTo>
                  <a:lnTo>
                    <a:pt x="1128" y="783"/>
                  </a:lnTo>
                  <a:lnTo>
                    <a:pt x="1063" y="843"/>
                  </a:lnTo>
                  <a:lnTo>
                    <a:pt x="995" y="901"/>
                  </a:lnTo>
                  <a:lnTo>
                    <a:pt x="923" y="952"/>
                  </a:lnTo>
                  <a:lnTo>
                    <a:pt x="847" y="1000"/>
                  </a:lnTo>
                  <a:lnTo>
                    <a:pt x="770" y="1044"/>
                  </a:lnTo>
                  <a:lnTo>
                    <a:pt x="690" y="1084"/>
                  </a:lnTo>
                  <a:lnTo>
                    <a:pt x="608" y="1117"/>
                  </a:lnTo>
                  <a:lnTo>
                    <a:pt x="522" y="1147"/>
                  </a:lnTo>
                  <a:lnTo>
                    <a:pt x="435" y="1171"/>
                  </a:lnTo>
                  <a:lnTo>
                    <a:pt x="346" y="1190"/>
                  </a:lnTo>
                  <a:lnTo>
                    <a:pt x="256" y="1204"/>
                  </a:lnTo>
                  <a:lnTo>
                    <a:pt x="163" y="1213"/>
                  </a:lnTo>
                  <a:lnTo>
                    <a:pt x="70" y="1216"/>
                  </a:lnTo>
                  <a:lnTo>
                    <a:pt x="52" y="1214"/>
                  </a:lnTo>
                  <a:lnTo>
                    <a:pt x="35" y="1206"/>
                  </a:lnTo>
                  <a:lnTo>
                    <a:pt x="21" y="1196"/>
                  </a:lnTo>
                  <a:lnTo>
                    <a:pt x="10" y="1181"/>
                  </a:lnTo>
                  <a:lnTo>
                    <a:pt x="3" y="1165"/>
                  </a:lnTo>
                  <a:lnTo>
                    <a:pt x="0" y="1146"/>
                  </a:lnTo>
                  <a:lnTo>
                    <a:pt x="3" y="1128"/>
                  </a:lnTo>
                  <a:lnTo>
                    <a:pt x="10" y="1111"/>
                  </a:lnTo>
                  <a:lnTo>
                    <a:pt x="21" y="1097"/>
                  </a:lnTo>
                  <a:lnTo>
                    <a:pt x="35" y="1086"/>
                  </a:lnTo>
                  <a:lnTo>
                    <a:pt x="52" y="1079"/>
                  </a:lnTo>
                  <a:lnTo>
                    <a:pt x="70" y="1076"/>
                  </a:lnTo>
                  <a:lnTo>
                    <a:pt x="159" y="1074"/>
                  </a:lnTo>
                  <a:lnTo>
                    <a:pt x="246" y="1066"/>
                  </a:lnTo>
                  <a:lnTo>
                    <a:pt x="332" y="1052"/>
                  </a:lnTo>
                  <a:lnTo>
                    <a:pt x="417" y="1033"/>
                  </a:lnTo>
                  <a:lnTo>
                    <a:pt x="498" y="1008"/>
                  </a:lnTo>
                  <a:lnTo>
                    <a:pt x="579" y="979"/>
                  </a:lnTo>
                  <a:lnTo>
                    <a:pt x="658" y="945"/>
                  </a:lnTo>
                  <a:lnTo>
                    <a:pt x="733" y="906"/>
                  </a:lnTo>
                  <a:lnTo>
                    <a:pt x="805" y="864"/>
                  </a:lnTo>
                  <a:lnTo>
                    <a:pt x="875" y="816"/>
                  </a:lnTo>
                  <a:lnTo>
                    <a:pt x="942" y="764"/>
                  </a:lnTo>
                  <a:lnTo>
                    <a:pt x="1005" y="708"/>
                  </a:lnTo>
                  <a:lnTo>
                    <a:pt x="1065" y="649"/>
                  </a:lnTo>
                  <a:lnTo>
                    <a:pt x="1121" y="585"/>
                  </a:lnTo>
                  <a:lnTo>
                    <a:pt x="1174" y="519"/>
                  </a:lnTo>
                  <a:lnTo>
                    <a:pt x="1222" y="448"/>
                  </a:lnTo>
                  <a:lnTo>
                    <a:pt x="1266" y="375"/>
                  </a:lnTo>
                  <a:lnTo>
                    <a:pt x="1306" y="298"/>
                  </a:lnTo>
                  <a:lnTo>
                    <a:pt x="1340" y="218"/>
                  </a:lnTo>
                  <a:lnTo>
                    <a:pt x="1369" y="136"/>
                  </a:lnTo>
                  <a:lnTo>
                    <a:pt x="1395" y="51"/>
                  </a:lnTo>
                  <a:lnTo>
                    <a:pt x="1401" y="34"/>
                  </a:lnTo>
                  <a:lnTo>
                    <a:pt x="1413" y="20"/>
                  </a:lnTo>
                  <a:lnTo>
                    <a:pt x="1427" y="9"/>
                  </a:lnTo>
                  <a:lnTo>
                    <a:pt x="1442" y="2"/>
                  </a:lnTo>
                  <a:lnTo>
                    <a:pt x="1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129"/>
            <p:cNvSpPr>
              <a:spLocks/>
            </p:cNvSpPr>
            <p:nvPr/>
          </p:nvSpPr>
          <p:spPr bwMode="auto">
            <a:xfrm>
              <a:off x="10537825" y="2955925"/>
              <a:ext cx="22225" cy="31750"/>
            </a:xfrm>
            <a:custGeom>
              <a:avLst/>
              <a:gdLst>
                <a:gd name="T0" fmla="*/ 71 w 141"/>
                <a:gd name="T1" fmla="*/ 0 h 202"/>
                <a:gd name="T2" fmla="*/ 90 w 141"/>
                <a:gd name="T3" fmla="*/ 3 h 202"/>
                <a:gd name="T4" fmla="*/ 106 w 141"/>
                <a:gd name="T5" fmla="*/ 10 h 202"/>
                <a:gd name="T6" fmla="*/ 121 w 141"/>
                <a:gd name="T7" fmla="*/ 21 h 202"/>
                <a:gd name="T8" fmla="*/ 132 w 141"/>
                <a:gd name="T9" fmla="*/ 35 h 202"/>
                <a:gd name="T10" fmla="*/ 139 w 141"/>
                <a:gd name="T11" fmla="*/ 52 h 202"/>
                <a:gd name="T12" fmla="*/ 141 w 141"/>
                <a:gd name="T13" fmla="*/ 70 h 202"/>
                <a:gd name="T14" fmla="*/ 140 w 141"/>
                <a:gd name="T15" fmla="*/ 136 h 202"/>
                <a:gd name="T16" fmla="*/ 137 w 141"/>
                <a:gd name="T17" fmla="*/ 154 h 202"/>
                <a:gd name="T18" fmla="*/ 129 w 141"/>
                <a:gd name="T19" fmla="*/ 169 h 202"/>
                <a:gd name="T20" fmla="*/ 118 w 141"/>
                <a:gd name="T21" fmla="*/ 183 h 202"/>
                <a:gd name="T22" fmla="*/ 104 w 141"/>
                <a:gd name="T23" fmla="*/ 193 h 202"/>
                <a:gd name="T24" fmla="*/ 88 w 141"/>
                <a:gd name="T25" fmla="*/ 200 h 202"/>
                <a:gd name="T26" fmla="*/ 70 w 141"/>
                <a:gd name="T27" fmla="*/ 202 h 202"/>
                <a:gd name="T28" fmla="*/ 67 w 141"/>
                <a:gd name="T29" fmla="*/ 202 h 202"/>
                <a:gd name="T30" fmla="*/ 49 w 141"/>
                <a:gd name="T31" fmla="*/ 199 h 202"/>
                <a:gd name="T32" fmla="*/ 32 w 141"/>
                <a:gd name="T33" fmla="*/ 191 h 202"/>
                <a:gd name="T34" fmla="*/ 18 w 141"/>
                <a:gd name="T35" fmla="*/ 180 h 202"/>
                <a:gd name="T36" fmla="*/ 8 w 141"/>
                <a:gd name="T37" fmla="*/ 165 h 202"/>
                <a:gd name="T38" fmla="*/ 2 w 141"/>
                <a:gd name="T39" fmla="*/ 148 h 202"/>
                <a:gd name="T40" fmla="*/ 0 w 141"/>
                <a:gd name="T41" fmla="*/ 129 h 202"/>
                <a:gd name="T42" fmla="*/ 1 w 141"/>
                <a:gd name="T43" fmla="*/ 70 h 202"/>
                <a:gd name="T44" fmla="*/ 4 w 141"/>
                <a:gd name="T45" fmla="*/ 52 h 202"/>
                <a:gd name="T46" fmla="*/ 11 w 141"/>
                <a:gd name="T47" fmla="*/ 35 h 202"/>
                <a:gd name="T48" fmla="*/ 22 w 141"/>
                <a:gd name="T49" fmla="*/ 21 h 202"/>
                <a:gd name="T50" fmla="*/ 36 w 141"/>
                <a:gd name="T51" fmla="*/ 10 h 202"/>
                <a:gd name="T52" fmla="*/ 53 w 141"/>
                <a:gd name="T53" fmla="*/ 3 h 202"/>
                <a:gd name="T54" fmla="*/ 71 w 141"/>
                <a:gd name="T5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1" h="202">
                  <a:moveTo>
                    <a:pt x="71" y="0"/>
                  </a:moveTo>
                  <a:lnTo>
                    <a:pt x="90" y="3"/>
                  </a:lnTo>
                  <a:lnTo>
                    <a:pt x="106" y="10"/>
                  </a:lnTo>
                  <a:lnTo>
                    <a:pt x="121" y="21"/>
                  </a:lnTo>
                  <a:lnTo>
                    <a:pt x="132" y="35"/>
                  </a:lnTo>
                  <a:lnTo>
                    <a:pt x="139" y="52"/>
                  </a:lnTo>
                  <a:lnTo>
                    <a:pt x="141" y="70"/>
                  </a:lnTo>
                  <a:lnTo>
                    <a:pt x="140" y="136"/>
                  </a:lnTo>
                  <a:lnTo>
                    <a:pt x="137" y="154"/>
                  </a:lnTo>
                  <a:lnTo>
                    <a:pt x="129" y="169"/>
                  </a:lnTo>
                  <a:lnTo>
                    <a:pt x="118" y="183"/>
                  </a:lnTo>
                  <a:lnTo>
                    <a:pt x="104" y="193"/>
                  </a:lnTo>
                  <a:lnTo>
                    <a:pt x="88" y="200"/>
                  </a:lnTo>
                  <a:lnTo>
                    <a:pt x="70" y="202"/>
                  </a:lnTo>
                  <a:lnTo>
                    <a:pt x="67" y="202"/>
                  </a:lnTo>
                  <a:lnTo>
                    <a:pt x="49" y="199"/>
                  </a:lnTo>
                  <a:lnTo>
                    <a:pt x="32" y="191"/>
                  </a:lnTo>
                  <a:lnTo>
                    <a:pt x="18" y="180"/>
                  </a:lnTo>
                  <a:lnTo>
                    <a:pt x="8" y="165"/>
                  </a:lnTo>
                  <a:lnTo>
                    <a:pt x="2" y="148"/>
                  </a:lnTo>
                  <a:lnTo>
                    <a:pt x="0" y="129"/>
                  </a:lnTo>
                  <a:lnTo>
                    <a:pt x="1" y="70"/>
                  </a:lnTo>
                  <a:lnTo>
                    <a:pt x="4" y="52"/>
                  </a:lnTo>
                  <a:lnTo>
                    <a:pt x="11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4" name="Group 813"/>
          <p:cNvGrpSpPr/>
          <p:nvPr/>
        </p:nvGrpSpPr>
        <p:grpSpPr>
          <a:xfrm>
            <a:off x="9119541" y="2689289"/>
            <a:ext cx="492125" cy="554038"/>
            <a:chOff x="9131300" y="2689225"/>
            <a:chExt cx="4921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0" name="Freeform 134"/>
            <p:cNvSpPr>
              <a:spLocks noEditPoints="1"/>
            </p:cNvSpPr>
            <p:nvPr/>
          </p:nvSpPr>
          <p:spPr bwMode="auto">
            <a:xfrm>
              <a:off x="9399588" y="2689225"/>
              <a:ext cx="219075" cy="255588"/>
            </a:xfrm>
            <a:custGeom>
              <a:avLst/>
              <a:gdLst>
                <a:gd name="T0" fmla="*/ 139 w 1379"/>
                <a:gd name="T1" fmla="*/ 141 h 1613"/>
                <a:gd name="T2" fmla="*/ 139 w 1379"/>
                <a:gd name="T3" fmla="*/ 1415 h 1613"/>
                <a:gd name="T4" fmla="*/ 1211 w 1379"/>
                <a:gd name="T5" fmla="*/ 719 h 1613"/>
                <a:gd name="T6" fmla="*/ 1155 w 1379"/>
                <a:gd name="T7" fmla="*/ 647 h 1613"/>
                <a:gd name="T8" fmla="*/ 1095 w 1379"/>
                <a:gd name="T9" fmla="*/ 580 h 1613"/>
                <a:gd name="T10" fmla="*/ 1031 w 1379"/>
                <a:gd name="T11" fmla="*/ 516 h 1613"/>
                <a:gd name="T12" fmla="*/ 963 w 1379"/>
                <a:gd name="T13" fmla="*/ 457 h 1613"/>
                <a:gd name="T14" fmla="*/ 892 w 1379"/>
                <a:gd name="T15" fmla="*/ 403 h 1613"/>
                <a:gd name="T16" fmla="*/ 818 w 1379"/>
                <a:gd name="T17" fmla="*/ 353 h 1613"/>
                <a:gd name="T18" fmla="*/ 741 w 1379"/>
                <a:gd name="T19" fmla="*/ 308 h 1613"/>
                <a:gd name="T20" fmla="*/ 661 w 1379"/>
                <a:gd name="T21" fmla="*/ 269 h 1613"/>
                <a:gd name="T22" fmla="*/ 578 w 1379"/>
                <a:gd name="T23" fmla="*/ 234 h 1613"/>
                <a:gd name="T24" fmla="*/ 494 w 1379"/>
                <a:gd name="T25" fmla="*/ 204 h 1613"/>
                <a:gd name="T26" fmla="*/ 408 w 1379"/>
                <a:gd name="T27" fmla="*/ 180 h 1613"/>
                <a:gd name="T28" fmla="*/ 319 w 1379"/>
                <a:gd name="T29" fmla="*/ 161 h 1613"/>
                <a:gd name="T30" fmla="*/ 230 w 1379"/>
                <a:gd name="T31" fmla="*/ 148 h 1613"/>
                <a:gd name="T32" fmla="*/ 139 w 1379"/>
                <a:gd name="T33" fmla="*/ 141 h 1613"/>
                <a:gd name="T34" fmla="*/ 69 w 1379"/>
                <a:gd name="T35" fmla="*/ 0 h 1613"/>
                <a:gd name="T36" fmla="*/ 161 w 1379"/>
                <a:gd name="T37" fmla="*/ 3 h 1613"/>
                <a:gd name="T38" fmla="*/ 252 w 1379"/>
                <a:gd name="T39" fmla="*/ 11 h 1613"/>
                <a:gd name="T40" fmla="*/ 343 w 1379"/>
                <a:gd name="T41" fmla="*/ 24 h 1613"/>
                <a:gd name="T42" fmla="*/ 431 w 1379"/>
                <a:gd name="T43" fmla="*/ 42 h 1613"/>
                <a:gd name="T44" fmla="*/ 518 w 1379"/>
                <a:gd name="T45" fmla="*/ 66 h 1613"/>
                <a:gd name="T46" fmla="*/ 604 w 1379"/>
                <a:gd name="T47" fmla="*/ 94 h 1613"/>
                <a:gd name="T48" fmla="*/ 687 w 1379"/>
                <a:gd name="T49" fmla="*/ 127 h 1613"/>
                <a:gd name="T50" fmla="*/ 767 w 1379"/>
                <a:gd name="T51" fmla="*/ 165 h 1613"/>
                <a:gd name="T52" fmla="*/ 846 w 1379"/>
                <a:gd name="T53" fmla="*/ 207 h 1613"/>
                <a:gd name="T54" fmla="*/ 922 w 1379"/>
                <a:gd name="T55" fmla="*/ 255 h 1613"/>
                <a:gd name="T56" fmla="*/ 996 w 1379"/>
                <a:gd name="T57" fmla="*/ 306 h 1613"/>
                <a:gd name="T58" fmla="*/ 1066 w 1379"/>
                <a:gd name="T59" fmla="*/ 362 h 1613"/>
                <a:gd name="T60" fmla="*/ 1134 w 1379"/>
                <a:gd name="T61" fmla="*/ 421 h 1613"/>
                <a:gd name="T62" fmla="*/ 1198 w 1379"/>
                <a:gd name="T63" fmla="*/ 485 h 1613"/>
                <a:gd name="T64" fmla="*/ 1258 w 1379"/>
                <a:gd name="T65" fmla="*/ 553 h 1613"/>
                <a:gd name="T66" fmla="*/ 1314 w 1379"/>
                <a:gd name="T67" fmla="*/ 625 h 1613"/>
                <a:gd name="T68" fmla="*/ 1367 w 1379"/>
                <a:gd name="T69" fmla="*/ 700 h 1613"/>
                <a:gd name="T70" fmla="*/ 1375 w 1379"/>
                <a:gd name="T71" fmla="*/ 717 h 1613"/>
                <a:gd name="T72" fmla="*/ 1379 w 1379"/>
                <a:gd name="T73" fmla="*/ 735 h 1613"/>
                <a:gd name="T74" fmla="*/ 1377 w 1379"/>
                <a:gd name="T75" fmla="*/ 753 h 1613"/>
                <a:gd name="T76" fmla="*/ 1371 w 1379"/>
                <a:gd name="T77" fmla="*/ 770 h 1613"/>
                <a:gd name="T78" fmla="*/ 1361 w 1379"/>
                <a:gd name="T79" fmla="*/ 785 h 1613"/>
                <a:gd name="T80" fmla="*/ 1347 w 1379"/>
                <a:gd name="T81" fmla="*/ 796 h 1613"/>
                <a:gd name="T82" fmla="*/ 107 w 1379"/>
                <a:gd name="T83" fmla="*/ 1601 h 1613"/>
                <a:gd name="T84" fmla="*/ 89 w 1379"/>
                <a:gd name="T85" fmla="*/ 1610 h 1613"/>
                <a:gd name="T86" fmla="*/ 69 w 1379"/>
                <a:gd name="T87" fmla="*/ 1613 h 1613"/>
                <a:gd name="T88" fmla="*/ 52 w 1379"/>
                <a:gd name="T89" fmla="*/ 1611 h 1613"/>
                <a:gd name="T90" fmla="*/ 36 w 1379"/>
                <a:gd name="T91" fmla="*/ 1604 h 1613"/>
                <a:gd name="T92" fmla="*/ 21 w 1379"/>
                <a:gd name="T93" fmla="*/ 1594 h 1613"/>
                <a:gd name="T94" fmla="*/ 9 w 1379"/>
                <a:gd name="T95" fmla="*/ 1579 h 1613"/>
                <a:gd name="T96" fmla="*/ 2 w 1379"/>
                <a:gd name="T97" fmla="*/ 1562 h 1613"/>
                <a:gd name="T98" fmla="*/ 0 w 1379"/>
                <a:gd name="T99" fmla="*/ 1543 h 1613"/>
                <a:gd name="T100" fmla="*/ 0 w 1379"/>
                <a:gd name="T101" fmla="*/ 70 h 1613"/>
                <a:gd name="T102" fmla="*/ 2 w 1379"/>
                <a:gd name="T103" fmla="*/ 51 h 1613"/>
                <a:gd name="T104" fmla="*/ 9 w 1379"/>
                <a:gd name="T105" fmla="*/ 35 h 1613"/>
                <a:gd name="T106" fmla="*/ 20 w 1379"/>
                <a:gd name="T107" fmla="*/ 20 h 1613"/>
                <a:gd name="T108" fmla="*/ 34 w 1379"/>
                <a:gd name="T109" fmla="*/ 10 h 1613"/>
                <a:gd name="T110" fmla="*/ 51 w 1379"/>
                <a:gd name="T111" fmla="*/ 2 h 1613"/>
                <a:gd name="T112" fmla="*/ 69 w 1379"/>
                <a:gd name="T113" fmla="*/ 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9" h="1613">
                  <a:moveTo>
                    <a:pt x="139" y="141"/>
                  </a:moveTo>
                  <a:lnTo>
                    <a:pt x="139" y="1415"/>
                  </a:lnTo>
                  <a:lnTo>
                    <a:pt x="1211" y="719"/>
                  </a:lnTo>
                  <a:lnTo>
                    <a:pt x="1155" y="647"/>
                  </a:lnTo>
                  <a:lnTo>
                    <a:pt x="1095" y="580"/>
                  </a:lnTo>
                  <a:lnTo>
                    <a:pt x="1031" y="516"/>
                  </a:lnTo>
                  <a:lnTo>
                    <a:pt x="963" y="457"/>
                  </a:lnTo>
                  <a:lnTo>
                    <a:pt x="892" y="403"/>
                  </a:lnTo>
                  <a:lnTo>
                    <a:pt x="818" y="353"/>
                  </a:lnTo>
                  <a:lnTo>
                    <a:pt x="741" y="308"/>
                  </a:lnTo>
                  <a:lnTo>
                    <a:pt x="661" y="269"/>
                  </a:lnTo>
                  <a:lnTo>
                    <a:pt x="578" y="234"/>
                  </a:lnTo>
                  <a:lnTo>
                    <a:pt x="494" y="204"/>
                  </a:lnTo>
                  <a:lnTo>
                    <a:pt x="408" y="180"/>
                  </a:lnTo>
                  <a:lnTo>
                    <a:pt x="319" y="161"/>
                  </a:lnTo>
                  <a:lnTo>
                    <a:pt x="230" y="148"/>
                  </a:lnTo>
                  <a:lnTo>
                    <a:pt x="139" y="141"/>
                  </a:lnTo>
                  <a:close/>
                  <a:moveTo>
                    <a:pt x="69" y="0"/>
                  </a:moveTo>
                  <a:lnTo>
                    <a:pt x="161" y="3"/>
                  </a:lnTo>
                  <a:lnTo>
                    <a:pt x="252" y="11"/>
                  </a:lnTo>
                  <a:lnTo>
                    <a:pt x="343" y="24"/>
                  </a:lnTo>
                  <a:lnTo>
                    <a:pt x="431" y="42"/>
                  </a:lnTo>
                  <a:lnTo>
                    <a:pt x="518" y="66"/>
                  </a:lnTo>
                  <a:lnTo>
                    <a:pt x="604" y="94"/>
                  </a:lnTo>
                  <a:lnTo>
                    <a:pt x="687" y="127"/>
                  </a:lnTo>
                  <a:lnTo>
                    <a:pt x="767" y="165"/>
                  </a:lnTo>
                  <a:lnTo>
                    <a:pt x="846" y="207"/>
                  </a:lnTo>
                  <a:lnTo>
                    <a:pt x="922" y="255"/>
                  </a:lnTo>
                  <a:lnTo>
                    <a:pt x="996" y="306"/>
                  </a:lnTo>
                  <a:lnTo>
                    <a:pt x="1066" y="362"/>
                  </a:lnTo>
                  <a:lnTo>
                    <a:pt x="1134" y="421"/>
                  </a:lnTo>
                  <a:lnTo>
                    <a:pt x="1198" y="485"/>
                  </a:lnTo>
                  <a:lnTo>
                    <a:pt x="1258" y="553"/>
                  </a:lnTo>
                  <a:lnTo>
                    <a:pt x="1314" y="625"/>
                  </a:lnTo>
                  <a:lnTo>
                    <a:pt x="1367" y="700"/>
                  </a:lnTo>
                  <a:lnTo>
                    <a:pt x="1375" y="717"/>
                  </a:lnTo>
                  <a:lnTo>
                    <a:pt x="1379" y="735"/>
                  </a:lnTo>
                  <a:lnTo>
                    <a:pt x="1377" y="753"/>
                  </a:lnTo>
                  <a:lnTo>
                    <a:pt x="1371" y="770"/>
                  </a:lnTo>
                  <a:lnTo>
                    <a:pt x="1361" y="785"/>
                  </a:lnTo>
                  <a:lnTo>
                    <a:pt x="1347" y="796"/>
                  </a:lnTo>
                  <a:lnTo>
                    <a:pt x="107" y="1601"/>
                  </a:lnTo>
                  <a:lnTo>
                    <a:pt x="89" y="1610"/>
                  </a:lnTo>
                  <a:lnTo>
                    <a:pt x="69" y="1613"/>
                  </a:lnTo>
                  <a:lnTo>
                    <a:pt x="52" y="1611"/>
                  </a:lnTo>
                  <a:lnTo>
                    <a:pt x="36" y="1604"/>
                  </a:lnTo>
                  <a:lnTo>
                    <a:pt x="21" y="1594"/>
                  </a:lnTo>
                  <a:lnTo>
                    <a:pt x="9" y="1579"/>
                  </a:lnTo>
                  <a:lnTo>
                    <a:pt x="2" y="1562"/>
                  </a:lnTo>
                  <a:lnTo>
                    <a:pt x="0" y="1543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135"/>
            <p:cNvSpPr>
              <a:spLocks noEditPoints="1"/>
            </p:cNvSpPr>
            <p:nvPr/>
          </p:nvSpPr>
          <p:spPr bwMode="auto">
            <a:xfrm>
              <a:off x="9131300" y="2752725"/>
              <a:ext cx="492125" cy="490538"/>
            </a:xfrm>
            <a:custGeom>
              <a:avLst/>
              <a:gdLst>
                <a:gd name="T0" fmla="*/ 435 w 3100"/>
                <a:gd name="T1" fmla="*/ 682 h 3086"/>
                <a:gd name="T2" fmla="*/ 262 w 3100"/>
                <a:gd name="T3" fmla="*/ 969 h 3086"/>
                <a:gd name="T4" fmla="*/ 162 w 3100"/>
                <a:gd name="T5" fmla="*/ 1288 h 3086"/>
                <a:gd name="T6" fmla="*/ 143 w 3100"/>
                <a:gd name="T7" fmla="*/ 1639 h 3086"/>
                <a:gd name="T8" fmla="*/ 218 w 3100"/>
                <a:gd name="T9" fmla="*/ 2003 h 3086"/>
                <a:gd name="T10" fmla="*/ 381 w 3100"/>
                <a:gd name="T11" fmla="*/ 2328 h 3086"/>
                <a:gd name="T12" fmla="*/ 619 w 3100"/>
                <a:gd name="T13" fmla="*/ 2596 h 3086"/>
                <a:gd name="T14" fmla="*/ 919 w 3100"/>
                <a:gd name="T15" fmla="*/ 2798 h 3086"/>
                <a:gd name="T16" fmla="*/ 1266 w 3100"/>
                <a:gd name="T17" fmla="*/ 2919 h 3086"/>
                <a:gd name="T18" fmla="*/ 1646 w 3100"/>
                <a:gd name="T19" fmla="*/ 2943 h 3086"/>
                <a:gd name="T20" fmla="*/ 2012 w 3100"/>
                <a:gd name="T21" fmla="*/ 2869 h 3086"/>
                <a:gd name="T22" fmla="*/ 2337 w 3100"/>
                <a:gd name="T23" fmla="*/ 2706 h 3086"/>
                <a:gd name="T24" fmla="*/ 2608 w 3100"/>
                <a:gd name="T25" fmla="*/ 2469 h 3086"/>
                <a:gd name="T26" fmla="*/ 2810 w 3100"/>
                <a:gd name="T27" fmla="*/ 2171 h 3086"/>
                <a:gd name="T28" fmla="*/ 2931 w 3100"/>
                <a:gd name="T29" fmla="*/ 1825 h 3086"/>
                <a:gd name="T30" fmla="*/ 2957 w 3100"/>
                <a:gd name="T31" fmla="*/ 1449 h 3086"/>
                <a:gd name="T32" fmla="*/ 2884 w 3100"/>
                <a:gd name="T33" fmla="*/ 1087 h 3086"/>
                <a:gd name="T34" fmla="*/ 1588 w 3100"/>
                <a:gd name="T35" fmla="*/ 1601 h 3086"/>
                <a:gd name="T36" fmla="*/ 1523 w 3100"/>
                <a:gd name="T37" fmla="*/ 1606 h 3086"/>
                <a:gd name="T38" fmla="*/ 1480 w 3100"/>
                <a:gd name="T39" fmla="*/ 141 h 3086"/>
                <a:gd name="T40" fmla="*/ 1122 w 3100"/>
                <a:gd name="T41" fmla="*/ 205 h 3086"/>
                <a:gd name="T42" fmla="*/ 794 w 3100"/>
                <a:gd name="T43" fmla="*/ 357 h 3086"/>
                <a:gd name="T44" fmla="*/ 1549 w 3100"/>
                <a:gd name="T45" fmla="*/ 0 h 3086"/>
                <a:gd name="T46" fmla="*/ 1610 w 3100"/>
                <a:gd name="T47" fmla="*/ 34 h 3086"/>
                <a:gd name="T48" fmla="*/ 2752 w 3100"/>
                <a:gd name="T49" fmla="*/ 680 h 3086"/>
                <a:gd name="T50" fmla="*/ 2821 w 3100"/>
                <a:gd name="T51" fmla="*/ 676 h 3086"/>
                <a:gd name="T52" fmla="*/ 2937 w 3100"/>
                <a:gd name="T53" fmla="*/ 856 h 3086"/>
                <a:gd name="T54" fmla="*/ 3059 w 3100"/>
                <a:gd name="T55" fmla="*/ 1189 h 3086"/>
                <a:gd name="T56" fmla="*/ 3100 w 3100"/>
                <a:gd name="T57" fmla="*/ 1543 h 3086"/>
                <a:gd name="T58" fmla="*/ 3054 w 3100"/>
                <a:gd name="T59" fmla="*/ 1914 h 3086"/>
                <a:gd name="T60" fmla="*/ 2924 w 3100"/>
                <a:gd name="T61" fmla="*/ 2259 h 3086"/>
                <a:gd name="T62" fmla="*/ 2711 w 3100"/>
                <a:gd name="T63" fmla="*/ 2565 h 3086"/>
                <a:gd name="T64" fmla="*/ 2429 w 3100"/>
                <a:gd name="T65" fmla="*/ 2814 h 3086"/>
                <a:gd name="T66" fmla="*/ 2100 w 3100"/>
                <a:gd name="T67" fmla="*/ 2987 h 3086"/>
                <a:gd name="T68" fmla="*/ 1738 w 3100"/>
                <a:gd name="T69" fmla="*/ 3074 h 3086"/>
                <a:gd name="T70" fmla="*/ 1360 w 3100"/>
                <a:gd name="T71" fmla="*/ 3074 h 3086"/>
                <a:gd name="T72" fmla="*/ 999 w 3100"/>
                <a:gd name="T73" fmla="*/ 2987 h 3086"/>
                <a:gd name="T74" fmla="*/ 671 w 3100"/>
                <a:gd name="T75" fmla="*/ 2814 h 3086"/>
                <a:gd name="T76" fmla="*/ 389 w 3100"/>
                <a:gd name="T77" fmla="*/ 2565 h 3086"/>
                <a:gd name="T78" fmla="*/ 176 w 3100"/>
                <a:gd name="T79" fmla="*/ 2259 h 3086"/>
                <a:gd name="T80" fmla="*/ 45 w 3100"/>
                <a:gd name="T81" fmla="*/ 1914 h 3086"/>
                <a:gd name="T82" fmla="*/ 0 w 3100"/>
                <a:gd name="T83" fmla="*/ 1543 h 3086"/>
                <a:gd name="T84" fmla="*/ 43 w 3100"/>
                <a:gd name="T85" fmla="*/ 1177 h 3086"/>
                <a:gd name="T86" fmla="*/ 171 w 3100"/>
                <a:gd name="T87" fmla="*/ 838 h 3086"/>
                <a:gd name="T88" fmla="*/ 375 w 3100"/>
                <a:gd name="T89" fmla="*/ 536 h 3086"/>
                <a:gd name="T90" fmla="*/ 652 w 3100"/>
                <a:gd name="T91" fmla="*/ 284 h 3086"/>
                <a:gd name="T92" fmla="*/ 989 w 3100"/>
                <a:gd name="T93" fmla="*/ 105 h 3086"/>
                <a:gd name="T94" fmla="*/ 1358 w 3100"/>
                <a:gd name="T95" fmla="*/ 12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00" h="3086">
                  <a:moveTo>
                    <a:pt x="611" y="496"/>
                  </a:moveTo>
                  <a:lnTo>
                    <a:pt x="548" y="554"/>
                  </a:lnTo>
                  <a:lnTo>
                    <a:pt x="490" y="617"/>
                  </a:lnTo>
                  <a:lnTo>
                    <a:pt x="435" y="682"/>
                  </a:lnTo>
                  <a:lnTo>
                    <a:pt x="385" y="750"/>
                  </a:lnTo>
                  <a:lnTo>
                    <a:pt x="340" y="820"/>
                  </a:lnTo>
                  <a:lnTo>
                    <a:pt x="299" y="893"/>
                  </a:lnTo>
                  <a:lnTo>
                    <a:pt x="262" y="969"/>
                  </a:lnTo>
                  <a:lnTo>
                    <a:pt x="230" y="1046"/>
                  </a:lnTo>
                  <a:lnTo>
                    <a:pt x="203" y="1125"/>
                  </a:lnTo>
                  <a:lnTo>
                    <a:pt x="180" y="1206"/>
                  </a:lnTo>
                  <a:lnTo>
                    <a:pt x="162" y="1288"/>
                  </a:lnTo>
                  <a:lnTo>
                    <a:pt x="150" y="1372"/>
                  </a:lnTo>
                  <a:lnTo>
                    <a:pt x="142" y="1457"/>
                  </a:lnTo>
                  <a:lnTo>
                    <a:pt x="140" y="1543"/>
                  </a:lnTo>
                  <a:lnTo>
                    <a:pt x="143" y="1639"/>
                  </a:lnTo>
                  <a:lnTo>
                    <a:pt x="153" y="1733"/>
                  </a:lnTo>
                  <a:lnTo>
                    <a:pt x="169" y="1825"/>
                  </a:lnTo>
                  <a:lnTo>
                    <a:pt x="190" y="1915"/>
                  </a:lnTo>
                  <a:lnTo>
                    <a:pt x="218" y="2003"/>
                  </a:lnTo>
                  <a:lnTo>
                    <a:pt x="251" y="2089"/>
                  </a:lnTo>
                  <a:lnTo>
                    <a:pt x="289" y="2171"/>
                  </a:lnTo>
                  <a:lnTo>
                    <a:pt x="332" y="2251"/>
                  </a:lnTo>
                  <a:lnTo>
                    <a:pt x="381" y="2328"/>
                  </a:lnTo>
                  <a:lnTo>
                    <a:pt x="434" y="2401"/>
                  </a:lnTo>
                  <a:lnTo>
                    <a:pt x="492" y="2469"/>
                  </a:lnTo>
                  <a:lnTo>
                    <a:pt x="553" y="2535"/>
                  </a:lnTo>
                  <a:lnTo>
                    <a:pt x="619" y="2596"/>
                  </a:lnTo>
                  <a:lnTo>
                    <a:pt x="689" y="2655"/>
                  </a:lnTo>
                  <a:lnTo>
                    <a:pt x="762" y="2706"/>
                  </a:lnTo>
                  <a:lnTo>
                    <a:pt x="839" y="2755"/>
                  </a:lnTo>
                  <a:lnTo>
                    <a:pt x="919" y="2798"/>
                  </a:lnTo>
                  <a:lnTo>
                    <a:pt x="1001" y="2836"/>
                  </a:lnTo>
                  <a:lnTo>
                    <a:pt x="1087" y="2869"/>
                  </a:lnTo>
                  <a:lnTo>
                    <a:pt x="1176" y="2897"/>
                  </a:lnTo>
                  <a:lnTo>
                    <a:pt x="1266" y="2919"/>
                  </a:lnTo>
                  <a:lnTo>
                    <a:pt x="1358" y="2934"/>
                  </a:lnTo>
                  <a:lnTo>
                    <a:pt x="1454" y="2943"/>
                  </a:lnTo>
                  <a:lnTo>
                    <a:pt x="1549" y="2947"/>
                  </a:lnTo>
                  <a:lnTo>
                    <a:pt x="1646" y="2943"/>
                  </a:lnTo>
                  <a:lnTo>
                    <a:pt x="1741" y="2934"/>
                  </a:lnTo>
                  <a:lnTo>
                    <a:pt x="1834" y="2919"/>
                  </a:lnTo>
                  <a:lnTo>
                    <a:pt x="1924" y="2897"/>
                  </a:lnTo>
                  <a:lnTo>
                    <a:pt x="2012" y="2869"/>
                  </a:lnTo>
                  <a:lnTo>
                    <a:pt x="2098" y="2836"/>
                  </a:lnTo>
                  <a:lnTo>
                    <a:pt x="2181" y="2798"/>
                  </a:lnTo>
                  <a:lnTo>
                    <a:pt x="2261" y="2755"/>
                  </a:lnTo>
                  <a:lnTo>
                    <a:pt x="2337" y="2706"/>
                  </a:lnTo>
                  <a:lnTo>
                    <a:pt x="2411" y="2655"/>
                  </a:lnTo>
                  <a:lnTo>
                    <a:pt x="2481" y="2596"/>
                  </a:lnTo>
                  <a:lnTo>
                    <a:pt x="2547" y="2535"/>
                  </a:lnTo>
                  <a:lnTo>
                    <a:pt x="2608" y="2469"/>
                  </a:lnTo>
                  <a:lnTo>
                    <a:pt x="2666" y="2401"/>
                  </a:lnTo>
                  <a:lnTo>
                    <a:pt x="2719" y="2328"/>
                  </a:lnTo>
                  <a:lnTo>
                    <a:pt x="2768" y="2251"/>
                  </a:lnTo>
                  <a:lnTo>
                    <a:pt x="2810" y="2171"/>
                  </a:lnTo>
                  <a:lnTo>
                    <a:pt x="2849" y="2089"/>
                  </a:lnTo>
                  <a:lnTo>
                    <a:pt x="2882" y="2003"/>
                  </a:lnTo>
                  <a:lnTo>
                    <a:pt x="2910" y="1915"/>
                  </a:lnTo>
                  <a:lnTo>
                    <a:pt x="2931" y="1825"/>
                  </a:lnTo>
                  <a:lnTo>
                    <a:pt x="2947" y="1733"/>
                  </a:lnTo>
                  <a:lnTo>
                    <a:pt x="2957" y="1639"/>
                  </a:lnTo>
                  <a:lnTo>
                    <a:pt x="2960" y="1543"/>
                  </a:lnTo>
                  <a:lnTo>
                    <a:pt x="2957" y="1449"/>
                  </a:lnTo>
                  <a:lnTo>
                    <a:pt x="2947" y="1357"/>
                  </a:lnTo>
                  <a:lnTo>
                    <a:pt x="2932" y="1266"/>
                  </a:lnTo>
                  <a:lnTo>
                    <a:pt x="2911" y="1176"/>
                  </a:lnTo>
                  <a:lnTo>
                    <a:pt x="2884" y="1087"/>
                  </a:lnTo>
                  <a:lnTo>
                    <a:pt x="2851" y="1000"/>
                  </a:lnTo>
                  <a:lnTo>
                    <a:pt x="2812" y="917"/>
                  </a:lnTo>
                  <a:lnTo>
                    <a:pt x="2768" y="835"/>
                  </a:lnTo>
                  <a:lnTo>
                    <a:pt x="1588" y="1601"/>
                  </a:lnTo>
                  <a:lnTo>
                    <a:pt x="1572" y="1609"/>
                  </a:lnTo>
                  <a:lnTo>
                    <a:pt x="1556" y="1612"/>
                  </a:lnTo>
                  <a:lnTo>
                    <a:pt x="1539" y="1612"/>
                  </a:lnTo>
                  <a:lnTo>
                    <a:pt x="1523" y="1606"/>
                  </a:lnTo>
                  <a:lnTo>
                    <a:pt x="1508" y="1599"/>
                  </a:lnTo>
                  <a:lnTo>
                    <a:pt x="1495" y="1586"/>
                  </a:lnTo>
                  <a:lnTo>
                    <a:pt x="611" y="496"/>
                  </a:lnTo>
                  <a:close/>
                  <a:moveTo>
                    <a:pt x="1480" y="141"/>
                  </a:moveTo>
                  <a:lnTo>
                    <a:pt x="1389" y="148"/>
                  </a:lnTo>
                  <a:lnTo>
                    <a:pt x="1299" y="161"/>
                  </a:lnTo>
                  <a:lnTo>
                    <a:pt x="1210" y="180"/>
                  </a:lnTo>
                  <a:lnTo>
                    <a:pt x="1122" y="205"/>
                  </a:lnTo>
                  <a:lnTo>
                    <a:pt x="1038" y="235"/>
                  </a:lnTo>
                  <a:lnTo>
                    <a:pt x="954" y="271"/>
                  </a:lnTo>
                  <a:lnTo>
                    <a:pt x="873" y="311"/>
                  </a:lnTo>
                  <a:lnTo>
                    <a:pt x="794" y="357"/>
                  </a:lnTo>
                  <a:lnTo>
                    <a:pt x="719" y="408"/>
                  </a:lnTo>
                  <a:lnTo>
                    <a:pt x="1480" y="1346"/>
                  </a:lnTo>
                  <a:lnTo>
                    <a:pt x="1480" y="141"/>
                  </a:lnTo>
                  <a:close/>
                  <a:moveTo>
                    <a:pt x="1549" y="0"/>
                  </a:moveTo>
                  <a:lnTo>
                    <a:pt x="1569" y="2"/>
                  </a:lnTo>
                  <a:lnTo>
                    <a:pt x="1586" y="10"/>
                  </a:lnTo>
                  <a:lnTo>
                    <a:pt x="1599" y="20"/>
                  </a:lnTo>
                  <a:lnTo>
                    <a:pt x="1610" y="34"/>
                  </a:lnTo>
                  <a:lnTo>
                    <a:pt x="1617" y="51"/>
                  </a:lnTo>
                  <a:lnTo>
                    <a:pt x="1619" y="69"/>
                  </a:lnTo>
                  <a:lnTo>
                    <a:pt x="1619" y="1414"/>
                  </a:lnTo>
                  <a:lnTo>
                    <a:pt x="2752" y="680"/>
                  </a:lnTo>
                  <a:lnTo>
                    <a:pt x="2769" y="672"/>
                  </a:lnTo>
                  <a:lnTo>
                    <a:pt x="2787" y="668"/>
                  </a:lnTo>
                  <a:lnTo>
                    <a:pt x="2804" y="670"/>
                  </a:lnTo>
                  <a:lnTo>
                    <a:pt x="2821" y="676"/>
                  </a:lnTo>
                  <a:lnTo>
                    <a:pt x="2835" y="686"/>
                  </a:lnTo>
                  <a:lnTo>
                    <a:pt x="2848" y="700"/>
                  </a:lnTo>
                  <a:lnTo>
                    <a:pt x="2895" y="776"/>
                  </a:lnTo>
                  <a:lnTo>
                    <a:pt x="2937" y="856"/>
                  </a:lnTo>
                  <a:lnTo>
                    <a:pt x="2975" y="936"/>
                  </a:lnTo>
                  <a:lnTo>
                    <a:pt x="3008" y="1018"/>
                  </a:lnTo>
                  <a:lnTo>
                    <a:pt x="3035" y="1103"/>
                  </a:lnTo>
                  <a:lnTo>
                    <a:pt x="3059" y="1189"/>
                  </a:lnTo>
                  <a:lnTo>
                    <a:pt x="3077" y="1275"/>
                  </a:lnTo>
                  <a:lnTo>
                    <a:pt x="3089" y="1364"/>
                  </a:lnTo>
                  <a:lnTo>
                    <a:pt x="3097" y="1453"/>
                  </a:lnTo>
                  <a:lnTo>
                    <a:pt x="3100" y="1543"/>
                  </a:lnTo>
                  <a:lnTo>
                    <a:pt x="3097" y="1637"/>
                  </a:lnTo>
                  <a:lnTo>
                    <a:pt x="3088" y="1731"/>
                  </a:lnTo>
                  <a:lnTo>
                    <a:pt x="3074" y="1823"/>
                  </a:lnTo>
                  <a:lnTo>
                    <a:pt x="3054" y="1914"/>
                  </a:lnTo>
                  <a:lnTo>
                    <a:pt x="3030" y="2003"/>
                  </a:lnTo>
                  <a:lnTo>
                    <a:pt x="2999" y="2091"/>
                  </a:lnTo>
                  <a:lnTo>
                    <a:pt x="2964" y="2176"/>
                  </a:lnTo>
                  <a:lnTo>
                    <a:pt x="2924" y="2259"/>
                  </a:lnTo>
                  <a:lnTo>
                    <a:pt x="2878" y="2339"/>
                  </a:lnTo>
                  <a:lnTo>
                    <a:pt x="2827" y="2418"/>
                  </a:lnTo>
                  <a:lnTo>
                    <a:pt x="2771" y="2493"/>
                  </a:lnTo>
                  <a:lnTo>
                    <a:pt x="2711" y="2565"/>
                  </a:lnTo>
                  <a:lnTo>
                    <a:pt x="2645" y="2634"/>
                  </a:lnTo>
                  <a:lnTo>
                    <a:pt x="2576" y="2699"/>
                  </a:lnTo>
                  <a:lnTo>
                    <a:pt x="2504" y="2759"/>
                  </a:lnTo>
                  <a:lnTo>
                    <a:pt x="2429" y="2814"/>
                  </a:lnTo>
                  <a:lnTo>
                    <a:pt x="2350" y="2865"/>
                  </a:lnTo>
                  <a:lnTo>
                    <a:pt x="2269" y="2910"/>
                  </a:lnTo>
                  <a:lnTo>
                    <a:pt x="2186" y="2951"/>
                  </a:lnTo>
                  <a:lnTo>
                    <a:pt x="2100" y="2987"/>
                  </a:lnTo>
                  <a:lnTo>
                    <a:pt x="2012" y="3016"/>
                  </a:lnTo>
                  <a:lnTo>
                    <a:pt x="1923" y="3042"/>
                  </a:lnTo>
                  <a:lnTo>
                    <a:pt x="1832" y="3061"/>
                  </a:lnTo>
                  <a:lnTo>
                    <a:pt x="1738" y="3074"/>
                  </a:lnTo>
                  <a:lnTo>
                    <a:pt x="1645" y="3083"/>
                  </a:lnTo>
                  <a:lnTo>
                    <a:pt x="1549" y="3086"/>
                  </a:lnTo>
                  <a:lnTo>
                    <a:pt x="1455" y="3083"/>
                  </a:lnTo>
                  <a:lnTo>
                    <a:pt x="1360" y="3074"/>
                  </a:lnTo>
                  <a:lnTo>
                    <a:pt x="1268" y="3061"/>
                  </a:lnTo>
                  <a:lnTo>
                    <a:pt x="1177" y="3042"/>
                  </a:lnTo>
                  <a:lnTo>
                    <a:pt x="1087" y="3016"/>
                  </a:lnTo>
                  <a:lnTo>
                    <a:pt x="999" y="2987"/>
                  </a:lnTo>
                  <a:lnTo>
                    <a:pt x="914" y="2951"/>
                  </a:lnTo>
                  <a:lnTo>
                    <a:pt x="830" y="2910"/>
                  </a:lnTo>
                  <a:lnTo>
                    <a:pt x="750" y="2865"/>
                  </a:lnTo>
                  <a:lnTo>
                    <a:pt x="671" y="2814"/>
                  </a:lnTo>
                  <a:lnTo>
                    <a:pt x="596" y="2759"/>
                  </a:lnTo>
                  <a:lnTo>
                    <a:pt x="524" y="2699"/>
                  </a:lnTo>
                  <a:lnTo>
                    <a:pt x="454" y="2634"/>
                  </a:lnTo>
                  <a:lnTo>
                    <a:pt x="389" y="2565"/>
                  </a:lnTo>
                  <a:lnTo>
                    <a:pt x="328" y="2493"/>
                  </a:lnTo>
                  <a:lnTo>
                    <a:pt x="273" y="2418"/>
                  </a:lnTo>
                  <a:lnTo>
                    <a:pt x="222" y="2339"/>
                  </a:lnTo>
                  <a:lnTo>
                    <a:pt x="176" y="2259"/>
                  </a:lnTo>
                  <a:lnTo>
                    <a:pt x="136" y="2176"/>
                  </a:lnTo>
                  <a:lnTo>
                    <a:pt x="100" y="2091"/>
                  </a:lnTo>
                  <a:lnTo>
                    <a:pt x="70" y="2003"/>
                  </a:lnTo>
                  <a:lnTo>
                    <a:pt x="45" y="1914"/>
                  </a:lnTo>
                  <a:lnTo>
                    <a:pt x="25" y="1823"/>
                  </a:lnTo>
                  <a:lnTo>
                    <a:pt x="12" y="1731"/>
                  </a:lnTo>
                  <a:lnTo>
                    <a:pt x="3" y="1637"/>
                  </a:lnTo>
                  <a:lnTo>
                    <a:pt x="0" y="1543"/>
                  </a:lnTo>
                  <a:lnTo>
                    <a:pt x="3" y="1450"/>
                  </a:lnTo>
                  <a:lnTo>
                    <a:pt x="12" y="1358"/>
                  </a:lnTo>
                  <a:lnTo>
                    <a:pt x="24" y="1267"/>
                  </a:lnTo>
                  <a:lnTo>
                    <a:pt x="43" y="1177"/>
                  </a:lnTo>
                  <a:lnTo>
                    <a:pt x="68" y="1089"/>
                  </a:lnTo>
                  <a:lnTo>
                    <a:pt x="98" y="1003"/>
                  </a:lnTo>
                  <a:lnTo>
                    <a:pt x="132" y="919"/>
                  </a:lnTo>
                  <a:lnTo>
                    <a:pt x="171" y="838"/>
                  </a:lnTo>
                  <a:lnTo>
                    <a:pt x="216" y="757"/>
                  </a:lnTo>
                  <a:lnTo>
                    <a:pt x="264" y="681"/>
                  </a:lnTo>
                  <a:lnTo>
                    <a:pt x="317" y="607"/>
                  </a:lnTo>
                  <a:lnTo>
                    <a:pt x="375" y="536"/>
                  </a:lnTo>
                  <a:lnTo>
                    <a:pt x="437" y="467"/>
                  </a:lnTo>
                  <a:lnTo>
                    <a:pt x="504" y="404"/>
                  </a:lnTo>
                  <a:lnTo>
                    <a:pt x="576" y="343"/>
                  </a:lnTo>
                  <a:lnTo>
                    <a:pt x="652" y="284"/>
                  </a:lnTo>
                  <a:lnTo>
                    <a:pt x="732" y="232"/>
                  </a:lnTo>
                  <a:lnTo>
                    <a:pt x="814" y="184"/>
                  </a:lnTo>
                  <a:lnTo>
                    <a:pt x="901" y="142"/>
                  </a:lnTo>
                  <a:lnTo>
                    <a:pt x="989" y="105"/>
                  </a:lnTo>
                  <a:lnTo>
                    <a:pt x="1078" y="73"/>
                  </a:lnTo>
                  <a:lnTo>
                    <a:pt x="1170" y="47"/>
                  </a:lnTo>
                  <a:lnTo>
                    <a:pt x="1264" y="26"/>
                  </a:lnTo>
                  <a:lnTo>
                    <a:pt x="1358" y="12"/>
                  </a:lnTo>
                  <a:lnTo>
                    <a:pt x="1454" y="2"/>
                  </a:lnTo>
                  <a:lnTo>
                    <a:pt x="1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136"/>
            <p:cNvSpPr>
              <a:spLocks/>
            </p:cNvSpPr>
            <p:nvPr/>
          </p:nvSpPr>
          <p:spPr bwMode="auto">
            <a:xfrm>
              <a:off x="9444038" y="2932113"/>
              <a:ext cx="93663" cy="68263"/>
            </a:xfrm>
            <a:custGeom>
              <a:avLst/>
              <a:gdLst>
                <a:gd name="T0" fmla="*/ 521 w 594"/>
                <a:gd name="T1" fmla="*/ 0 h 435"/>
                <a:gd name="T2" fmla="*/ 538 w 594"/>
                <a:gd name="T3" fmla="*/ 2 h 435"/>
                <a:gd name="T4" fmla="*/ 555 w 594"/>
                <a:gd name="T5" fmla="*/ 8 h 435"/>
                <a:gd name="T6" fmla="*/ 570 w 594"/>
                <a:gd name="T7" fmla="*/ 18 h 435"/>
                <a:gd name="T8" fmla="*/ 583 w 594"/>
                <a:gd name="T9" fmla="*/ 32 h 435"/>
                <a:gd name="T10" fmla="*/ 591 w 594"/>
                <a:gd name="T11" fmla="*/ 49 h 435"/>
                <a:gd name="T12" fmla="*/ 594 w 594"/>
                <a:gd name="T13" fmla="*/ 67 h 435"/>
                <a:gd name="T14" fmla="*/ 593 w 594"/>
                <a:gd name="T15" fmla="*/ 85 h 435"/>
                <a:gd name="T16" fmla="*/ 587 w 594"/>
                <a:gd name="T17" fmla="*/ 102 h 435"/>
                <a:gd name="T18" fmla="*/ 577 w 594"/>
                <a:gd name="T19" fmla="*/ 116 h 435"/>
                <a:gd name="T20" fmla="*/ 563 w 594"/>
                <a:gd name="T21" fmla="*/ 128 h 435"/>
                <a:gd name="T22" fmla="*/ 108 w 594"/>
                <a:gd name="T23" fmla="*/ 423 h 435"/>
                <a:gd name="T24" fmla="*/ 89 w 594"/>
                <a:gd name="T25" fmla="*/ 432 h 435"/>
                <a:gd name="T26" fmla="*/ 70 w 594"/>
                <a:gd name="T27" fmla="*/ 435 h 435"/>
                <a:gd name="T28" fmla="*/ 53 w 594"/>
                <a:gd name="T29" fmla="*/ 433 h 435"/>
                <a:gd name="T30" fmla="*/ 37 w 594"/>
                <a:gd name="T31" fmla="*/ 426 h 435"/>
                <a:gd name="T32" fmla="*/ 23 w 594"/>
                <a:gd name="T33" fmla="*/ 416 h 435"/>
                <a:gd name="T34" fmla="*/ 12 w 594"/>
                <a:gd name="T35" fmla="*/ 403 h 435"/>
                <a:gd name="T36" fmla="*/ 3 w 594"/>
                <a:gd name="T37" fmla="*/ 386 h 435"/>
                <a:gd name="T38" fmla="*/ 0 w 594"/>
                <a:gd name="T39" fmla="*/ 368 h 435"/>
                <a:gd name="T40" fmla="*/ 2 w 594"/>
                <a:gd name="T41" fmla="*/ 350 h 435"/>
                <a:gd name="T42" fmla="*/ 7 w 594"/>
                <a:gd name="T43" fmla="*/ 333 h 435"/>
                <a:gd name="T44" fmla="*/ 18 w 594"/>
                <a:gd name="T45" fmla="*/ 318 h 435"/>
                <a:gd name="T46" fmla="*/ 32 w 594"/>
                <a:gd name="T47" fmla="*/ 307 h 435"/>
                <a:gd name="T48" fmla="*/ 486 w 594"/>
                <a:gd name="T49" fmla="*/ 12 h 435"/>
                <a:gd name="T50" fmla="*/ 503 w 594"/>
                <a:gd name="T51" fmla="*/ 3 h 435"/>
                <a:gd name="T52" fmla="*/ 521 w 594"/>
                <a:gd name="T5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4" h="435">
                  <a:moveTo>
                    <a:pt x="521" y="0"/>
                  </a:moveTo>
                  <a:lnTo>
                    <a:pt x="538" y="2"/>
                  </a:lnTo>
                  <a:lnTo>
                    <a:pt x="555" y="8"/>
                  </a:lnTo>
                  <a:lnTo>
                    <a:pt x="570" y="18"/>
                  </a:lnTo>
                  <a:lnTo>
                    <a:pt x="583" y="32"/>
                  </a:lnTo>
                  <a:lnTo>
                    <a:pt x="591" y="49"/>
                  </a:lnTo>
                  <a:lnTo>
                    <a:pt x="594" y="67"/>
                  </a:lnTo>
                  <a:lnTo>
                    <a:pt x="593" y="85"/>
                  </a:lnTo>
                  <a:lnTo>
                    <a:pt x="587" y="102"/>
                  </a:lnTo>
                  <a:lnTo>
                    <a:pt x="577" y="116"/>
                  </a:lnTo>
                  <a:lnTo>
                    <a:pt x="563" y="128"/>
                  </a:lnTo>
                  <a:lnTo>
                    <a:pt x="108" y="423"/>
                  </a:lnTo>
                  <a:lnTo>
                    <a:pt x="89" y="432"/>
                  </a:lnTo>
                  <a:lnTo>
                    <a:pt x="70" y="435"/>
                  </a:lnTo>
                  <a:lnTo>
                    <a:pt x="53" y="433"/>
                  </a:lnTo>
                  <a:lnTo>
                    <a:pt x="37" y="426"/>
                  </a:lnTo>
                  <a:lnTo>
                    <a:pt x="23" y="416"/>
                  </a:lnTo>
                  <a:lnTo>
                    <a:pt x="12" y="403"/>
                  </a:lnTo>
                  <a:lnTo>
                    <a:pt x="3" y="386"/>
                  </a:lnTo>
                  <a:lnTo>
                    <a:pt x="0" y="368"/>
                  </a:lnTo>
                  <a:lnTo>
                    <a:pt x="2" y="350"/>
                  </a:lnTo>
                  <a:lnTo>
                    <a:pt x="7" y="333"/>
                  </a:lnTo>
                  <a:lnTo>
                    <a:pt x="18" y="318"/>
                  </a:lnTo>
                  <a:lnTo>
                    <a:pt x="32" y="307"/>
                  </a:lnTo>
                  <a:lnTo>
                    <a:pt x="486" y="12"/>
                  </a:lnTo>
                  <a:lnTo>
                    <a:pt x="503" y="3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137"/>
            <p:cNvSpPr>
              <a:spLocks/>
            </p:cNvSpPr>
            <p:nvPr/>
          </p:nvSpPr>
          <p:spPr bwMode="auto">
            <a:xfrm>
              <a:off x="9545638" y="2909888"/>
              <a:ext cx="26988" cy="23813"/>
            </a:xfrm>
            <a:custGeom>
              <a:avLst/>
              <a:gdLst>
                <a:gd name="T0" fmla="*/ 91 w 164"/>
                <a:gd name="T1" fmla="*/ 0 h 154"/>
                <a:gd name="T2" fmla="*/ 109 w 164"/>
                <a:gd name="T3" fmla="*/ 1 h 154"/>
                <a:gd name="T4" fmla="*/ 126 w 164"/>
                <a:gd name="T5" fmla="*/ 6 h 154"/>
                <a:gd name="T6" fmla="*/ 141 w 164"/>
                <a:gd name="T7" fmla="*/ 17 h 154"/>
                <a:gd name="T8" fmla="*/ 153 w 164"/>
                <a:gd name="T9" fmla="*/ 30 h 154"/>
                <a:gd name="T10" fmla="*/ 161 w 164"/>
                <a:gd name="T11" fmla="*/ 47 h 154"/>
                <a:gd name="T12" fmla="*/ 164 w 164"/>
                <a:gd name="T13" fmla="*/ 65 h 154"/>
                <a:gd name="T14" fmla="*/ 162 w 164"/>
                <a:gd name="T15" fmla="*/ 83 h 154"/>
                <a:gd name="T16" fmla="*/ 157 w 164"/>
                <a:gd name="T17" fmla="*/ 100 h 154"/>
                <a:gd name="T18" fmla="*/ 146 w 164"/>
                <a:gd name="T19" fmla="*/ 115 h 154"/>
                <a:gd name="T20" fmla="*/ 132 w 164"/>
                <a:gd name="T21" fmla="*/ 127 h 154"/>
                <a:gd name="T22" fmla="*/ 108 w 164"/>
                <a:gd name="T23" fmla="*/ 142 h 154"/>
                <a:gd name="T24" fmla="*/ 89 w 164"/>
                <a:gd name="T25" fmla="*/ 151 h 154"/>
                <a:gd name="T26" fmla="*/ 70 w 164"/>
                <a:gd name="T27" fmla="*/ 154 h 154"/>
                <a:gd name="T28" fmla="*/ 53 w 164"/>
                <a:gd name="T29" fmla="*/ 152 h 154"/>
                <a:gd name="T30" fmla="*/ 37 w 164"/>
                <a:gd name="T31" fmla="*/ 146 h 154"/>
                <a:gd name="T32" fmla="*/ 23 w 164"/>
                <a:gd name="T33" fmla="*/ 136 h 154"/>
                <a:gd name="T34" fmla="*/ 11 w 164"/>
                <a:gd name="T35" fmla="*/ 122 h 154"/>
                <a:gd name="T36" fmla="*/ 3 w 164"/>
                <a:gd name="T37" fmla="*/ 105 h 154"/>
                <a:gd name="T38" fmla="*/ 0 w 164"/>
                <a:gd name="T39" fmla="*/ 87 h 154"/>
                <a:gd name="T40" fmla="*/ 2 w 164"/>
                <a:gd name="T41" fmla="*/ 70 h 154"/>
                <a:gd name="T42" fmla="*/ 7 w 164"/>
                <a:gd name="T43" fmla="*/ 54 h 154"/>
                <a:gd name="T44" fmla="*/ 18 w 164"/>
                <a:gd name="T45" fmla="*/ 39 h 154"/>
                <a:gd name="T46" fmla="*/ 32 w 164"/>
                <a:gd name="T47" fmla="*/ 26 h 154"/>
                <a:gd name="T48" fmla="*/ 56 w 164"/>
                <a:gd name="T49" fmla="*/ 10 h 154"/>
                <a:gd name="T50" fmla="*/ 73 w 164"/>
                <a:gd name="T51" fmla="*/ 3 h 154"/>
                <a:gd name="T52" fmla="*/ 91 w 164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154">
                  <a:moveTo>
                    <a:pt x="91" y="0"/>
                  </a:moveTo>
                  <a:lnTo>
                    <a:pt x="109" y="1"/>
                  </a:lnTo>
                  <a:lnTo>
                    <a:pt x="126" y="6"/>
                  </a:lnTo>
                  <a:lnTo>
                    <a:pt x="141" y="17"/>
                  </a:lnTo>
                  <a:lnTo>
                    <a:pt x="153" y="30"/>
                  </a:lnTo>
                  <a:lnTo>
                    <a:pt x="161" y="47"/>
                  </a:lnTo>
                  <a:lnTo>
                    <a:pt x="164" y="65"/>
                  </a:lnTo>
                  <a:lnTo>
                    <a:pt x="162" y="83"/>
                  </a:lnTo>
                  <a:lnTo>
                    <a:pt x="157" y="100"/>
                  </a:lnTo>
                  <a:lnTo>
                    <a:pt x="146" y="115"/>
                  </a:lnTo>
                  <a:lnTo>
                    <a:pt x="132" y="127"/>
                  </a:lnTo>
                  <a:lnTo>
                    <a:pt x="108" y="142"/>
                  </a:lnTo>
                  <a:lnTo>
                    <a:pt x="89" y="151"/>
                  </a:lnTo>
                  <a:lnTo>
                    <a:pt x="70" y="154"/>
                  </a:lnTo>
                  <a:lnTo>
                    <a:pt x="53" y="152"/>
                  </a:lnTo>
                  <a:lnTo>
                    <a:pt x="37" y="146"/>
                  </a:lnTo>
                  <a:lnTo>
                    <a:pt x="23" y="136"/>
                  </a:lnTo>
                  <a:lnTo>
                    <a:pt x="11" y="122"/>
                  </a:lnTo>
                  <a:lnTo>
                    <a:pt x="3" y="105"/>
                  </a:lnTo>
                  <a:lnTo>
                    <a:pt x="0" y="87"/>
                  </a:lnTo>
                  <a:lnTo>
                    <a:pt x="2" y="70"/>
                  </a:lnTo>
                  <a:lnTo>
                    <a:pt x="7" y="54"/>
                  </a:lnTo>
                  <a:lnTo>
                    <a:pt x="18" y="39"/>
                  </a:lnTo>
                  <a:lnTo>
                    <a:pt x="32" y="26"/>
                  </a:lnTo>
                  <a:lnTo>
                    <a:pt x="56" y="10"/>
                  </a:lnTo>
                  <a:lnTo>
                    <a:pt x="73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4" name="Group 823"/>
          <p:cNvGrpSpPr/>
          <p:nvPr/>
        </p:nvGrpSpPr>
        <p:grpSpPr>
          <a:xfrm>
            <a:off x="8152297" y="2689289"/>
            <a:ext cx="555625" cy="554038"/>
            <a:chOff x="8185150" y="2689225"/>
            <a:chExt cx="5556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8" name="Freeform 142"/>
            <p:cNvSpPr>
              <a:spLocks noEditPoints="1"/>
            </p:cNvSpPr>
            <p:nvPr/>
          </p:nvSpPr>
          <p:spPr bwMode="auto">
            <a:xfrm>
              <a:off x="8289925" y="2689225"/>
              <a:ext cx="346075" cy="252413"/>
            </a:xfrm>
            <a:custGeom>
              <a:avLst/>
              <a:gdLst>
                <a:gd name="T0" fmla="*/ 1004 w 2179"/>
                <a:gd name="T1" fmla="*/ 142 h 1581"/>
                <a:gd name="T2" fmla="*/ 836 w 2179"/>
                <a:gd name="T3" fmla="*/ 162 h 1581"/>
                <a:gd name="T4" fmla="*/ 673 w 2179"/>
                <a:gd name="T5" fmla="*/ 204 h 1581"/>
                <a:gd name="T6" fmla="*/ 518 w 2179"/>
                <a:gd name="T7" fmla="*/ 263 h 1581"/>
                <a:gd name="T8" fmla="*/ 371 w 2179"/>
                <a:gd name="T9" fmla="*/ 342 h 1581"/>
                <a:gd name="T10" fmla="*/ 233 w 2179"/>
                <a:gd name="T11" fmla="*/ 439 h 1581"/>
                <a:gd name="T12" fmla="*/ 1089 w 2179"/>
                <a:gd name="T13" fmla="*/ 1413 h 1581"/>
                <a:gd name="T14" fmla="*/ 1945 w 2179"/>
                <a:gd name="T15" fmla="*/ 439 h 1581"/>
                <a:gd name="T16" fmla="*/ 1807 w 2179"/>
                <a:gd name="T17" fmla="*/ 342 h 1581"/>
                <a:gd name="T18" fmla="*/ 1660 w 2179"/>
                <a:gd name="T19" fmla="*/ 263 h 1581"/>
                <a:gd name="T20" fmla="*/ 1505 w 2179"/>
                <a:gd name="T21" fmla="*/ 204 h 1581"/>
                <a:gd name="T22" fmla="*/ 1342 w 2179"/>
                <a:gd name="T23" fmla="*/ 162 h 1581"/>
                <a:gd name="T24" fmla="*/ 1175 w 2179"/>
                <a:gd name="T25" fmla="*/ 142 h 1581"/>
                <a:gd name="T26" fmla="*/ 1089 w 2179"/>
                <a:gd name="T27" fmla="*/ 0 h 1581"/>
                <a:gd name="T28" fmla="*/ 1273 w 2179"/>
                <a:gd name="T29" fmla="*/ 12 h 1581"/>
                <a:gd name="T30" fmla="*/ 1453 w 2179"/>
                <a:gd name="T31" fmla="*/ 44 h 1581"/>
                <a:gd name="T32" fmla="*/ 1627 w 2179"/>
                <a:gd name="T33" fmla="*/ 98 h 1581"/>
                <a:gd name="T34" fmla="*/ 1791 w 2179"/>
                <a:gd name="T35" fmla="*/ 172 h 1581"/>
                <a:gd name="T36" fmla="*/ 1947 w 2179"/>
                <a:gd name="T37" fmla="*/ 266 h 1581"/>
                <a:gd name="T38" fmla="*/ 2091 w 2179"/>
                <a:gd name="T39" fmla="*/ 380 h 1581"/>
                <a:gd name="T40" fmla="*/ 2170 w 2179"/>
                <a:gd name="T41" fmla="*/ 457 h 1581"/>
                <a:gd name="T42" fmla="*/ 2179 w 2179"/>
                <a:gd name="T43" fmla="*/ 492 h 1581"/>
                <a:gd name="T44" fmla="*/ 2170 w 2179"/>
                <a:gd name="T45" fmla="*/ 527 h 1581"/>
                <a:gd name="T46" fmla="*/ 1139 w 2179"/>
                <a:gd name="T47" fmla="*/ 1561 h 1581"/>
                <a:gd name="T48" fmla="*/ 1107 w 2179"/>
                <a:gd name="T49" fmla="*/ 1579 h 1581"/>
                <a:gd name="T50" fmla="*/ 1071 w 2179"/>
                <a:gd name="T51" fmla="*/ 1579 h 1581"/>
                <a:gd name="T52" fmla="*/ 1040 w 2179"/>
                <a:gd name="T53" fmla="*/ 1561 h 1581"/>
                <a:gd name="T54" fmla="*/ 8 w 2179"/>
                <a:gd name="T55" fmla="*/ 527 h 1581"/>
                <a:gd name="T56" fmla="*/ 0 w 2179"/>
                <a:gd name="T57" fmla="*/ 492 h 1581"/>
                <a:gd name="T58" fmla="*/ 8 w 2179"/>
                <a:gd name="T59" fmla="*/ 457 h 1581"/>
                <a:gd name="T60" fmla="*/ 88 w 2179"/>
                <a:gd name="T61" fmla="*/ 380 h 1581"/>
                <a:gd name="T62" fmla="*/ 232 w 2179"/>
                <a:gd name="T63" fmla="*/ 266 h 1581"/>
                <a:gd name="T64" fmla="*/ 387 w 2179"/>
                <a:gd name="T65" fmla="*/ 172 h 1581"/>
                <a:gd name="T66" fmla="*/ 552 w 2179"/>
                <a:gd name="T67" fmla="*/ 98 h 1581"/>
                <a:gd name="T68" fmla="*/ 725 w 2179"/>
                <a:gd name="T69" fmla="*/ 44 h 1581"/>
                <a:gd name="T70" fmla="*/ 904 w 2179"/>
                <a:gd name="T71" fmla="*/ 12 h 1581"/>
                <a:gd name="T72" fmla="*/ 1089 w 2179"/>
                <a:gd name="T73" fmla="*/ 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79" h="1581">
                  <a:moveTo>
                    <a:pt x="1089" y="140"/>
                  </a:moveTo>
                  <a:lnTo>
                    <a:pt x="1004" y="142"/>
                  </a:lnTo>
                  <a:lnTo>
                    <a:pt x="919" y="150"/>
                  </a:lnTo>
                  <a:lnTo>
                    <a:pt x="836" y="162"/>
                  </a:lnTo>
                  <a:lnTo>
                    <a:pt x="754" y="180"/>
                  </a:lnTo>
                  <a:lnTo>
                    <a:pt x="673" y="204"/>
                  </a:lnTo>
                  <a:lnTo>
                    <a:pt x="595" y="231"/>
                  </a:lnTo>
                  <a:lnTo>
                    <a:pt x="518" y="263"/>
                  </a:lnTo>
                  <a:lnTo>
                    <a:pt x="443" y="300"/>
                  </a:lnTo>
                  <a:lnTo>
                    <a:pt x="371" y="342"/>
                  </a:lnTo>
                  <a:lnTo>
                    <a:pt x="301" y="388"/>
                  </a:lnTo>
                  <a:lnTo>
                    <a:pt x="233" y="439"/>
                  </a:lnTo>
                  <a:lnTo>
                    <a:pt x="168" y="493"/>
                  </a:lnTo>
                  <a:lnTo>
                    <a:pt x="1089" y="1413"/>
                  </a:lnTo>
                  <a:lnTo>
                    <a:pt x="2009" y="493"/>
                  </a:lnTo>
                  <a:lnTo>
                    <a:pt x="1945" y="439"/>
                  </a:lnTo>
                  <a:lnTo>
                    <a:pt x="1877" y="388"/>
                  </a:lnTo>
                  <a:lnTo>
                    <a:pt x="1807" y="342"/>
                  </a:lnTo>
                  <a:lnTo>
                    <a:pt x="1735" y="300"/>
                  </a:lnTo>
                  <a:lnTo>
                    <a:pt x="1660" y="263"/>
                  </a:lnTo>
                  <a:lnTo>
                    <a:pt x="1583" y="231"/>
                  </a:lnTo>
                  <a:lnTo>
                    <a:pt x="1505" y="204"/>
                  </a:lnTo>
                  <a:lnTo>
                    <a:pt x="1424" y="180"/>
                  </a:lnTo>
                  <a:lnTo>
                    <a:pt x="1342" y="162"/>
                  </a:lnTo>
                  <a:lnTo>
                    <a:pt x="1259" y="150"/>
                  </a:lnTo>
                  <a:lnTo>
                    <a:pt x="1175" y="142"/>
                  </a:lnTo>
                  <a:lnTo>
                    <a:pt x="1089" y="140"/>
                  </a:lnTo>
                  <a:close/>
                  <a:moveTo>
                    <a:pt x="1089" y="0"/>
                  </a:moveTo>
                  <a:lnTo>
                    <a:pt x="1182" y="3"/>
                  </a:lnTo>
                  <a:lnTo>
                    <a:pt x="1273" y="12"/>
                  </a:lnTo>
                  <a:lnTo>
                    <a:pt x="1364" y="26"/>
                  </a:lnTo>
                  <a:lnTo>
                    <a:pt x="1453" y="44"/>
                  </a:lnTo>
                  <a:lnTo>
                    <a:pt x="1541" y="68"/>
                  </a:lnTo>
                  <a:lnTo>
                    <a:pt x="1627" y="98"/>
                  </a:lnTo>
                  <a:lnTo>
                    <a:pt x="1709" y="133"/>
                  </a:lnTo>
                  <a:lnTo>
                    <a:pt x="1791" y="172"/>
                  </a:lnTo>
                  <a:lnTo>
                    <a:pt x="1870" y="216"/>
                  </a:lnTo>
                  <a:lnTo>
                    <a:pt x="1947" y="266"/>
                  </a:lnTo>
                  <a:lnTo>
                    <a:pt x="2020" y="320"/>
                  </a:lnTo>
                  <a:lnTo>
                    <a:pt x="2091" y="380"/>
                  </a:lnTo>
                  <a:lnTo>
                    <a:pt x="2159" y="443"/>
                  </a:lnTo>
                  <a:lnTo>
                    <a:pt x="2170" y="457"/>
                  </a:lnTo>
                  <a:lnTo>
                    <a:pt x="2177" y="474"/>
                  </a:lnTo>
                  <a:lnTo>
                    <a:pt x="2179" y="492"/>
                  </a:lnTo>
                  <a:lnTo>
                    <a:pt x="2177" y="510"/>
                  </a:lnTo>
                  <a:lnTo>
                    <a:pt x="2170" y="527"/>
                  </a:lnTo>
                  <a:lnTo>
                    <a:pt x="2159" y="542"/>
                  </a:lnTo>
                  <a:lnTo>
                    <a:pt x="1139" y="1561"/>
                  </a:lnTo>
                  <a:lnTo>
                    <a:pt x="1124" y="1572"/>
                  </a:lnTo>
                  <a:lnTo>
                    <a:pt x="1107" y="1579"/>
                  </a:lnTo>
                  <a:lnTo>
                    <a:pt x="1089" y="1581"/>
                  </a:lnTo>
                  <a:lnTo>
                    <a:pt x="1071" y="1579"/>
                  </a:lnTo>
                  <a:lnTo>
                    <a:pt x="1054" y="1572"/>
                  </a:lnTo>
                  <a:lnTo>
                    <a:pt x="1040" y="1561"/>
                  </a:lnTo>
                  <a:lnTo>
                    <a:pt x="20" y="542"/>
                  </a:lnTo>
                  <a:lnTo>
                    <a:pt x="8" y="527"/>
                  </a:lnTo>
                  <a:lnTo>
                    <a:pt x="2" y="510"/>
                  </a:lnTo>
                  <a:lnTo>
                    <a:pt x="0" y="492"/>
                  </a:lnTo>
                  <a:lnTo>
                    <a:pt x="2" y="474"/>
                  </a:lnTo>
                  <a:lnTo>
                    <a:pt x="8" y="457"/>
                  </a:lnTo>
                  <a:lnTo>
                    <a:pt x="20" y="443"/>
                  </a:lnTo>
                  <a:lnTo>
                    <a:pt x="88" y="380"/>
                  </a:lnTo>
                  <a:lnTo>
                    <a:pt x="158" y="320"/>
                  </a:lnTo>
                  <a:lnTo>
                    <a:pt x="232" y="266"/>
                  </a:lnTo>
                  <a:lnTo>
                    <a:pt x="308" y="216"/>
                  </a:lnTo>
                  <a:lnTo>
                    <a:pt x="387" y="172"/>
                  </a:lnTo>
                  <a:lnTo>
                    <a:pt x="468" y="133"/>
                  </a:lnTo>
                  <a:lnTo>
                    <a:pt x="552" y="98"/>
                  </a:lnTo>
                  <a:lnTo>
                    <a:pt x="638" y="68"/>
                  </a:lnTo>
                  <a:lnTo>
                    <a:pt x="725" y="44"/>
                  </a:lnTo>
                  <a:lnTo>
                    <a:pt x="814" y="26"/>
                  </a:lnTo>
                  <a:lnTo>
                    <a:pt x="904" y="12"/>
                  </a:lnTo>
                  <a:lnTo>
                    <a:pt x="997" y="3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43"/>
            <p:cNvSpPr>
              <a:spLocks noEditPoints="1"/>
            </p:cNvSpPr>
            <p:nvPr/>
          </p:nvSpPr>
          <p:spPr bwMode="auto">
            <a:xfrm>
              <a:off x="8185150" y="2794000"/>
              <a:ext cx="250825" cy="346075"/>
            </a:xfrm>
            <a:custGeom>
              <a:avLst/>
              <a:gdLst>
                <a:gd name="T0" fmla="*/ 438 w 1582"/>
                <a:gd name="T1" fmla="*/ 234 h 2178"/>
                <a:gd name="T2" fmla="*/ 342 w 1582"/>
                <a:gd name="T3" fmla="*/ 371 h 2178"/>
                <a:gd name="T4" fmla="*/ 263 w 1582"/>
                <a:gd name="T5" fmla="*/ 518 h 2178"/>
                <a:gd name="T6" fmla="*/ 203 w 1582"/>
                <a:gd name="T7" fmla="*/ 674 h 2178"/>
                <a:gd name="T8" fmla="*/ 162 w 1582"/>
                <a:gd name="T9" fmla="*/ 836 h 2178"/>
                <a:gd name="T10" fmla="*/ 142 w 1582"/>
                <a:gd name="T11" fmla="*/ 1004 h 2178"/>
                <a:gd name="T12" fmla="*/ 142 w 1582"/>
                <a:gd name="T13" fmla="*/ 1174 h 2178"/>
                <a:gd name="T14" fmla="*/ 162 w 1582"/>
                <a:gd name="T15" fmla="*/ 1342 h 2178"/>
                <a:gd name="T16" fmla="*/ 203 w 1582"/>
                <a:gd name="T17" fmla="*/ 1504 h 2178"/>
                <a:gd name="T18" fmla="*/ 263 w 1582"/>
                <a:gd name="T19" fmla="*/ 1660 h 2178"/>
                <a:gd name="T20" fmla="*/ 342 w 1582"/>
                <a:gd name="T21" fmla="*/ 1807 h 2178"/>
                <a:gd name="T22" fmla="*/ 438 w 1582"/>
                <a:gd name="T23" fmla="*/ 1944 h 2178"/>
                <a:gd name="T24" fmla="*/ 1414 w 1582"/>
                <a:gd name="T25" fmla="*/ 1089 h 2178"/>
                <a:gd name="T26" fmla="*/ 492 w 1582"/>
                <a:gd name="T27" fmla="*/ 0 h 2178"/>
                <a:gd name="T28" fmla="*/ 527 w 1582"/>
                <a:gd name="T29" fmla="*/ 10 h 2178"/>
                <a:gd name="T30" fmla="*/ 1562 w 1582"/>
                <a:gd name="T31" fmla="*/ 1040 h 2178"/>
                <a:gd name="T32" fmla="*/ 1580 w 1582"/>
                <a:gd name="T33" fmla="*/ 1072 h 2178"/>
                <a:gd name="T34" fmla="*/ 1580 w 1582"/>
                <a:gd name="T35" fmla="*/ 1107 h 2178"/>
                <a:gd name="T36" fmla="*/ 1562 w 1582"/>
                <a:gd name="T37" fmla="*/ 1138 h 2178"/>
                <a:gd name="T38" fmla="*/ 527 w 1582"/>
                <a:gd name="T39" fmla="*/ 2169 h 2178"/>
                <a:gd name="T40" fmla="*/ 492 w 1582"/>
                <a:gd name="T41" fmla="*/ 2178 h 2178"/>
                <a:gd name="T42" fmla="*/ 457 w 1582"/>
                <a:gd name="T43" fmla="*/ 2169 h 2178"/>
                <a:gd name="T44" fmla="*/ 380 w 1582"/>
                <a:gd name="T45" fmla="*/ 2090 h 2178"/>
                <a:gd name="T46" fmla="*/ 266 w 1582"/>
                <a:gd name="T47" fmla="*/ 1946 h 2178"/>
                <a:gd name="T48" fmla="*/ 172 w 1582"/>
                <a:gd name="T49" fmla="*/ 1790 h 2178"/>
                <a:gd name="T50" fmla="*/ 98 w 1582"/>
                <a:gd name="T51" fmla="*/ 1626 h 2178"/>
                <a:gd name="T52" fmla="*/ 43 w 1582"/>
                <a:gd name="T53" fmla="*/ 1453 h 2178"/>
                <a:gd name="T54" fmla="*/ 11 w 1582"/>
                <a:gd name="T55" fmla="*/ 1273 h 2178"/>
                <a:gd name="T56" fmla="*/ 0 w 1582"/>
                <a:gd name="T57" fmla="*/ 1089 h 2178"/>
                <a:gd name="T58" fmla="*/ 11 w 1582"/>
                <a:gd name="T59" fmla="*/ 905 h 2178"/>
                <a:gd name="T60" fmla="*/ 43 w 1582"/>
                <a:gd name="T61" fmla="*/ 725 h 2178"/>
                <a:gd name="T62" fmla="*/ 98 w 1582"/>
                <a:gd name="T63" fmla="*/ 552 h 2178"/>
                <a:gd name="T64" fmla="*/ 172 w 1582"/>
                <a:gd name="T65" fmla="*/ 388 h 2178"/>
                <a:gd name="T66" fmla="*/ 266 w 1582"/>
                <a:gd name="T67" fmla="*/ 232 h 2178"/>
                <a:gd name="T68" fmla="*/ 380 w 1582"/>
                <a:gd name="T69" fmla="*/ 88 h 2178"/>
                <a:gd name="T70" fmla="*/ 457 w 1582"/>
                <a:gd name="T71" fmla="*/ 10 h 2178"/>
                <a:gd name="T72" fmla="*/ 492 w 1582"/>
                <a:gd name="T73" fmla="*/ 0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2" h="2178">
                  <a:moveTo>
                    <a:pt x="493" y="170"/>
                  </a:moveTo>
                  <a:lnTo>
                    <a:pt x="438" y="234"/>
                  </a:lnTo>
                  <a:lnTo>
                    <a:pt x="388" y="301"/>
                  </a:lnTo>
                  <a:lnTo>
                    <a:pt x="342" y="371"/>
                  </a:lnTo>
                  <a:lnTo>
                    <a:pt x="300" y="444"/>
                  </a:lnTo>
                  <a:lnTo>
                    <a:pt x="263" y="518"/>
                  </a:lnTo>
                  <a:lnTo>
                    <a:pt x="230" y="596"/>
                  </a:lnTo>
                  <a:lnTo>
                    <a:pt x="203" y="674"/>
                  </a:lnTo>
                  <a:lnTo>
                    <a:pt x="180" y="755"/>
                  </a:lnTo>
                  <a:lnTo>
                    <a:pt x="162" y="836"/>
                  </a:lnTo>
                  <a:lnTo>
                    <a:pt x="150" y="919"/>
                  </a:lnTo>
                  <a:lnTo>
                    <a:pt x="142" y="1004"/>
                  </a:lnTo>
                  <a:lnTo>
                    <a:pt x="139" y="1089"/>
                  </a:lnTo>
                  <a:lnTo>
                    <a:pt x="142" y="1174"/>
                  </a:lnTo>
                  <a:lnTo>
                    <a:pt x="150" y="1259"/>
                  </a:lnTo>
                  <a:lnTo>
                    <a:pt x="162" y="1342"/>
                  </a:lnTo>
                  <a:lnTo>
                    <a:pt x="180" y="1423"/>
                  </a:lnTo>
                  <a:lnTo>
                    <a:pt x="203" y="1504"/>
                  </a:lnTo>
                  <a:lnTo>
                    <a:pt x="230" y="1582"/>
                  </a:lnTo>
                  <a:lnTo>
                    <a:pt x="263" y="1660"/>
                  </a:lnTo>
                  <a:lnTo>
                    <a:pt x="300" y="1734"/>
                  </a:lnTo>
                  <a:lnTo>
                    <a:pt x="342" y="1807"/>
                  </a:lnTo>
                  <a:lnTo>
                    <a:pt x="388" y="1877"/>
                  </a:lnTo>
                  <a:lnTo>
                    <a:pt x="438" y="1944"/>
                  </a:lnTo>
                  <a:lnTo>
                    <a:pt x="493" y="2009"/>
                  </a:lnTo>
                  <a:lnTo>
                    <a:pt x="1414" y="1089"/>
                  </a:lnTo>
                  <a:lnTo>
                    <a:pt x="493" y="170"/>
                  </a:lnTo>
                  <a:close/>
                  <a:moveTo>
                    <a:pt x="492" y="0"/>
                  </a:moveTo>
                  <a:lnTo>
                    <a:pt x="510" y="2"/>
                  </a:lnTo>
                  <a:lnTo>
                    <a:pt x="527" y="10"/>
                  </a:lnTo>
                  <a:lnTo>
                    <a:pt x="542" y="20"/>
                  </a:lnTo>
                  <a:lnTo>
                    <a:pt x="1562" y="1040"/>
                  </a:lnTo>
                  <a:lnTo>
                    <a:pt x="1573" y="1055"/>
                  </a:lnTo>
                  <a:lnTo>
                    <a:pt x="1580" y="1072"/>
                  </a:lnTo>
                  <a:lnTo>
                    <a:pt x="1582" y="1089"/>
                  </a:lnTo>
                  <a:lnTo>
                    <a:pt x="1580" y="1107"/>
                  </a:lnTo>
                  <a:lnTo>
                    <a:pt x="1573" y="1124"/>
                  </a:lnTo>
                  <a:lnTo>
                    <a:pt x="1562" y="1138"/>
                  </a:lnTo>
                  <a:lnTo>
                    <a:pt x="542" y="2158"/>
                  </a:lnTo>
                  <a:lnTo>
                    <a:pt x="527" y="2169"/>
                  </a:lnTo>
                  <a:lnTo>
                    <a:pt x="510" y="2176"/>
                  </a:lnTo>
                  <a:lnTo>
                    <a:pt x="492" y="2178"/>
                  </a:lnTo>
                  <a:lnTo>
                    <a:pt x="474" y="2176"/>
                  </a:lnTo>
                  <a:lnTo>
                    <a:pt x="457" y="2169"/>
                  </a:lnTo>
                  <a:lnTo>
                    <a:pt x="443" y="2158"/>
                  </a:lnTo>
                  <a:lnTo>
                    <a:pt x="380" y="2090"/>
                  </a:lnTo>
                  <a:lnTo>
                    <a:pt x="320" y="2019"/>
                  </a:lnTo>
                  <a:lnTo>
                    <a:pt x="266" y="1946"/>
                  </a:lnTo>
                  <a:lnTo>
                    <a:pt x="216" y="1870"/>
                  </a:lnTo>
                  <a:lnTo>
                    <a:pt x="172" y="1790"/>
                  </a:lnTo>
                  <a:lnTo>
                    <a:pt x="133" y="1710"/>
                  </a:lnTo>
                  <a:lnTo>
                    <a:pt x="98" y="1626"/>
                  </a:lnTo>
                  <a:lnTo>
                    <a:pt x="68" y="1540"/>
                  </a:lnTo>
                  <a:lnTo>
                    <a:pt x="43" y="1453"/>
                  </a:lnTo>
                  <a:lnTo>
                    <a:pt x="24" y="1364"/>
                  </a:lnTo>
                  <a:lnTo>
                    <a:pt x="11" y="1273"/>
                  </a:lnTo>
                  <a:lnTo>
                    <a:pt x="3" y="1182"/>
                  </a:lnTo>
                  <a:lnTo>
                    <a:pt x="0" y="1089"/>
                  </a:lnTo>
                  <a:lnTo>
                    <a:pt x="3" y="996"/>
                  </a:lnTo>
                  <a:lnTo>
                    <a:pt x="11" y="905"/>
                  </a:lnTo>
                  <a:lnTo>
                    <a:pt x="24" y="814"/>
                  </a:lnTo>
                  <a:lnTo>
                    <a:pt x="43" y="725"/>
                  </a:lnTo>
                  <a:lnTo>
                    <a:pt x="68" y="638"/>
                  </a:lnTo>
                  <a:lnTo>
                    <a:pt x="98" y="552"/>
                  </a:lnTo>
                  <a:lnTo>
                    <a:pt x="133" y="469"/>
                  </a:lnTo>
                  <a:lnTo>
                    <a:pt x="172" y="388"/>
                  </a:lnTo>
                  <a:lnTo>
                    <a:pt x="216" y="309"/>
                  </a:lnTo>
                  <a:lnTo>
                    <a:pt x="266" y="232"/>
                  </a:lnTo>
                  <a:lnTo>
                    <a:pt x="320" y="158"/>
                  </a:lnTo>
                  <a:lnTo>
                    <a:pt x="380" y="88"/>
                  </a:lnTo>
                  <a:lnTo>
                    <a:pt x="443" y="20"/>
                  </a:lnTo>
                  <a:lnTo>
                    <a:pt x="457" y="10"/>
                  </a:lnTo>
                  <a:lnTo>
                    <a:pt x="474" y="2"/>
                  </a:lnTo>
                  <a:lnTo>
                    <a:pt x="4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44"/>
            <p:cNvSpPr>
              <a:spLocks noEditPoints="1"/>
            </p:cNvSpPr>
            <p:nvPr/>
          </p:nvSpPr>
          <p:spPr bwMode="auto">
            <a:xfrm>
              <a:off x="8289925" y="2992438"/>
              <a:ext cx="346075" cy="250825"/>
            </a:xfrm>
            <a:custGeom>
              <a:avLst/>
              <a:gdLst>
                <a:gd name="T0" fmla="*/ 168 w 2179"/>
                <a:gd name="T1" fmla="*/ 1087 h 1581"/>
                <a:gd name="T2" fmla="*/ 301 w 2179"/>
                <a:gd name="T3" fmla="*/ 1193 h 1581"/>
                <a:gd name="T4" fmla="*/ 443 w 2179"/>
                <a:gd name="T5" fmla="*/ 1281 h 1581"/>
                <a:gd name="T6" fmla="*/ 595 w 2179"/>
                <a:gd name="T7" fmla="*/ 1350 h 1581"/>
                <a:gd name="T8" fmla="*/ 754 w 2179"/>
                <a:gd name="T9" fmla="*/ 1401 h 1581"/>
                <a:gd name="T10" fmla="*/ 919 w 2179"/>
                <a:gd name="T11" fmla="*/ 1432 h 1581"/>
                <a:gd name="T12" fmla="*/ 1089 w 2179"/>
                <a:gd name="T13" fmla="*/ 1441 h 1581"/>
                <a:gd name="T14" fmla="*/ 1259 w 2179"/>
                <a:gd name="T15" fmla="*/ 1432 h 1581"/>
                <a:gd name="T16" fmla="*/ 1424 w 2179"/>
                <a:gd name="T17" fmla="*/ 1401 h 1581"/>
                <a:gd name="T18" fmla="*/ 1583 w 2179"/>
                <a:gd name="T19" fmla="*/ 1350 h 1581"/>
                <a:gd name="T20" fmla="*/ 1735 w 2179"/>
                <a:gd name="T21" fmla="*/ 1281 h 1581"/>
                <a:gd name="T22" fmla="*/ 1877 w 2179"/>
                <a:gd name="T23" fmla="*/ 1193 h 1581"/>
                <a:gd name="T24" fmla="*/ 2009 w 2179"/>
                <a:gd name="T25" fmla="*/ 1087 h 1581"/>
                <a:gd name="T26" fmla="*/ 1089 w 2179"/>
                <a:gd name="T27" fmla="*/ 0 h 1581"/>
                <a:gd name="T28" fmla="*/ 1124 w 2179"/>
                <a:gd name="T29" fmla="*/ 9 h 1581"/>
                <a:gd name="T30" fmla="*/ 2159 w 2179"/>
                <a:gd name="T31" fmla="*/ 1039 h 1581"/>
                <a:gd name="T32" fmla="*/ 2177 w 2179"/>
                <a:gd name="T33" fmla="*/ 1071 h 1581"/>
                <a:gd name="T34" fmla="*/ 2177 w 2179"/>
                <a:gd name="T35" fmla="*/ 1107 h 1581"/>
                <a:gd name="T36" fmla="*/ 2159 w 2179"/>
                <a:gd name="T37" fmla="*/ 1138 h 1581"/>
                <a:gd name="T38" fmla="*/ 2020 w 2179"/>
                <a:gd name="T39" fmla="*/ 1261 h 1581"/>
                <a:gd name="T40" fmla="*/ 1870 w 2179"/>
                <a:gd name="T41" fmla="*/ 1365 h 1581"/>
                <a:gd name="T42" fmla="*/ 1709 w 2179"/>
                <a:gd name="T43" fmla="*/ 1449 h 1581"/>
                <a:gd name="T44" fmla="*/ 1541 w 2179"/>
                <a:gd name="T45" fmla="*/ 1513 h 1581"/>
                <a:gd name="T46" fmla="*/ 1364 w 2179"/>
                <a:gd name="T47" fmla="*/ 1556 h 1581"/>
                <a:gd name="T48" fmla="*/ 1182 w 2179"/>
                <a:gd name="T49" fmla="*/ 1578 h 1581"/>
                <a:gd name="T50" fmla="*/ 997 w 2179"/>
                <a:gd name="T51" fmla="*/ 1578 h 1581"/>
                <a:gd name="T52" fmla="*/ 814 w 2179"/>
                <a:gd name="T53" fmla="*/ 1556 h 1581"/>
                <a:gd name="T54" fmla="*/ 638 w 2179"/>
                <a:gd name="T55" fmla="*/ 1513 h 1581"/>
                <a:gd name="T56" fmla="*/ 468 w 2179"/>
                <a:gd name="T57" fmla="*/ 1449 h 1581"/>
                <a:gd name="T58" fmla="*/ 308 w 2179"/>
                <a:gd name="T59" fmla="*/ 1365 h 1581"/>
                <a:gd name="T60" fmla="*/ 158 w 2179"/>
                <a:gd name="T61" fmla="*/ 1261 h 1581"/>
                <a:gd name="T62" fmla="*/ 20 w 2179"/>
                <a:gd name="T63" fmla="*/ 1138 h 1581"/>
                <a:gd name="T64" fmla="*/ 2 w 2179"/>
                <a:gd name="T65" fmla="*/ 1107 h 1581"/>
                <a:gd name="T66" fmla="*/ 2 w 2179"/>
                <a:gd name="T67" fmla="*/ 1071 h 1581"/>
                <a:gd name="T68" fmla="*/ 20 w 2179"/>
                <a:gd name="T69" fmla="*/ 1039 h 1581"/>
                <a:gd name="T70" fmla="*/ 1054 w 2179"/>
                <a:gd name="T71" fmla="*/ 9 h 1581"/>
                <a:gd name="T72" fmla="*/ 1089 w 2179"/>
                <a:gd name="T73" fmla="*/ 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79" h="1581">
                  <a:moveTo>
                    <a:pt x="1089" y="168"/>
                  </a:moveTo>
                  <a:lnTo>
                    <a:pt x="168" y="1087"/>
                  </a:lnTo>
                  <a:lnTo>
                    <a:pt x="233" y="1142"/>
                  </a:lnTo>
                  <a:lnTo>
                    <a:pt x="301" y="1193"/>
                  </a:lnTo>
                  <a:lnTo>
                    <a:pt x="371" y="1240"/>
                  </a:lnTo>
                  <a:lnTo>
                    <a:pt x="443" y="1281"/>
                  </a:lnTo>
                  <a:lnTo>
                    <a:pt x="518" y="1318"/>
                  </a:lnTo>
                  <a:lnTo>
                    <a:pt x="595" y="1350"/>
                  </a:lnTo>
                  <a:lnTo>
                    <a:pt x="673" y="1378"/>
                  </a:lnTo>
                  <a:lnTo>
                    <a:pt x="754" y="1401"/>
                  </a:lnTo>
                  <a:lnTo>
                    <a:pt x="836" y="1418"/>
                  </a:lnTo>
                  <a:lnTo>
                    <a:pt x="919" y="1432"/>
                  </a:lnTo>
                  <a:lnTo>
                    <a:pt x="1004" y="1439"/>
                  </a:lnTo>
                  <a:lnTo>
                    <a:pt x="1089" y="1441"/>
                  </a:lnTo>
                  <a:lnTo>
                    <a:pt x="1175" y="1439"/>
                  </a:lnTo>
                  <a:lnTo>
                    <a:pt x="1259" y="1432"/>
                  </a:lnTo>
                  <a:lnTo>
                    <a:pt x="1342" y="1418"/>
                  </a:lnTo>
                  <a:lnTo>
                    <a:pt x="1424" y="1401"/>
                  </a:lnTo>
                  <a:lnTo>
                    <a:pt x="1505" y="1378"/>
                  </a:lnTo>
                  <a:lnTo>
                    <a:pt x="1583" y="1350"/>
                  </a:lnTo>
                  <a:lnTo>
                    <a:pt x="1660" y="1318"/>
                  </a:lnTo>
                  <a:lnTo>
                    <a:pt x="1735" y="1281"/>
                  </a:lnTo>
                  <a:lnTo>
                    <a:pt x="1807" y="1240"/>
                  </a:lnTo>
                  <a:lnTo>
                    <a:pt x="1877" y="1193"/>
                  </a:lnTo>
                  <a:lnTo>
                    <a:pt x="1945" y="1142"/>
                  </a:lnTo>
                  <a:lnTo>
                    <a:pt x="2009" y="1087"/>
                  </a:lnTo>
                  <a:lnTo>
                    <a:pt x="1089" y="168"/>
                  </a:lnTo>
                  <a:close/>
                  <a:moveTo>
                    <a:pt x="1089" y="0"/>
                  </a:moveTo>
                  <a:lnTo>
                    <a:pt x="1107" y="2"/>
                  </a:lnTo>
                  <a:lnTo>
                    <a:pt x="1124" y="9"/>
                  </a:lnTo>
                  <a:lnTo>
                    <a:pt x="1139" y="20"/>
                  </a:lnTo>
                  <a:lnTo>
                    <a:pt x="2159" y="1039"/>
                  </a:lnTo>
                  <a:lnTo>
                    <a:pt x="2170" y="1054"/>
                  </a:lnTo>
                  <a:lnTo>
                    <a:pt x="2177" y="1071"/>
                  </a:lnTo>
                  <a:lnTo>
                    <a:pt x="2179" y="1089"/>
                  </a:lnTo>
                  <a:lnTo>
                    <a:pt x="2177" y="1107"/>
                  </a:lnTo>
                  <a:lnTo>
                    <a:pt x="2170" y="1123"/>
                  </a:lnTo>
                  <a:lnTo>
                    <a:pt x="2159" y="1138"/>
                  </a:lnTo>
                  <a:lnTo>
                    <a:pt x="2091" y="1202"/>
                  </a:lnTo>
                  <a:lnTo>
                    <a:pt x="2020" y="1261"/>
                  </a:lnTo>
                  <a:lnTo>
                    <a:pt x="1947" y="1315"/>
                  </a:lnTo>
                  <a:lnTo>
                    <a:pt x="1870" y="1365"/>
                  </a:lnTo>
                  <a:lnTo>
                    <a:pt x="1791" y="1409"/>
                  </a:lnTo>
                  <a:lnTo>
                    <a:pt x="1709" y="1449"/>
                  </a:lnTo>
                  <a:lnTo>
                    <a:pt x="1627" y="1483"/>
                  </a:lnTo>
                  <a:lnTo>
                    <a:pt x="1541" y="1513"/>
                  </a:lnTo>
                  <a:lnTo>
                    <a:pt x="1453" y="1536"/>
                  </a:lnTo>
                  <a:lnTo>
                    <a:pt x="1364" y="1556"/>
                  </a:lnTo>
                  <a:lnTo>
                    <a:pt x="1273" y="1569"/>
                  </a:lnTo>
                  <a:lnTo>
                    <a:pt x="1182" y="1578"/>
                  </a:lnTo>
                  <a:lnTo>
                    <a:pt x="1089" y="1581"/>
                  </a:lnTo>
                  <a:lnTo>
                    <a:pt x="997" y="1578"/>
                  </a:lnTo>
                  <a:lnTo>
                    <a:pt x="904" y="1569"/>
                  </a:lnTo>
                  <a:lnTo>
                    <a:pt x="814" y="1556"/>
                  </a:lnTo>
                  <a:lnTo>
                    <a:pt x="725" y="1536"/>
                  </a:lnTo>
                  <a:lnTo>
                    <a:pt x="638" y="1513"/>
                  </a:lnTo>
                  <a:lnTo>
                    <a:pt x="552" y="1483"/>
                  </a:lnTo>
                  <a:lnTo>
                    <a:pt x="468" y="1449"/>
                  </a:lnTo>
                  <a:lnTo>
                    <a:pt x="387" y="1409"/>
                  </a:lnTo>
                  <a:lnTo>
                    <a:pt x="308" y="1365"/>
                  </a:lnTo>
                  <a:lnTo>
                    <a:pt x="232" y="1315"/>
                  </a:lnTo>
                  <a:lnTo>
                    <a:pt x="158" y="1261"/>
                  </a:lnTo>
                  <a:lnTo>
                    <a:pt x="88" y="1202"/>
                  </a:lnTo>
                  <a:lnTo>
                    <a:pt x="20" y="1138"/>
                  </a:lnTo>
                  <a:lnTo>
                    <a:pt x="8" y="1123"/>
                  </a:lnTo>
                  <a:lnTo>
                    <a:pt x="2" y="1107"/>
                  </a:lnTo>
                  <a:lnTo>
                    <a:pt x="0" y="1089"/>
                  </a:lnTo>
                  <a:lnTo>
                    <a:pt x="2" y="1071"/>
                  </a:lnTo>
                  <a:lnTo>
                    <a:pt x="8" y="1054"/>
                  </a:lnTo>
                  <a:lnTo>
                    <a:pt x="20" y="1039"/>
                  </a:lnTo>
                  <a:lnTo>
                    <a:pt x="1040" y="20"/>
                  </a:lnTo>
                  <a:lnTo>
                    <a:pt x="1054" y="9"/>
                  </a:lnTo>
                  <a:lnTo>
                    <a:pt x="1071" y="2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45"/>
            <p:cNvSpPr>
              <a:spLocks noEditPoints="1"/>
            </p:cNvSpPr>
            <p:nvPr/>
          </p:nvSpPr>
          <p:spPr bwMode="auto">
            <a:xfrm>
              <a:off x="8489950" y="2794000"/>
              <a:ext cx="250825" cy="346075"/>
            </a:xfrm>
            <a:custGeom>
              <a:avLst/>
              <a:gdLst>
                <a:gd name="T0" fmla="*/ 168 w 1582"/>
                <a:gd name="T1" fmla="*/ 1089 h 2178"/>
                <a:gd name="T2" fmla="*/ 1144 w 1582"/>
                <a:gd name="T3" fmla="*/ 1944 h 2178"/>
                <a:gd name="T4" fmla="*/ 1240 w 1582"/>
                <a:gd name="T5" fmla="*/ 1807 h 2178"/>
                <a:gd name="T6" fmla="*/ 1319 w 1582"/>
                <a:gd name="T7" fmla="*/ 1660 h 2178"/>
                <a:gd name="T8" fmla="*/ 1379 w 1582"/>
                <a:gd name="T9" fmla="*/ 1504 h 2178"/>
                <a:gd name="T10" fmla="*/ 1420 w 1582"/>
                <a:gd name="T11" fmla="*/ 1342 h 2178"/>
                <a:gd name="T12" fmla="*/ 1440 w 1582"/>
                <a:gd name="T13" fmla="*/ 1174 h 2178"/>
                <a:gd name="T14" fmla="*/ 1440 w 1582"/>
                <a:gd name="T15" fmla="*/ 1004 h 2178"/>
                <a:gd name="T16" fmla="*/ 1420 w 1582"/>
                <a:gd name="T17" fmla="*/ 836 h 2178"/>
                <a:gd name="T18" fmla="*/ 1379 w 1582"/>
                <a:gd name="T19" fmla="*/ 674 h 2178"/>
                <a:gd name="T20" fmla="*/ 1319 w 1582"/>
                <a:gd name="T21" fmla="*/ 518 h 2178"/>
                <a:gd name="T22" fmla="*/ 1240 w 1582"/>
                <a:gd name="T23" fmla="*/ 371 h 2178"/>
                <a:gd name="T24" fmla="*/ 1144 w 1582"/>
                <a:gd name="T25" fmla="*/ 234 h 2178"/>
                <a:gd name="T26" fmla="*/ 1090 w 1582"/>
                <a:gd name="T27" fmla="*/ 0 h 2178"/>
                <a:gd name="T28" fmla="*/ 1125 w 1582"/>
                <a:gd name="T29" fmla="*/ 10 h 2178"/>
                <a:gd name="T30" fmla="*/ 1202 w 1582"/>
                <a:gd name="T31" fmla="*/ 88 h 2178"/>
                <a:gd name="T32" fmla="*/ 1316 w 1582"/>
                <a:gd name="T33" fmla="*/ 232 h 2178"/>
                <a:gd name="T34" fmla="*/ 1410 w 1582"/>
                <a:gd name="T35" fmla="*/ 388 h 2178"/>
                <a:gd name="T36" fmla="*/ 1484 w 1582"/>
                <a:gd name="T37" fmla="*/ 552 h 2178"/>
                <a:gd name="T38" fmla="*/ 1539 w 1582"/>
                <a:gd name="T39" fmla="*/ 725 h 2178"/>
                <a:gd name="T40" fmla="*/ 1571 w 1582"/>
                <a:gd name="T41" fmla="*/ 905 h 2178"/>
                <a:gd name="T42" fmla="*/ 1582 w 1582"/>
                <a:gd name="T43" fmla="*/ 1089 h 2178"/>
                <a:gd name="T44" fmla="*/ 1571 w 1582"/>
                <a:gd name="T45" fmla="*/ 1273 h 2178"/>
                <a:gd name="T46" fmla="*/ 1539 w 1582"/>
                <a:gd name="T47" fmla="*/ 1453 h 2178"/>
                <a:gd name="T48" fmla="*/ 1484 w 1582"/>
                <a:gd name="T49" fmla="*/ 1626 h 2178"/>
                <a:gd name="T50" fmla="*/ 1410 w 1582"/>
                <a:gd name="T51" fmla="*/ 1790 h 2178"/>
                <a:gd name="T52" fmla="*/ 1316 w 1582"/>
                <a:gd name="T53" fmla="*/ 1946 h 2178"/>
                <a:gd name="T54" fmla="*/ 1202 w 1582"/>
                <a:gd name="T55" fmla="*/ 2090 h 2178"/>
                <a:gd name="T56" fmla="*/ 1125 w 1582"/>
                <a:gd name="T57" fmla="*/ 2169 h 2178"/>
                <a:gd name="T58" fmla="*/ 1090 w 1582"/>
                <a:gd name="T59" fmla="*/ 2178 h 2178"/>
                <a:gd name="T60" fmla="*/ 1055 w 1582"/>
                <a:gd name="T61" fmla="*/ 2169 h 2178"/>
                <a:gd name="T62" fmla="*/ 20 w 1582"/>
                <a:gd name="T63" fmla="*/ 1138 h 2178"/>
                <a:gd name="T64" fmla="*/ 2 w 1582"/>
                <a:gd name="T65" fmla="*/ 1107 h 2178"/>
                <a:gd name="T66" fmla="*/ 2 w 1582"/>
                <a:gd name="T67" fmla="*/ 1072 h 2178"/>
                <a:gd name="T68" fmla="*/ 20 w 1582"/>
                <a:gd name="T69" fmla="*/ 1040 h 2178"/>
                <a:gd name="T70" fmla="*/ 1055 w 1582"/>
                <a:gd name="T71" fmla="*/ 10 h 2178"/>
                <a:gd name="T72" fmla="*/ 1090 w 1582"/>
                <a:gd name="T73" fmla="*/ 0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2" h="2178">
                  <a:moveTo>
                    <a:pt x="1089" y="170"/>
                  </a:moveTo>
                  <a:lnTo>
                    <a:pt x="168" y="1089"/>
                  </a:lnTo>
                  <a:lnTo>
                    <a:pt x="1089" y="2009"/>
                  </a:lnTo>
                  <a:lnTo>
                    <a:pt x="1144" y="1944"/>
                  </a:lnTo>
                  <a:lnTo>
                    <a:pt x="1194" y="1877"/>
                  </a:lnTo>
                  <a:lnTo>
                    <a:pt x="1240" y="1807"/>
                  </a:lnTo>
                  <a:lnTo>
                    <a:pt x="1282" y="1734"/>
                  </a:lnTo>
                  <a:lnTo>
                    <a:pt x="1319" y="1660"/>
                  </a:lnTo>
                  <a:lnTo>
                    <a:pt x="1352" y="1582"/>
                  </a:lnTo>
                  <a:lnTo>
                    <a:pt x="1379" y="1504"/>
                  </a:lnTo>
                  <a:lnTo>
                    <a:pt x="1402" y="1423"/>
                  </a:lnTo>
                  <a:lnTo>
                    <a:pt x="1420" y="1342"/>
                  </a:lnTo>
                  <a:lnTo>
                    <a:pt x="1432" y="1259"/>
                  </a:lnTo>
                  <a:lnTo>
                    <a:pt x="1440" y="1174"/>
                  </a:lnTo>
                  <a:lnTo>
                    <a:pt x="1443" y="1089"/>
                  </a:lnTo>
                  <a:lnTo>
                    <a:pt x="1440" y="1004"/>
                  </a:lnTo>
                  <a:lnTo>
                    <a:pt x="1432" y="919"/>
                  </a:lnTo>
                  <a:lnTo>
                    <a:pt x="1420" y="836"/>
                  </a:lnTo>
                  <a:lnTo>
                    <a:pt x="1402" y="755"/>
                  </a:lnTo>
                  <a:lnTo>
                    <a:pt x="1379" y="674"/>
                  </a:lnTo>
                  <a:lnTo>
                    <a:pt x="1352" y="596"/>
                  </a:lnTo>
                  <a:lnTo>
                    <a:pt x="1319" y="518"/>
                  </a:lnTo>
                  <a:lnTo>
                    <a:pt x="1282" y="444"/>
                  </a:lnTo>
                  <a:lnTo>
                    <a:pt x="1240" y="371"/>
                  </a:lnTo>
                  <a:lnTo>
                    <a:pt x="1194" y="301"/>
                  </a:lnTo>
                  <a:lnTo>
                    <a:pt x="1144" y="234"/>
                  </a:lnTo>
                  <a:lnTo>
                    <a:pt x="1089" y="170"/>
                  </a:lnTo>
                  <a:close/>
                  <a:moveTo>
                    <a:pt x="1090" y="0"/>
                  </a:moveTo>
                  <a:lnTo>
                    <a:pt x="1108" y="2"/>
                  </a:lnTo>
                  <a:lnTo>
                    <a:pt x="1125" y="10"/>
                  </a:lnTo>
                  <a:lnTo>
                    <a:pt x="1139" y="20"/>
                  </a:lnTo>
                  <a:lnTo>
                    <a:pt x="1202" y="88"/>
                  </a:lnTo>
                  <a:lnTo>
                    <a:pt x="1262" y="158"/>
                  </a:lnTo>
                  <a:lnTo>
                    <a:pt x="1316" y="232"/>
                  </a:lnTo>
                  <a:lnTo>
                    <a:pt x="1366" y="309"/>
                  </a:lnTo>
                  <a:lnTo>
                    <a:pt x="1410" y="388"/>
                  </a:lnTo>
                  <a:lnTo>
                    <a:pt x="1449" y="469"/>
                  </a:lnTo>
                  <a:lnTo>
                    <a:pt x="1484" y="552"/>
                  </a:lnTo>
                  <a:lnTo>
                    <a:pt x="1514" y="638"/>
                  </a:lnTo>
                  <a:lnTo>
                    <a:pt x="1539" y="725"/>
                  </a:lnTo>
                  <a:lnTo>
                    <a:pt x="1558" y="814"/>
                  </a:lnTo>
                  <a:lnTo>
                    <a:pt x="1571" y="905"/>
                  </a:lnTo>
                  <a:lnTo>
                    <a:pt x="1579" y="996"/>
                  </a:lnTo>
                  <a:lnTo>
                    <a:pt x="1582" y="1089"/>
                  </a:lnTo>
                  <a:lnTo>
                    <a:pt x="1579" y="1182"/>
                  </a:lnTo>
                  <a:lnTo>
                    <a:pt x="1571" y="1273"/>
                  </a:lnTo>
                  <a:lnTo>
                    <a:pt x="1558" y="1364"/>
                  </a:lnTo>
                  <a:lnTo>
                    <a:pt x="1539" y="1453"/>
                  </a:lnTo>
                  <a:lnTo>
                    <a:pt x="1514" y="1540"/>
                  </a:lnTo>
                  <a:lnTo>
                    <a:pt x="1484" y="1626"/>
                  </a:lnTo>
                  <a:lnTo>
                    <a:pt x="1449" y="1710"/>
                  </a:lnTo>
                  <a:lnTo>
                    <a:pt x="1410" y="1790"/>
                  </a:lnTo>
                  <a:lnTo>
                    <a:pt x="1366" y="1870"/>
                  </a:lnTo>
                  <a:lnTo>
                    <a:pt x="1316" y="1946"/>
                  </a:lnTo>
                  <a:lnTo>
                    <a:pt x="1262" y="2019"/>
                  </a:lnTo>
                  <a:lnTo>
                    <a:pt x="1202" y="2090"/>
                  </a:lnTo>
                  <a:lnTo>
                    <a:pt x="1139" y="2158"/>
                  </a:lnTo>
                  <a:lnTo>
                    <a:pt x="1125" y="2169"/>
                  </a:lnTo>
                  <a:lnTo>
                    <a:pt x="1108" y="2176"/>
                  </a:lnTo>
                  <a:lnTo>
                    <a:pt x="1090" y="2178"/>
                  </a:lnTo>
                  <a:lnTo>
                    <a:pt x="1072" y="2176"/>
                  </a:lnTo>
                  <a:lnTo>
                    <a:pt x="1055" y="2169"/>
                  </a:lnTo>
                  <a:lnTo>
                    <a:pt x="1040" y="2158"/>
                  </a:lnTo>
                  <a:lnTo>
                    <a:pt x="20" y="1138"/>
                  </a:lnTo>
                  <a:lnTo>
                    <a:pt x="9" y="1124"/>
                  </a:lnTo>
                  <a:lnTo>
                    <a:pt x="2" y="1107"/>
                  </a:lnTo>
                  <a:lnTo>
                    <a:pt x="0" y="1089"/>
                  </a:lnTo>
                  <a:lnTo>
                    <a:pt x="2" y="1072"/>
                  </a:lnTo>
                  <a:lnTo>
                    <a:pt x="9" y="1055"/>
                  </a:lnTo>
                  <a:lnTo>
                    <a:pt x="20" y="1040"/>
                  </a:lnTo>
                  <a:lnTo>
                    <a:pt x="1040" y="20"/>
                  </a:lnTo>
                  <a:lnTo>
                    <a:pt x="1055" y="10"/>
                  </a:lnTo>
                  <a:lnTo>
                    <a:pt x="1072" y="2"/>
                  </a:lnTo>
                  <a:lnTo>
                    <a:pt x="10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46"/>
            <p:cNvSpPr>
              <a:spLocks/>
            </p:cNvSpPr>
            <p:nvPr/>
          </p:nvSpPr>
          <p:spPr bwMode="auto">
            <a:xfrm>
              <a:off x="8610600" y="3022600"/>
              <a:ext cx="23813" cy="23813"/>
            </a:xfrm>
            <a:custGeom>
              <a:avLst/>
              <a:gdLst>
                <a:gd name="T0" fmla="*/ 70 w 154"/>
                <a:gd name="T1" fmla="*/ 0 h 154"/>
                <a:gd name="T2" fmla="*/ 88 w 154"/>
                <a:gd name="T3" fmla="*/ 2 h 154"/>
                <a:gd name="T4" fmla="*/ 105 w 154"/>
                <a:gd name="T5" fmla="*/ 10 h 154"/>
                <a:gd name="T6" fmla="*/ 120 w 154"/>
                <a:gd name="T7" fmla="*/ 20 h 154"/>
                <a:gd name="T8" fmla="*/ 134 w 154"/>
                <a:gd name="T9" fmla="*/ 35 h 154"/>
                <a:gd name="T10" fmla="*/ 144 w 154"/>
                <a:gd name="T11" fmla="*/ 50 h 154"/>
                <a:gd name="T12" fmla="*/ 152 w 154"/>
                <a:gd name="T13" fmla="*/ 66 h 154"/>
                <a:gd name="T14" fmla="*/ 154 w 154"/>
                <a:gd name="T15" fmla="*/ 84 h 154"/>
                <a:gd name="T16" fmla="*/ 152 w 154"/>
                <a:gd name="T17" fmla="*/ 102 h 154"/>
                <a:gd name="T18" fmla="*/ 144 w 154"/>
                <a:gd name="T19" fmla="*/ 118 h 154"/>
                <a:gd name="T20" fmla="*/ 134 w 154"/>
                <a:gd name="T21" fmla="*/ 134 h 154"/>
                <a:gd name="T22" fmla="*/ 119 w 154"/>
                <a:gd name="T23" fmla="*/ 144 h 154"/>
                <a:gd name="T24" fmla="*/ 102 w 154"/>
                <a:gd name="T25" fmla="*/ 152 h 154"/>
                <a:gd name="T26" fmla="*/ 84 w 154"/>
                <a:gd name="T27" fmla="*/ 154 h 154"/>
                <a:gd name="T28" fmla="*/ 67 w 154"/>
                <a:gd name="T29" fmla="*/ 152 h 154"/>
                <a:gd name="T30" fmla="*/ 50 w 154"/>
                <a:gd name="T31" fmla="*/ 144 h 154"/>
                <a:gd name="T32" fmla="*/ 35 w 154"/>
                <a:gd name="T33" fmla="*/ 134 h 154"/>
                <a:gd name="T34" fmla="*/ 21 w 154"/>
                <a:gd name="T35" fmla="*/ 119 h 154"/>
                <a:gd name="T36" fmla="*/ 10 w 154"/>
                <a:gd name="T37" fmla="*/ 104 h 154"/>
                <a:gd name="T38" fmla="*/ 2 w 154"/>
                <a:gd name="T39" fmla="*/ 88 h 154"/>
                <a:gd name="T40" fmla="*/ 0 w 154"/>
                <a:gd name="T41" fmla="*/ 70 h 154"/>
                <a:gd name="T42" fmla="*/ 2 w 154"/>
                <a:gd name="T43" fmla="*/ 52 h 154"/>
                <a:gd name="T44" fmla="*/ 10 w 154"/>
                <a:gd name="T45" fmla="*/ 35 h 154"/>
                <a:gd name="T46" fmla="*/ 21 w 154"/>
                <a:gd name="T47" fmla="*/ 20 h 154"/>
                <a:gd name="T48" fmla="*/ 36 w 154"/>
                <a:gd name="T49" fmla="*/ 10 h 154"/>
                <a:gd name="T50" fmla="*/ 52 w 154"/>
                <a:gd name="T51" fmla="*/ 2 h 154"/>
                <a:gd name="T52" fmla="*/ 70 w 154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54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20" y="20"/>
                  </a:lnTo>
                  <a:lnTo>
                    <a:pt x="134" y="35"/>
                  </a:lnTo>
                  <a:lnTo>
                    <a:pt x="144" y="50"/>
                  </a:lnTo>
                  <a:lnTo>
                    <a:pt x="152" y="66"/>
                  </a:lnTo>
                  <a:lnTo>
                    <a:pt x="154" y="84"/>
                  </a:lnTo>
                  <a:lnTo>
                    <a:pt x="152" y="102"/>
                  </a:lnTo>
                  <a:lnTo>
                    <a:pt x="144" y="118"/>
                  </a:lnTo>
                  <a:lnTo>
                    <a:pt x="134" y="134"/>
                  </a:lnTo>
                  <a:lnTo>
                    <a:pt x="119" y="144"/>
                  </a:lnTo>
                  <a:lnTo>
                    <a:pt x="102" y="152"/>
                  </a:lnTo>
                  <a:lnTo>
                    <a:pt x="84" y="154"/>
                  </a:lnTo>
                  <a:lnTo>
                    <a:pt x="67" y="152"/>
                  </a:lnTo>
                  <a:lnTo>
                    <a:pt x="50" y="144"/>
                  </a:lnTo>
                  <a:lnTo>
                    <a:pt x="35" y="134"/>
                  </a:lnTo>
                  <a:lnTo>
                    <a:pt x="21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47"/>
            <p:cNvSpPr>
              <a:spLocks/>
            </p:cNvSpPr>
            <p:nvPr/>
          </p:nvSpPr>
          <p:spPr bwMode="auto">
            <a:xfrm>
              <a:off x="8545513" y="2955925"/>
              <a:ext cx="61913" cy="61913"/>
            </a:xfrm>
            <a:custGeom>
              <a:avLst/>
              <a:gdLst>
                <a:gd name="T0" fmla="*/ 70 w 392"/>
                <a:gd name="T1" fmla="*/ 0 h 390"/>
                <a:gd name="T2" fmla="*/ 88 w 392"/>
                <a:gd name="T3" fmla="*/ 2 h 390"/>
                <a:gd name="T4" fmla="*/ 105 w 392"/>
                <a:gd name="T5" fmla="*/ 10 h 390"/>
                <a:gd name="T6" fmla="*/ 120 w 392"/>
                <a:gd name="T7" fmla="*/ 21 h 390"/>
                <a:gd name="T8" fmla="*/ 371 w 392"/>
                <a:gd name="T9" fmla="*/ 271 h 390"/>
                <a:gd name="T10" fmla="*/ 382 w 392"/>
                <a:gd name="T11" fmla="*/ 286 h 390"/>
                <a:gd name="T12" fmla="*/ 389 w 392"/>
                <a:gd name="T13" fmla="*/ 303 h 390"/>
                <a:gd name="T14" fmla="*/ 392 w 392"/>
                <a:gd name="T15" fmla="*/ 321 h 390"/>
                <a:gd name="T16" fmla="*/ 389 w 392"/>
                <a:gd name="T17" fmla="*/ 338 h 390"/>
                <a:gd name="T18" fmla="*/ 382 w 392"/>
                <a:gd name="T19" fmla="*/ 355 h 390"/>
                <a:gd name="T20" fmla="*/ 371 w 392"/>
                <a:gd name="T21" fmla="*/ 370 h 390"/>
                <a:gd name="T22" fmla="*/ 356 w 392"/>
                <a:gd name="T23" fmla="*/ 382 h 390"/>
                <a:gd name="T24" fmla="*/ 340 w 392"/>
                <a:gd name="T25" fmla="*/ 388 h 390"/>
                <a:gd name="T26" fmla="*/ 322 w 392"/>
                <a:gd name="T27" fmla="*/ 390 h 390"/>
                <a:gd name="T28" fmla="*/ 304 w 392"/>
                <a:gd name="T29" fmla="*/ 388 h 390"/>
                <a:gd name="T30" fmla="*/ 287 w 392"/>
                <a:gd name="T31" fmla="*/ 382 h 390"/>
                <a:gd name="T32" fmla="*/ 272 w 392"/>
                <a:gd name="T33" fmla="*/ 370 h 390"/>
                <a:gd name="T34" fmla="*/ 22 w 392"/>
                <a:gd name="T35" fmla="*/ 120 h 390"/>
                <a:gd name="T36" fmla="*/ 10 w 392"/>
                <a:gd name="T37" fmla="*/ 104 h 390"/>
                <a:gd name="T38" fmla="*/ 4 w 392"/>
                <a:gd name="T39" fmla="*/ 88 h 390"/>
                <a:gd name="T40" fmla="*/ 0 w 392"/>
                <a:gd name="T41" fmla="*/ 70 h 390"/>
                <a:gd name="T42" fmla="*/ 4 w 392"/>
                <a:gd name="T43" fmla="*/ 52 h 390"/>
                <a:gd name="T44" fmla="*/ 10 w 392"/>
                <a:gd name="T45" fmla="*/ 36 h 390"/>
                <a:gd name="T46" fmla="*/ 22 w 392"/>
                <a:gd name="T47" fmla="*/ 21 h 390"/>
                <a:gd name="T48" fmla="*/ 37 w 392"/>
                <a:gd name="T49" fmla="*/ 10 h 390"/>
                <a:gd name="T50" fmla="*/ 53 w 392"/>
                <a:gd name="T51" fmla="*/ 2 h 390"/>
                <a:gd name="T52" fmla="*/ 70 w 392"/>
                <a:gd name="T5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2" h="390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371" y="271"/>
                  </a:lnTo>
                  <a:lnTo>
                    <a:pt x="382" y="286"/>
                  </a:lnTo>
                  <a:lnTo>
                    <a:pt x="389" y="303"/>
                  </a:lnTo>
                  <a:lnTo>
                    <a:pt x="392" y="321"/>
                  </a:lnTo>
                  <a:lnTo>
                    <a:pt x="389" y="338"/>
                  </a:lnTo>
                  <a:lnTo>
                    <a:pt x="382" y="355"/>
                  </a:lnTo>
                  <a:lnTo>
                    <a:pt x="371" y="370"/>
                  </a:lnTo>
                  <a:lnTo>
                    <a:pt x="356" y="382"/>
                  </a:lnTo>
                  <a:lnTo>
                    <a:pt x="340" y="388"/>
                  </a:lnTo>
                  <a:lnTo>
                    <a:pt x="322" y="390"/>
                  </a:lnTo>
                  <a:lnTo>
                    <a:pt x="304" y="388"/>
                  </a:lnTo>
                  <a:lnTo>
                    <a:pt x="287" y="382"/>
                  </a:lnTo>
                  <a:lnTo>
                    <a:pt x="272" y="370"/>
                  </a:lnTo>
                  <a:lnTo>
                    <a:pt x="22" y="120"/>
                  </a:lnTo>
                  <a:lnTo>
                    <a:pt x="10" y="104"/>
                  </a:lnTo>
                  <a:lnTo>
                    <a:pt x="4" y="88"/>
                  </a:lnTo>
                  <a:lnTo>
                    <a:pt x="0" y="70"/>
                  </a:lnTo>
                  <a:lnTo>
                    <a:pt x="4" y="52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7" y="10"/>
                  </a:lnTo>
                  <a:lnTo>
                    <a:pt x="53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1" name="Group 830"/>
          <p:cNvGrpSpPr/>
          <p:nvPr/>
        </p:nvGrpSpPr>
        <p:grpSpPr>
          <a:xfrm>
            <a:off x="7216803" y="2689289"/>
            <a:ext cx="555625" cy="554038"/>
            <a:chOff x="7273925" y="2689225"/>
            <a:chExt cx="5556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8" name="Freeform 152"/>
            <p:cNvSpPr>
              <a:spLocks noEditPoints="1"/>
            </p:cNvSpPr>
            <p:nvPr/>
          </p:nvSpPr>
          <p:spPr bwMode="auto">
            <a:xfrm>
              <a:off x="7273925" y="2689225"/>
              <a:ext cx="555625" cy="554038"/>
            </a:xfrm>
            <a:custGeom>
              <a:avLst/>
              <a:gdLst>
                <a:gd name="T0" fmla="*/ 445 w 3500"/>
                <a:gd name="T1" fmla="*/ 2687 h 3490"/>
                <a:gd name="T2" fmla="*/ 703 w 3500"/>
                <a:gd name="T3" fmla="*/ 2965 h 3490"/>
                <a:gd name="T4" fmla="*/ 1016 w 3500"/>
                <a:gd name="T5" fmla="*/ 3174 h 3490"/>
                <a:gd name="T6" fmla="*/ 1370 w 3500"/>
                <a:gd name="T7" fmla="*/ 3305 h 3490"/>
                <a:gd name="T8" fmla="*/ 1750 w 3500"/>
                <a:gd name="T9" fmla="*/ 3351 h 3490"/>
                <a:gd name="T10" fmla="*/ 2130 w 3500"/>
                <a:gd name="T11" fmla="*/ 3305 h 3490"/>
                <a:gd name="T12" fmla="*/ 2484 w 3500"/>
                <a:gd name="T13" fmla="*/ 3174 h 3490"/>
                <a:gd name="T14" fmla="*/ 2797 w 3500"/>
                <a:gd name="T15" fmla="*/ 2965 h 3490"/>
                <a:gd name="T16" fmla="*/ 3055 w 3500"/>
                <a:gd name="T17" fmla="*/ 2687 h 3490"/>
                <a:gd name="T18" fmla="*/ 1820 w 3500"/>
                <a:gd name="T19" fmla="*/ 141 h 3490"/>
                <a:gd name="T20" fmla="*/ 3257 w 3500"/>
                <a:gd name="T21" fmla="*/ 2312 h 3490"/>
                <a:gd name="T22" fmla="*/ 3349 w 3500"/>
                <a:gd name="T23" fmla="*/ 1939 h 3490"/>
                <a:gd name="T24" fmla="*/ 3347 w 3500"/>
                <a:gd name="T25" fmla="*/ 1541 h 3490"/>
                <a:gd name="T26" fmla="*/ 3250 w 3500"/>
                <a:gd name="T27" fmla="*/ 1158 h 3490"/>
                <a:gd name="T28" fmla="*/ 3065 w 3500"/>
                <a:gd name="T29" fmla="*/ 819 h 3490"/>
                <a:gd name="T30" fmla="*/ 2806 w 3500"/>
                <a:gd name="T31" fmla="*/ 534 h 3490"/>
                <a:gd name="T32" fmla="*/ 2487 w 3500"/>
                <a:gd name="T33" fmla="*/ 317 h 3490"/>
                <a:gd name="T34" fmla="*/ 2119 w 3500"/>
                <a:gd name="T35" fmla="*/ 182 h 3490"/>
                <a:gd name="T36" fmla="*/ 1680 w 3500"/>
                <a:gd name="T37" fmla="*/ 141 h 3490"/>
                <a:gd name="T38" fmla="*/ 1284 w 3500"/>
                <a:gd name="T39" fmla="*/ 207 h 3490"/>
                <a:gd name="T40" fmla="*/ 928 w 3500"/>
                <a:gd name="T41" fmla="*/ 365 h 3490"/>
                <a:gd name="T42" fmla="*/ 623 w 3500"/>
                <a:gd name="T43" fmla="*/ 599 h 3490"/>
                <a:gd name="T44" fmla="*/ 382 w 3500"/>
                <a:gd name="T45" fmla="*/ 899 h 3490"/>
                <a:gd name="T46" fmla="*/ 217 w 3500"/>
                <a:gd name="T47" fmla="*/ 1250 h 3490"/>
                <a:gd name="T48" fmla="*/ 143 w 3500"/>
                <a:gd name="T49" fmla="*/ 1642 h 3490"/>
                <a:gd name="T50" fmla="*/ 165 w 3500"/>
                <a:gd name="T51" fmla="*/ 2034 h 3490"/>
                <a:gd name="T52" fmla="*/ 279 w 3500"/>
                <a:gd name="T53" fmla="*/ 2401 h 3490"/>
                <a:gd name="T54" fmla="*/ 1750 w 3500"/>
                <a:gd name="T55" fmla="*/ 0 h 3490"/>
                <a:gd name="T56" fmla="*/ 2142 w 3500"/>
                <a:gd name="T57" fmla="*/ 43 h 3490"/>
                <a:gd name="T58" fmla="*/ 2508 w 3500"/>
                <a:gd name="T59" fmla="*/ 171 h 3490"/>
                <a:gd name="T60" fmla="*/ 2839 w 3500"/>
                <a:gd name="T61" fmla="*/ 379 h 3490"/>
                <a:gd name="T62" fmla="*/ 3120 w 3500"/>
                <a:gd name="T63" fmla="*/ 659 h 3490"/>
                <a:gd name="T64" fmla="*/ 3328 w 3500"/>
                <a:gd name="T65" fmla="*/ 989 h 3490"/>
                <a:gd name="T66" fmla="*/ 3457 w 3500"/>
                <a:gd name="T67" fmla="*/ 1354 h 3490"/>
                <a:gd name="T68" fmla="*/ 3500 w 3500"/>
                <a:gd name="T69" fmla="*/ 1745 h 3490"/>
                <a:gd name="T70" fmla="*/ 3452 w 3500"/>
                <a:gd name="T71" fmla="*/ 2148 h 3490"/>
                <a:gd name="T72" fmla="*/ 3314 w 3500"/>
                <a:gd name="T73" fmla="*/ 2529 h 3490"/>
                <a:gd name="T74" fmla="*/ 3094 w 3500"/>
                <a:gd name="T75" fmla="*/ 2863 h 3490"/>
                <a:gd name="T76" fmla="*/ 2804 w 3500"/>
                <a:gd name="T77" fmla="*/ 3138 h 3490"/>
                <a:gd name="T78" fmla="*/ 2453 w 3500"/>
                <a:gd name="T79" fmla="*/ 3343 h 3490"/>
                <a:gd name="T80" fmla="*/ 2060 w 3500"/>
                <a:gd name="T81" fmla="*/ 3463 h 3490"/>
                <a:gd name="T82" fmla="*/ 1646 w 3500"/>
                <a:gd name="T83" fmla="*/ 3487 h 3490"/>
                <a:gd name="T84" fmla="*/ 1240 w 3500"/>
                <a:gd name="T85" fmla="*/ 3415 h 3490"/>
                <a:gd name="T86" fmla="*/ 862 w 3500"/>
                <a:gd name="T87" fmla="*/ 3249 h 3490"/>
                <a:gd name="T88" fmla="*/ 543 w 3500"/>
                <a:gd name="T89" fmla="*/ 3009 h 3490"/>
                <a:gd name="T90" fmla="*/ 287 w 3500"/>
                <a:gd name="T91" fmla="*/ 2703 h 3490"/>
                <a:gd name="T92" fmla="*/ 105 w 3500"/>
                <a:gd name="T93" fmla="*/ 2343 h 3490"/>
                <a:gd name="T94" fmla="*/ 12 w 3500"/>
                <a:gd name="T95" fmla="*/ 1948 h 3490"/>
                <a:gd name="T96" fmla="*/ 11 w 3500"/>
                <a:gd name="T97" fmla="*/ 1547 h 3490"/>
                <a:gd name="T98" fmla="*/ 98 w 3500"/>
                <a:gd name="T99" fmla="*/ 1168 h 3490"/>
                <a:gd name="T100" fmla="*/ 266 w 3500"/>
                <a:gd name="T101" fmla="*/ 819 h 3490"/>
                <a:gd name="T102" fmla="*/ 512 w 3500"/>
                <a:gd name="T103" fmla="*/ 511 h 3490"/>
                <a:gd name="T104" fmla="*/ 821 w 3500"/>
                <a:gd name="T105" fmla="*/ 265 h 3490"/>
                <a:gd name="T106" fmla="*/ 1171 w 3500"/>
                <a:gd name="T107" fmla="*/ 97 h 3490"/>
                <a:gd name="T108" fmla="*/ 1552 w 3500"/>
                <a:gd name="T109" fmla="*/ 11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00" h="3490">
                  <a:moveTo>
                    <a:pt x="1749" y="1825"/>
                  </a:moveTo>
                  <a:lnTo>
                    <a:pt x="1683" y="1863"/>
                  </a:lnTo>
                  <a:lnTo>
                    <a:pt x="391" y="2608"/>
                  </a:lnTo>
                  <a:lnTo>
                    <a:pt x="445" y="2687"/>
                  </a:lnTo>
                  <a:lnTo>
                    <a:pt x="504" y="2762"/>
                  </a:lnTo>
                  <a:lnTo>
                    <a:pt x="566" y="2834"/>
                  </a:lnTo>
                  <a:lnTo>
                    <a:pt x="633" y="2902"/>
                  </a:lnTo>
                  <a:lnTo>
                    <a:pt x="703" y="2965"/>
                  </a:lnTo>
                  <a:lnTo>
                    <a:pt x="777" y="3024"/>
                  </a:lnTo>
                  <a:lnTo>
                    <a:pt x="854" y="3079"/>
                  </a:lnTo>
                  <a:lnTo>
                    <a:pt x="934" y="3128"/>
                  </a:lnTo>
                  <a:lnTo>
                    <a:pt x="1016" y="3174"/>
                  </a:lnTo>
                  <a:lnTo>
                    <a:pt x="1102" y="3214"/>
                  </a:lnTo>
                  <a:lnTo>
                    <a:pt x="1189" y="3250"/>
                  </a:lnTo>
                  <a:lnTo>
                    <a:pt x="1279" y="3281"/>
                  </a:lnTo>
                  <a:lnTo>
                    <a:pt x="1370" y="3305"/>
                  </a:lnTo>
                  <a:lnTo>
                    <a:pt x="1464" y="3325"/>
                  </a:lnTo>
                  <a:lnTo>
                    <a:pt x="1558" y="3340"/>
                  </a:lnTo>
                  <a:lnTo>
                    <a:pt x="1653" y="3348"/>
                  </a:lnTo>
                  <a:lnTo>
                    <a:pt x="1750" y="3351"/>
                  </a:lnTo>
                  <a:lnTo>
                    <a:pt x="1847" y="3348"/>
                  </a:lnTo>
                  <a:lnTo>
                    <a:pt x="1942" y="3340"/>
                  </a:lnTo>
                  <a:lnTo>
                    <a:pt x="2036" y="3325"/>
                  </a:lnTo>
                  <a:lnTo>
                    <a:pt x="2130" y="3305"/>
                  </a:lnTo>
                  <a:lnTo>
                    <a:pt x="2221" y="3281"/>
                  </a:lnTo>
                  <a:lnTo>
                    <a:pt x="2311" y="3250"/>
                  </a:lnTo>
                  <a:lnTo>
                    <a:pt x="2398" y="3214"/>
                  </a:lnTo>
                  <a:lnTo>
                    <a:pt x="2484" y="3174"/>
                  </a:lnTo>
                  <a:lnTo>
                    <a:pt x="2566" y="3128"/>
                  </a:lnTo>
                  <a:lnTo>
                    <a:pt x="2646" y="3079"/>
                  </a:lnTo>
                  <a:lnTo>
                    <a:pt x="2723" y="3024"/>
                  </a:lnTo>
                  <a:lnTo>
                    <a:pt x="2797" y="2965"/>
                  </a:lnTo>
                  <a:lnTo>
                    <a:pt x="2867" y="2902"/>
                  </a:lnTo>
                  <a:lnTo>
                    <a:pt x="2934" y="2834"/>
                  </a:lnTo>
                  <a:lnTo>
                    <a:pt x="2996" y="2762"/>
                  </a:lnTo>
                  <a:lnTo>
                    <a:pt x="3055" y="2687"/>
                  </a:lnTo>
                  <a:lnTo>
                    <a:pt x="3109" y="2608"/>
                  </a:lnTo>
                  <a:lnTo>
                    <a:pt x="1816" y="1863"/>
                  </a:lnTo>
                  <a:lnTo>
                    <a:pt x="1749" y="1825"/>
                  </a:lnTo>
                  <a:close/>
                  <a:moveTo>
                    <a:pt x="1820" y="141"/>
                  </a:moveTo>
                  <a:lnTo>
                    <a:pt x="1820" y="1705"/>
                  </a:lnTo>
                  <a:lnTo>
                    <a:pt x="3179" y="2487"/>
                  </a:lnTo>
                  <a:lnTo>
                    <a:pt x="3221" y="2401"/>
                  </a:lnTo>
                  <a:lnTo>
                    <a:pt x="3257" y="2312"/>
                  </a:lnTo>
                  <a:lnTo>
                    <a:pt x="3289" y="2221"/>
                  </a:lnTo>
                  <a:lnTo>
                    <a:pt x="3314" y="2128"/>
                  </a:lnTo>
                  <a:lnTo>
                    <a:pt x="3335" y="2034"/>
                  </a:lnTo>
                  <a:lnTo>
                    <a:pt x="3349" y="1939"/>
                  </a:lnTo>
                  <a:lnTo>
                    <a:pt x="3358" y="1842"/>
                  </a:lnTo>
                  <a:lnTo>
                    <a:pt x="3361" y="1745"/>
                  </a:lnTo>
                  <a:lnTo>
                    <a:pt x="3357" y="1642"/>
                  </a:lnTo>
                  <a:lnTo>
                    <a:pt x="3347" y="1541"/>
                  </a:lnTo>
                  <a:lnTo>
                    <a:pt x="3331" y="1443"/>
                  </a:lnTo>
                  <a:lnTo>
                    <a:pt x="3310" y="1345"/>
                  </a:lnTo>
                  <a:lnTo>
                    <a:pt x="3283" y="1250"/>
                  </a:lnTo>
                  <a:lnTo>
                    <a:pt x="3250" y="1158"/>
                  </a:lnTo>
                  <a:lnTo>
                    <a:pt x="3210" y="1069"/>
                  </a:lnTo>
                  <a:lnTo>
                    <a:pt x="3167" y="982"/>
                  </a:lnTo>
                  <a:lnTo>
                    <a:pt x="3118" y="899"/>
                  </a:lnTo>
                  <a:lnTo>
                    <a:pt x="3065" y="819"/>
                  </a:lnTo>
                  <a:lnTo>
                    <a:pt x="3007" y="741"/>
                  </a:lnTo>
                  <a:lnTo>
                    <a:pt x="2944" y="668"/>
                  </a:lnTo>
                  <a:lnTo>
                    <a:pt x="2877" y="599"/>
                  </a:lnTo>
                  <a:lnTo>
                    <a:pt x="2806" y="534"/>
                  </a:lnTo>
                  <a:lnTo>
                    <a:pt x="2732" y="473"/>
                  </a:lnTo>
                  <a:lnTo>
                    <a:pt x="2654" y="417"/>
                  </a:lnTo>
                  <a:lnTo>
                    <a:pt x="2572" y="365"/>
                  </a:lnTo>
                  <a:lnTo>
                    <a:pt x="2487" y="317"/>
                  </a:lnTo>
                  <a:lnTo>
                    <a:pt x="2399" y="275"/>
                  </a:lnTo>
                  <a:lnTo>
                    <a:pt x="2309" y="239"/>
                  </a:lnTo>
                  <a:lnTo>
                    <a:pt x="2216" y="207"/>
                  </a:lnTo>
                  <a:lnTo>
                    <a:pt x="2119" y="182"/>
                  </a:lnTo>
                  <a:lnTo>
                    <a:pt x="2022" y="162"/>
                  </a:lnTo>
                  <a:lnTo>
                    <a:pt x="1922" y="148"/>
                  </a:lnTo>
                  <a:lnTo>
                    <a:pt x="1820" y="141"/>
                  </a:lnTo>
                  <a:close/>
                  <a:moveTo>
                    <a:pt x="1680" y="141"/>
                  </a:moveTo>
                  <a:lnTo>
                    <a:pt x="1578" y="148"/>
                  </a:lnTo>
                  <a:lnTo>
                    <a:pt x="1478" y="162"/>
                  </a:lnTo>
                  <a:lnTo>
                    <a:pt x="1381" y="182"/>
                  </a:lnTo>
                  <a:lnTo>
                    <a:pt x="1284" y="207"/>
                  </a:lnTo>
                  <a:lnTo>
                    <a:pt x="1191" y="239"/>
                  </a:lnTo>
                  <a:lnTo>
                    <a:pt x="1101" y="275"/>
                  </a:lnTo>
                  <a:lnTo>
                    <a:pt x="1013" y="317"/>
                  </a:lnTo>
                  <a:lnTo>
                    <a:pt x="928" y="365"/>
                  </a:lnTo>
                  <a:lnTo>
                    <a:pt x="846" y="417"/>
                  </a:lnTo>
                  <a:lnTo>
                    <a:pt x="768" y="473"/>
                  </a:lnTo>
                  <a:lnTo>
                    <a:pt x="694" y="534"/>
                  </a:lnTo>
                  <a:lnTo>
                    <a:pt x="623" y="599"/>
                  </a:lnTo>
                  <a:lnTo>
                    <a:pt x="556" y="668"/>
                  </a:lnTo>
                  <a:lnTo>
                    <a:pt x="493" y="741"/>
                  </a:lnTo>
                  <a:lnTo>
                    <a:pt x="435" y="819"/>
                  </a:lnTo>
                  <a:lnTo>
                    <a:pt x="382" y="899"/>
                  </a:lnTo>
                  <a:lnTo>
                    <a:pt x="333" y="982"/>
                  </a:lnTo>
                  <a:lnTo>
                    <a:pt x="290" y="1069"/>
                  </a:lnTo>
                  <a:lnTo>
                    <a:pt x="250" y="1158"/>
                  </a:lnTo>
                  <a:lnTo>
                    <a:pt x="217" y="1250"/>
                  </a:lnTo>
                  <a:lnTo>
                    <a:pt x="190" y="1345"/>
                  </a:lnTo>
                  <a:lnTo>
                    <a:pt x="169" y="1443"/>
                  </a:lnTo>
                  <a:lnTo>
                    <a:pt x="153" y="1541"/>
                  </a:lnTo>
                  <a:lnTo>
                    <a:pt x="143" y="1642"/>
                  </a:lnTo>
                  <a:lnTo>
                    <a:pt x="139" y="1745"/>
                  </a:lnTo>
                  <a:lnTo>
                    <a:pt x="142" y="1842"/>
                  </a:lnTo>
                  <a:lnTo>
                    <a:pt x="151" y="1939"/>
                  </a:lnTo>
                  <a:lnTo>
                    <a:pt x="165" y="2034"/>
                  </a:lnTo>
                  <a:lnTo>
                    <a:pt x="186" y="2128"/>
                  </a:lnTo>
                  <a:lnTo>
                    <a:pt x="211" y="2221"/>
                  </a:lnTo>
                  <a:lnTo>
                    <a:pt x="243" y="2312"/>
                  </a:lnTo>
                  <a:lnTo>
                    <a:pt x="279" y="2401"/>
                  </a:lnTo>
                  <a:lnTo>
                    <a:pt x="321" y="2487"/>
                  </a:lnTo>
                  <a:lnTo>
                    <a:pt x="1680" y="1705"/>
                  </a:lnTo>
                  <a:lnTo>
                    <a:pt x="1680" y="141"/>
                  </a:lnTo>
                  <a:close/>
                  <a:moveTo>
                    <a:pt x="1750" y="0"/>
                  </a:moveTo>
                  <a:lnTo>
                    <a:pt x="1850" y="3"/>
                  </a:lnTo>
                  <a:lnTo>
                    <a:pt x="1948" y="11"/>
                  </a:lnTo>
                  <a:lnTo>
                    <a:pt x="2046" y="24"/>
                  </a:lnTo>
                  <a:lnTo>
                    <a:pt x="2142" y="43"/>
                  </a:lnTo>
                  <a:lnTo>
                    <a:pt x="2237" y="68"/>
                  </a:lnTo>
                  <a:lnTo>
                    <a:pt x="2329" y="97"/>
                  </a:lnTo>
                  <a:lnTo>
                    <a:pt x="2420" y="132"/>
                  </a:lnTo>
                  <a:lnTo>
                    <a:pt x="2508" y="171"/>
                  </a:lnTo>
                  <a:lnTo>
                    <a:pt x="2595" y="216"/>
                  </a:lnTo>
                  <a:lnTo>
                    <a:pt x="2679" y="265"/>
                  </a:lnTo>
                  <a:lnTo>
                    <a:pt x="2761" y="320"/>
                  </a:lnTo>
                  <a:lnTo>
                    <a:pt x="2839" y="379"/>
                  </a:lnTo>
                  <a:lnTo>
                    <a:pt x="2915" y="443"/>
                  </a:lnTo>
                  <a:lnTo>
                    <a:pt x="2988" y="511"/>
                  </a:lnTo>
                  <a:lnTo>
                    <a:pt x="3056" y="584"/>
                  </a:lnTo>
                  <a:lnTo>
                    <a:pt x="3120" y="659"/>
                  </a:lnTo>
                  <a:lnTo>
                    <a:pt x="3179" y="737"/>
                  </a:lnTo>
                  <a:lnTo>
                    <a:pt x="3234" y="819"/>
                  </a:lnTo>
                  <a:lnTo>
                    <a:pt x="3284" y="902"/>
                  </a:lnTo>
                  <a:lnTo>
                    <a:pt x="3328" y="989"/>
                  </a:lnTo>
                  <a:lnTo>
                    <a:pt x="3367" y="1077"/>
                  </a:lnTo>
                  <a:lnTo>
                    <a:pt x="3402" y="1168"/>
                  </a:lnTo>
                  <a:lnTo>
                    <a:pt x="3432" y="1260"/>
                  </a:lnTo>
                  <a:lnTo>
                    <a:pt x="3457" y="1354"/>
                  </a:lnTo>
                  <a:lnTo>
                    <a:pt x="3476" y="1450"/>
                  </a:lnTo>
                  <a:lnTo>
                    <a:pt x="3489" y="1547"/>
                  </a:lnTo>
                  <a:lnTo>
                    <a:pt x="3497" y="1646"/>
                  </a:lnTo>
                  <a:lnTo>
                    <a:pt x="3500" y="1745"/>
                  </a:lnTo>
                  <a:lnTo>
                    <a:pt x="3497" y="1847"/>
                  </a:lnTo>
                  <a:lnTo>
                    <a:pt x="3488" y="1948"/>
                  </a:lnTo>
                  <a:lnTo>
                    <a:pt x="3473" y="2049"/>
                  </a:lnTo>
                  <a:lnTo>
                    <a:pt x="3452" y="2148"/>
                  </a:lnTo>
                  <a:lnTo>
                    <a:pt x="3427" y="2246"/>
                  </a:lnTo>
                  <a:lnTo>
                    <a:pt x="3395" y="2343"/>
                  </a:lnTo>
                  <a:lnTo>
                    <a:pt x="3357" y="2437"/>
                  </a:lnTo>
                  <a:lnTo>
                    <a:pt x="3314" y="2529"/>
                  </a:lnTo>
                  <a:lnTo>
                    <a:pt x="3266" y="2618"/>
                  </a:lnTo>
                  <a:lnTo>
                    <a:pt x="3213" y="2703"/>
                  </a:lnTo>
                  <a:lnTo>
                    <a:pt x="3155" y="2785"/>
                  </a:lnTo>
                  <a:lnTo>
                    <a:pt x="3094" y="2863"/>
                  </a:lnTo>
                  <a:lnTo>
                    <a:pt x="3027" y="2938"/>
                  </a:lnTo>
                  <a:lnTo>
                    <a:pt x="2957" y="3009"/>
                  </a:lnTo>
                  <a:lnTo>
                    <a:pt x="2883" y="3075"/>
                  </a:lnTo>
                  <a:lnTo>
                    <a:pt x="2804" y="3138"/>
                  </a:lnTo>
                  <a:lnTo>
                    <a:pt x="2723" y="3196"/>
                  </a:lnTo>
                  <a:lnTo>
                    <a:pt x="2638" y="3249"/>
                  </a:lnTo>
                  <a:lnTo>
                    <a:pt x="2547" y="3299"/>
                  </a:lnTo>
                  <a:lnTo>
                    <a:pt x="2453" y="3343"/>
                  </a:lnTo>
                  <a:lnTo>
                    <a:pt x="2358" y="3382"/>
                  </a:lnTo>
                  <a:lnTo>
                    <a:pt x="2260" y="3415"/>
                  </a:lnTo>
                  <a:lnTo>
                    <a:pt x="2160" y="3441"/>
                  </a:lnTo>
                  <a:lnTo>
                    <a:pt x="2060" y="3463"/>
                  </a:lnTo>
                  <a:lnTo>
                    <a:pt x="1957" y="3477"/>
                  </a:lnTo>
                  <a:lnTo>
                    <a:pt x="1854" y="3487"/>
                  </a:lnTo>
                  <a:lnTo>
                    <a:pt x="1750" y="3490"/>
                  </a:lnTo>
                  <a:lnTo>
                    <a:pt x="1646" y="3487"/>
                  </a:lnTo>
                  <a:lnTo>
                    <a:pt x="1543" y="3477"/>
                  </a:lnTo>
                  <a:lnTo>
                    <a:pt x="1440" y="3463"/>
                  </a:lnTo>
                  <a:lnTo>
                    <a:pt x="1340" y="3441"/>
                  </a:lnTo>
                  <a:lnTo>
                    <a:pt x="1240" y="3415"/>
                  </a:lnTo>
                  <a:lnTo>
                    <a:pt x="1142" y="3382"/>
                  </a:lnTo>
                  <a:lnTo>
                    <a:pt x="1047" y="3343"/>
                  </a:lnTo>
                  <a:lnTo>
                    <a:pt x="953" y="3299"/>
                  </a:lnTo>
                  <a:lnTo>
                    <a:pt x="862" y="3249"/>
                  </a:lnTo>
                  <a:lnTo>
                    <a:pt x="777" y="3196"/>
                  </a:lnTo>
                  <a:lnTo>
                    <a:pt x="696" y="3138"/>
                  </a:lnTo>
                  <a:lnTo>
                    <a:pt x="617" y="3075"/>
                  </a:lnTo>
                  <a:lnTo>
                    <a:pt x="543" y="3009"/>
                  </a:lnTo>
                  <a:lnTo>
                    <a:pt x="473" y="2938"/>
                  </a:lnTo>
                  <a:lnTo>
                    <a:pt x="406" y="2863"/>
                  </a:lnTo>
                  <a:lnTo>
                    <a:pt x="345" y="2785"/>
                  </a:lnTo>
                  <a:lnTo>
                    <a:pt x="287" y="2703"/>
                  </a:lnTo>
                  <a:lnTo>
                    <a:pt x="234" y="2618"/>
                  </a:lnTo>
                  <a:lnTo>
                    <a:pt x="186" y="2529"/>
                  </a:lnTo>
                  <a:lnTo>
                    <a:pt x="143" y="2437"/>
                  </a:lnTo>
                  <a:lnTo>
                    <a:pt x="105" y="2343"/>
                  </a:lnTo>
                  <a:lnTo>
                    <a:pt x="73" y="2246"/>
                  </a:lnTo>
                  <a:lnTo>
                    <a:pt x="48" y="2148"/>
                  </a:lnTo>
                  <a:lnTo>
                    <a:pt x="27" y="2049"/>
                  </a:lnTo>
                  <a:lnTo>
                    <a:pt x="12" y="1948"/>
                  </a:lnTo>
                  <a:lnTo>
                    <a:pt x="3" y="1847"/>
                  </a:lnTo>
                  <a:lnTo>
                    <a:pt x="0" y="1745"/>
                  </a:lnTo>
                  <a:lnTo>
                    <a:pt x="3" y="1646"/>
                  </a:lnTo>
                  <a:lnTo>
                    <a:pt x="11" y="1547"/>
                  </a:lnTo>
                  <a:lnTo>
                    <a:pt x="24" y="1450"/>
                  </a:lnTo>
                  <a:lnTo>
                    <a:pt x="43" y="1354"/>
                  </a:lnTo>
                  <a:lnTo>
                    <a:pt x="68" y="1260"/>
                  </a:lnTo>
                  <a:lnTo>
                    <a:pt x="98" y="1168"/>
                  </a:lnTo>
                  <a:lnTo>
                    <a:pt x="133" y="1077"/>
                  </a:lnTo>
                  <a:lnTo>
                    <a:pt x="172" y="989"/>
                  </a:lnTo>
                  <a:lnTo>
                    <a:pt x="216" y="902"/>
                  </a:lnTo>
                  <a:lnTo>
                    <a:pt x="266" y="819"/>
                  </a:lnTo>
                  <a:lnTo>
                    <a:pt x="321" y="737"/>
                  </a:lnTo>
                  <a:lnTo>
                    <a:pt x="380" y="659"/>
                  </a:lnTo>
                  <a:lnTo>
                    <a:pt x="444" y="584"/>
                  </a:lnTo>
                  <a:lnTo>
                    <a:pt x="512" y="511"/>
                  </a:lnTo>
                  <a:lnTo>
                    <a:pt x="585" y="443"/>
                  </a:lnTo>
                  <a:lnTo>
                    <a:pt x="661" y="379"/>
                  </a:lnTo>
                  <a:lnTo>
                    <a:pt x="739" y="320"/>
                  </a:lnTo>
                  <a:lnTo>
                    <a:pt x="821" y="265"/>
                  </a:lnTo>
                  <a:lnTo>
                    <a:pt x="905" y="216"/>
                  </a:lnTo>
                  <a:lnTo>
                    <a:pt x="992" y="171"/>
                  </a:lnTo>
                  <a:lnTo>
                    <a:pt x="1080" y="132"/>
                  </a:lnTo>
                  <a:lnTo>
                    <a:pt x="1171" y="97"/>
                  </a:lnTo>
                  <a:lnTo>
                    <a:pt x="1263" y="68"/>
                  </a:lnTo>
                  <a:lnTo>
                    <a:pt x="1358" y="43"/>
                  </a:lnTo>
                  <a:lnTo>
                    <a:pt x="1454" y="24"/>
                  </a:lnTo>
                  <a:lnTo>
                    <a:pt x="1552" y="11"/>
                  </a:lnTo>
                  <a:lnTo>
                    <a:pt x="1650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153"/>
            <p:cNvSpPr>
              <a:spLocks/>
            </p:cNvSpPr>
            <p:nvPr/>
          </p:nvSpPr>
          <p:spPr bwMode="auto">
            <a:xfrm>
              <a:off x="7700963" y="3001963"/>
              <a:ext cx="25400" cy="23813"/>
            </a:xfrm>
            <a:custGeom>
              <a:avLst/>
              <a:gdLst>
                <a:gd name="T0" fmla="*/ 69 w 163"/>
                <a:gd name="T1" fmla="*/ 0 h 153"/>
                <a:gd name="T2" fmla="*/ 87 w 163"/>
                <a:gd name="T3" fmla="*/ 2 h 153"/>
                <a:gd name="T4" fmla="*/ 104 w 163"/>
                <a:gd name="T5" fmla="*/ 10 h 153"/>
                <a:gd name="T6" fmla="*/ 128 w 163"/>
                <a:gd name="T7" fmla="*/ 23 h 153"/>
                <a:gd name="T8" fmla="*/ 143 w 163"/>
                <a:gd name="T9" fmla="*/ 35 h 153"/>
                <a:gd name="T10" fmla="*/ 153 w 163"/>
                <a:gd name="T11" fmla="*/ 50 h 153"/>
                <a:gd name="T12" fmla="*/ 160 w 163"/>
                <a:gd name="T13" fmla="*/ 66 h 153"/>
                <a:gd name="T14" fmla="*/ 163 w 163"/>
                <a:gd name="T15" fmla="*/ 84 h 153"/>
                <a:gd name="T16" fmla="*/ 160 w 163"/>
                <a:gd name="T17" fmla="*/ 102 h 153"/>
                <a:gd name="T18" fmla="*/ 153 w 163"/>
                <a:gd name="T19" fmla="*/ 119 h 153"/>
                <a:gd name="T20" fmla="*/ 142 w 163"/>
                <a:gd name="T21" fmla="*/ 133 h 153"/>
                <a:gd name="T22" fmla="*/ 127 w 163"/>
                <a:gd name="T23" fmla="*/ 145 h 153"/>
                <a:gd name="T24" fmla="*/ 111 w 163"/>
                <a:gd name="T25" fmla="*/ 151 h 153"/>
                <a:gd name="T26" fmla="*/ 93 w 163"/>
                <a:gd name="T27" fmla="*/ 153 h 153"/>
                <a:gd name="T28" fmla="*/ 75 w 163"/>
                <a:gd name="T29" fmla="*/ 151 h 153"/>
                <a:gd name="T30" fmla="*/ 58 w 163"/>
                <a:gd name="T31" fmla="*/ 144 h 153"/>
                <a:gd name="T32" fmla="*/ 34 w 163"/>
                <a:gd name="T33" fmla="*/ 130 h 153"/>
                <a:gd name="T34" fmla="*/ 19 w 163"/>
                <a:gd name="T35" fmla="*/ 119 h 153"/>
                <a:gd name="T36" fmla="*/ 8 w 163"/>
                <a:gd name="T37" fmla="*/ 104 h 153"/>
                <a:gd name="T38" fmla="*/ 2 w 163"/>
                <a:gd name="T39" fmla="*/ 88 h 153"/>
                <a:gd name="T40" fmla="*/ 0 w 163"/>
                <a:gd name="T41" fmla="*/ 70 h 153"/>
                <a:gd name="T42" fmla="*/ 2 w 163"/>
                <a:gd name="T43" fmla="*/ 52 h 153"/>
                <a:gd name="T44" fmla="*/ 8 w 163"/>
                <a:gd name="T45" fmla="*/ 35 h 153"/>
                <a:gd name="T46" fmla="*/ 20 w 163"/>
                <a:gd name="T47" fmla="*/ 20 h 153"/>
                <a:gd name="T48" fmla="*/ 35 w 163"/>
                <a:gd name="T49" fmla="*/ 10 h 153"/>
                <a:gd name="T50" fmla="*/ 51 w 163"/>
                <a:gd name="T51" fmla="*/ 3 h 153"/>
                <a:gd name="T52" fmla="*/ 69 w 163"/>
                <a:gd name="T5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3" h="153">
                  <a:moveTo>
                    <a:pt x="69" y="0"/>
                  </a:moveTo>
                  <a:lnTo>
                    <a:pt x="87" y="2"/>
                  </a:lnTo>
                  <a:lnTo>
                    <a:pt x="104" y="10"/>
                  </a:lnTo>
                  <a:lnTo>
                    <a:pt x="128" y="23"/>
                  </a:lnTo>
                  <a:lnTo>
                    <a:pt x="143" y="35"/>
                  </a:lnTo>
                  <a:lnTo>
                    <a:pt x="153" y="50"/>
                  </a:lnTo>
                  <a:lnTo>
                    <a:pt x="160" y="66"/>
                  </a:lnTo>
                  <a:lnTo>
                    <a:pt x="163" y="84"/>
                  </a:lnTo>
                  <a:lnTo>
                    <a:pt x="160" y="102"/>
                  </a:lnTo>
                  <a:lnTo>
                    <a:pt x="153" y="119"/>
                  </a:lnTo>
                  <a:lnTo>
                    <a:pt x="142" y="133"/>
                  </a:lnTo>
                  <a:lnTo>
                    <a:pt x="127" y="145"/>
                  </a:lnTo>
                  <a:lnTo>
                    <a:pt x="111" y="151"/>
                  </a:lnTo>
                  <a:lnTo>
                    <a:pt x="93" y="153"/>
                  </a:lnTo>
                  <a:lnTo>
                    <a:pt x="75" y="151"/>
                  </a:lnTo>
                  <a:lnTo>
                    <a:pt x="58" y="144"/>
                  </a:lnTo>
                  <a:lnTo>
                    <a:pt x="34" y="130"/>
                  </a:lnTo>
                  <a:lnTo>
                    <a:pt x="19" y="119"/>
                  </a:lnTo>
                  <a:lnTo>
                    <a:pt x="8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8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154"/>
            <p:cNvSpPr>
              <a:spLocks/>
            </p:cNvSpPr>
            <p:nvPr/>
          </p:nvSpPr>
          <p:spPr bwMode="auto">
            <a:xfrm>
              <a:off x="7583488" y="2933700"/>
              <a:ext cx="109538" cy="71438"/>
            </a:xfrm>
            <a:custGeom>
              <a:avLst/>
              <a:gdLst>
                <a:gd name="T0" fmla="*/ 70 w 691"/>
                <a:gd name="T1" fmla="*/ 0 h 458"/>
                <a:gd name="T2" fmla="*/ 88 w 691"/>
                <a:gd name="T3" fmla="*/ 2 h 458"/>
                <a:gd name="T4" fmla="*/ 105 w 691"/>
                <a:gd name="T5" fmla="*/ 9 h 458"/>
                <a:gd name="T6" fmla="*/ 656 w 691"/>
                <a:gd name="T7" fmla="*/ 329 h 458"/>
                <a:gd name="T8" fmla="*/ 670 w 691"/>
                <a:gd name="T9" fmla="*/ 340 h 458"/>
                <a:gd name="T10" fmla="*/ 681 w 691"/>
                <a:gd name="T11" fmla="*/ 354 h 458"/>
                <a:gd name="T12" fmla="*/ 688 w 691"/>
                <a:gd name="T13" fmla="*/ 371 h 458"/>
                <a:gd name="T14" fmla="*/ 691 w 691"/>
                <a:gd name="T15" fmla="*/ 389 h 458"/>
                <a:gd name="T16" fmla="*/ 688 w 691"/>
                <a:gd name="T17" fmla="*/ 406 h 458"/>
                <a:gd name="T18" fmla="*/ 681 w 691"/>
                <a:gd name="T19" fmla="*/ 424 h 458"/>
                <a:gd name="T20" fmla="*/ 669 w 691"/>
                <a:gd name="T21" fmla="*/ 439 h 458"/>
                <a:gd name="T22" fmla="*/ 655 w 691"/>
                <a:gd name="T23" fmla="*/ 449 h 458"/>
                <a:gd name="T24" fmla="*/ 639 w 691"/>
                <a:gd name="T25" fmla="*/ 455 h 458"/>
                <a:gd name="T26" fmla="*/ 621 w 691"/>
                <a:gd name="T27" fmla="*/ 458 h 458"/>
                <a:gd name="T28" fmla="*/ 603 w 691"/>
                <a:gd name="T29" fmla="*/ 455 h 458"/>
                <a:gd name="T30" fmla="*/ 586 w 691"/>
                <a:gd name="T31" fmla="*/ 448 h 458"/>
                <a:gd name="T32" fmla="*/ 35 w 691"/>
                <a:gd name="T33" fmla="*/ 129 h 458"/>
                <a:gd name="T34" fmla="*/ 20 w 691"/>
                <a:gd name="T35" fmla="*/ 118 h 458"/>
                <a:gd name="T36" fmla="*/ 10 w 691"/>
                <a:gd name="T37" fmla="*/ 103 h 458"/>
                <a:gd name="T38" fmla="*/ 2 w 691"/>
                <a:gd name="T39" fmla="*/ 86 h 458"/>
                <a:gd name="T40" fmla="*/ 0 w 691"/>
                <a:gd name="T41" fmla="*/ 69 h 458"/>
                <a:gd name="T42" fmla="*/ 2 w 691"/>
                <a:gd name="T43" fmla="*/ 51 h 458"/>
                <a:gd name="T44" fmla="*/ 10 w 691"/>
                <a:gd name="T45" fmla="*/ 34 h 458"/>
                <a:gd name="T46" fmla="*/ 21 w 691"/>
                <a:gd name="T47" fmla="*/ 20 h 458"/>
                <a:gd name="T48" fmla="*/ 35 w 691"/>
                <a:gd name="T49" fmla="*/ 8 h 458"/>
                <a:gd name="T50" fmla="*/ 52 w 691"/>
                <a:gd name="T51" fmla="*/ 2 h 458"/>
                <a:gd name="T52" fmla="*/ 70 w 691"/>
                <a:gd name="T53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1" h="458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656" y="329"/>
                  </a:lnTo>
                  <a:lnTo>
                    <a:pt x="670" y="340"/>
                  </a:lnTo>
                  <a:lnTo>
                    <a:pt x="681" y="354"/>
                  </a:lnTo>
                  <a:lnTo>
                    <a:pt x="688" y="371"/>
                  </a:lnTo>
                  <a:lnTo>
                    <a:pt x="691" y="389"/>
                  </a:lnTo>
                  <a:lnTo>
                    <a:pt x="688" y="406"/>
                  </a:lnTo>
                  <a:lnTo>
                    <a:pt x="681" y="424"/>
                  </a:lnTo>
                  <a:lnTo>
                    <a:pt x="669" y="439"/>
                  </a:lnTo>
                  <a:lnTo>
                    <a:pt x="655" y="449"/>
                  </a:lnTo>
                  <a:lnTo>
                    <a:pt x="639" y="455"/>
                  </a:lnTo>
                  <a:lnTo>
                    <a:pt x="621" y="458"/>
                  </a:lnTo>
                  <a:lnTo>
                    <a:pt x="603" y="455"/>
                  </a:lnTo>
                  <a:lnTo>
                    <a:pt x="586" y="448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10" y="103"/>
                  </a:lnTo>
                  <a:lnTo>
                    <a:pt x="2" y="86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8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Group 839"/>
          <p:cNvGrpSpPr/>
          <p:nvPr/>
        </p:nvGrpSpPr>
        <p:grpSpPr>
          <a:xfrm>
            <a:off x="6281309" y="2728183"/>
            <a:ext cx="555625" cy="476250"/>
            <a:chOff x="6297613" y="2728913"/>
            <a:chExt cx="555625" cy="4762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5" name="Freeform 159"/>
            <p:cNvSpPr>
              <a:spLocks noEditPoints="1"/>
            </p:cNvSpPr>
            <p:nvPr/>
          </p:nvSpPr>
          <p:spPr bwMode="auto">
            <a:xfrm>
              <a:off x="6297613" y="2728913"/>
              <a:ext cx="555625" cy="476250"/>
            </a:xfrm>
            <a:custGeom>
              <a:avLst/>
              <a:gdLst>
                <a:gd name="T0" fmla="*/ 1230 w 3500"/>
                <a:gd name="T1" fmla="*/ 208 h 3005"/>
                <a:gd name="T2" fmla="*/ 762 w 3500"/>
                <a:gd name="T3" fmla="*/ 448 h 3005"/>
                <a:gd name="T4" fmla="*/ 443 w 3500"/>
                <a:gd name="T5" fmla="*/ 820 h 3005"/>
                <a:gd name="T6" fmla="*/ 326 w 3500"/>
                <a:gd name="T7" fmla="*/ 1282 h 3005"/>
                <a:gd name="T8" fmla="*/ 437 w 3500"/>
                <a:gd name="T9" fmla="*/ 1731 h 3005"/>
                <a:gd name="T10" fmla="*/ 751 w 3500"/>
                <a:gd name="T11" fmla="*/ 2107 h 3005"/>
                <a:gd name="T12" fmla="*/ 851 w 3500"/>
                <a:gd name="T13" fmla="*/ 2751 h 3005"/>
                <a:gd name="T14" fmla="*/ 940 w 3500"/>
                <a:gd name="T15" fmla="*/ 2863 h 3005"/>
                <a:gd name="T16" fmla="*/ 1295 w 3500"/>
                <a:gd name="T17" fmla="*/ 2822 h 3005"/>
                <a:gd name="T18" fmla="*/ 1327 w 3500"/>
                <a:gd name="T19" fmla="*/ 2436 h 3005"/>
                <a:gd name="T20" fmla="*/ 1403 w 3500"/>
                <a:gd name="T21" fmla="*/ 2397 h 3005"/>
                <a:gd name="T22" fmla="*/ 1980 w 3500"/>
                <a:gd name="T23" fmla="*/ 2400 h 3005"/>
                <a:gd name="T24" fmla="*/ 2047 w 3500"/>
                <a:gd name="T25" fmla="*/ 2425 h 3005"/>
                <a:gd name="T26" fmla="*/ 2073 w 3500"/>
                <a:gd name="T27" fmla="*/ 2801 h 3005"/>
                <a:gd name="T28" fmla="*/ 2417 w 3500"/>
                <a:gd name="T29" fmla="*/ 2865 h 3005"/>
                <a:gd name="T30" fmla="*/ 2527 w 3500"/>
                <a:gd name="T31" fmla="*/ 2777 h 3005"/>
                <a:gd name="T32" fmla="*/ 2561 w 3500"/>
                <a:gd name="T33" fmla="*/ 2169 h 3005"/>
                <a:gd name="T34" fmla="*/ 2910 w 3500"/>
                <a:gd name="T35" fmla="*/ 1819 h 3005"/>
                <a:gd name="T36" fmla="*/ 3053 w 3500"/>
                <a:gd name="T37" fmla="*/ 1566 h 3005"/>
                <a:gd name="T38" fmla="*/ 3147 w 3500"/>
                <a:gd name="T39" fmla="*/ 1611 h 3005"/>
                <a:gd name="T40" fmla="*/ 3186 w 3500"/>
                <a:gd name="T41" fmla="*/ 1690 h 3005"/>
                <a:gd name="T42" fmla="*/ 3358 w 3500"/>
                <a:gd name="T43" fmla="*/ 1656 h 3005"/>
                <a:gd name="T44" fmla="*/ 3339 w 3500"/>
                <a:gd name="T45" fmla="*/ 882 h 3005"/>
                <a:gd name="T46" fmla="*/ 3161 w 3500"/>
                <a:gd name="T47" fmla="*/ 893 h 3005"/>
                <a:gd name="T48" fmla="*/ 3127 w 3500"/>
                <a:gd name="T49" fmla="*/ 985 h 3005"/>
                <a:gd name="T50" fmla="*/ 3024 w 3500"/>
                <a:gd name="T51" fmla="*/ 974 h 3005"/>
                <a:gd name="T52" fmla="*/ 2821 w 3500"/>
                <a:gd name="T53" fmla="*/ 626 h 3005"/>
                <a:gd name="T54" fmla="*/ 2447 w 3500"/>
                <a:gd name="T55" fmla="*/ 326 h 3005"/>
                <a:gd name="T56" fmla="*/ 1964 w 3500"/>
                <a:gd name="T57" fmla="*/ 162 h 3005"/>
                <a:gd name="T58" fmla="*/ 1894 w 3500"/>
                <a:gd name="T59" fmla="*/ 11 h 3005"/>
                <a:gd name="T60" fmla="*/ 2440 w 3500"/>
                <a:gd name="T61" fmla="*/ 165 h 3005"/>
                <a:gd name="T62" fmla="*/ 2885 w 3500"/>
                <a:gd name="T63" fmla="*/ 488 h 3005"/>
                <a:gd name="T64" fmla="*/ 3140 w 3500"/>
                <a:gd name="T65" fmla="*/ 742 h 3005"/>
                <a:gd name="T66" fmla="*/ 3405 w 3500"/>
                <a:gd name="T67" fmla="*/ 758 h 3005"/>
                <a:gd name="T68" fmla="*/ 3500 w 3500"/>
                <a:gd name="T69" fmla="*/ 925 h 3005"/>
                <a:gd name="T70" fmla="*/ 3431 w 3500"/>
                <a:gd name="T71" fmla="*/ 1786 h 3005"/>
                <a:gd name="T72" fmla="*/ 3171 w 3500"/>
                <a:gd name="T73" fmla="*/ 1829 h 3005"/>
                <a:gd name="T74" fmla="*/ 2961 w 3500"/>
                <a:gd name="T75" fmla="*/ 1987 h 3005"/>
                <a:gd name="T76" fmla="*/ 2671 w 3500"/>
                <a:gd name="T77" fmla="*/ 2751 h 3005"/>
                <a:gd name="T78" fmla="*/ 2567 w 3500"/>
                <a:gd name="T79" fmla="*/ 2956 h 3005"/>
                <a:gd name="T80" fmla="*/ 2135 w 3500"/>
                <a:gd name="T81" fmla="*/ 3002 h 3005"/>
                <a:gd name="T82" fmla="*/ 1950 w 3500"/>
                <a:gd name="T83" fmla="*/ 2868 h 3005"/>
                <a:gd name="T84" fmla="*/ 1737 w 3500"/>
                <a:gd name="T85" fmla="*/ 2562 h 3005"/>
                <a:gd name="T86" fmla="*/ 1447 w 3500"/>
                <a:gd name="T87" fmla="*/ 2831 h 3005"/>
                <a:gd name="T88" fmla="*/ 1287 w 3500"/>
                <a:gd name="T89" fmla="*/ 2992 h 3005"/>
                <a:gd name="T90" fmla="*/ 848 w 3500"/>
                <a:gd name="T91" fmla="*/ 2976 h 3005"/>
                <a:gd name="T92" fmla="*/ 715 w 3500"/>
                <a:gd name="T93" fmla="*/ 2793 h 3005"/>
                <a:gd name="T94" fmla="*/ 461 w 3500"/>
                <a:gd name="T95" fmla="*/ 2020 h 3005"/>
                <a:gd name="T96" fmla="*/ 232 w 3500"/>
                <a:gd name="T97" fmla="*/ 1596 h 3005"/>
                <a:gd name="T98" fmla="*/ 198 w 3500"/>
                <a:gd name="T99" fmla="*/ 1118 h 3005"/>
                <a:gd name="T100" fmla="*/ 284 w 3500"/>
                <a:gd name="T101" fmla="*/ 719 h 3005"/>
                <a:gd name="T102" fmla="*/ 67 w 3500"/>
                <a:gd name="T103" fmla="*/ 542 h 3005"/>
                <a:gd name="T104" fmla="*/ 2 w 3500"/>
                <a:gd name="T105" fmla="*/ 291 h 3005"/>
                <a:gd name="T106" fmla="*/ 88 w 3500"/>
                <a:gd name="T107" fmla="*/ 242 h 3005"/>
                <a:gd name="T108" fmla="*/ 142 w 3500"/>
                <a:gd name="T109" fmla="*/ 352 h 3005"/>
                <a:gd name="T110" fmla="*/ 264 w 3500"/>
                <a:gd name="T111" fmla="*/ 551 h 3005"/>
                <a:gd name="T112" fmla="*/ 515 w 3500"/>
                <a:gd name="T113" fmla="*/ 483 h 3005"/>
                <a:gd name="T114" fmla="*/ 947 w 3500"/>
                <a:gd name="T115" fmla="*/ 169 h 3005"/>
                <a:gd name="T116" fmla="*/ 1500 w 3500"/>
                <a:gd name="T117" fmla="*/ 11 h 3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00" h="3005">
                  <a:moveTo>
                    <a:pt x="1699" y="140"/>
                  </a:moveTo>
                  <a:lnTo>
                    <a:pt x="1600" y="143"/>
                  </a:lnTo>
                  <a:lnTo>
                    <a:pt x="1505" y="151"/>
                  </a:lnTo>
                  <a:lnTo>
                    <a:pt x="1411" y="165"/>
                  </a:lnTo>
                  <a:lnTo>
                    <a:pt x="1319" y="184"/>
                  </a:lnTo>
                  <a:lnTo>
                    <a:pt x="1230" y="208"/>
                  </a:lnTo>
                  <a:lnTo>
                    <a:pt x="1143" y="237"/>
                  </a:lnTo>
                  <a:lnTo>
                    <a:pt x="1061" y="271"/>
                  </a:lnTo>
                  <a:lnTo>
                    <a:pt x="980" y="309"/>
                  </a:lnTo>
                  <a:lnTo>
                    <a:pt x="904" y="352"/>
                  </a:lnTo>
                  <a:lnTo>
                    <a:pt x="830" y="398"/>
                  </a:lnTo>
                  <a:lnTo>
                    <a:pt x="762" y="448"/>
                  </a:lnTo>
                  <a:lnTo>
                    <a:pt x="697" y="503"/>
                  </a:lnTo>
                  <a:lnTo>
                    <a:pt x="636" y="560"/>
                  </a:lnTo>
                  <a:lnTo>
                    <a:pt x="580" y="620"/>
                  </a:lnTo>
                  <a:lnTo>
                    <a:pt x="529" y="684"/>
                  </a:lnTo>
                  <a:lnTo>
                    <a:pt x="484" y="751"/>
                  </a:lnTo>
                  <a:lnTo>
                    <a:pt x="443" y="820"/>
                  </a:lnTo>
                  <a:lnTo>
                    <a:pt x="408" y="892"/>
                  </a:lnTo>
                  <a:lnTo>
                    <a:pt x="380" y="965"/>
                  </a:lnTo>
                  <a:lnTo>
                    <a:pt x="356" y="1042"/>
                  </a:lnTo>
                  <a:lnTo>
                    <a:pt x="339" y="1120"/>
                  </a:lnTo>
                  <a:lnTo>
                    <a:pt x="330" y="1200"/>
                  </a:lnTo>
                  <a:lnTo>
                    <a:pt x="326" y="1282"/>
                  </a:lnTo>
                  <a:lnTo>
                    <a:pt x="329" y="1359"/>
                  </a:lnTo>
                  <a:lnTo>
                    <a:pt x="338" y="1437"/>
                  </a:lnTo>
                  <a:lnTo>
                    <a:pt x="354" y="1512"/>
                  </a:lnTo>
                  <a:lnTo>
                    <a:pt x="375" y="1588"/>
                  </a:lnTo>
                  <a:lnTo>
                    <a:pt x="403" y="1660"/>
                  </a:lnTo>
                  <a:lnTo>
                    <a:pt x="437" y="1731"/>
                  </a:lnTo>
                  <a:lnTo>
                    <a:pt x="476" y="1800"/>
                  </a:lnTo>
                  <a:lnTo>
                    <a:pt x="520" y="1867"/>
                  </a:lnTo>
                  <a:lnTo>
                    <a:pt x="571" y="1932"/>
                  </a:lnTo>
                  <a:lnTo>
                    <a:pt x="626" y="1993"/>
                  </a:lnTo>
                  <a:lnTo>
                    <a:pt x="685" y="2052"/>
                  </a:lnTo>
                  <a:lnTo>
                    <a:pt x="751" y="2107"/>
                  </a:lnTo>
                  <a:lnTo>
                    <a:pt x="821" y="2160"/>
                  </a:lnTo>
                  <a:lnTo>
                    <a:pt x="834" y="2170"/>
                  </a:lnTo>
                  <a:lnTo>
                    <a:pt x="843" y="2184"/>
                  </a:lnTo>
                  <a:lnTo>
                    <a:pt x="850" y="2200"/>
                  </a:lnTo>
                  <a:lnTo>
                    <a:pt x="851" y="2217"/>
                  </a:lnTo>
                  <a:lnTo>
                    <a:pt x="851" y="2751"/>
                  </a:lnTo>
                  <a:lnTo>
                    <a:pt x="854" y="2777"/>
                  </a:lnTo>
                  <a:lnTo>
                    <a:pt x="862" y="2801"/>
                  </a:lnTo>
                  <a:lnTo>
                    <a:pt x="876" y="2822"/>
                  </a:lnTo>
                  <a:lnTo>
                    <a:pt x="894" y="2840"/>
                  </a:lnTo>
                  <a:lnTo>
                    <a:pt x="915" y="2854"/>
                  </a:lnTo>
                  <a:lnTo>
                    <a:pt x="940" y="2863"/>
                  </a:lnTo>
                  <a:lnTo>
                    <a:pt x="965" y="2865"/>
                  </a:lnTo>
                  <a:lnTo>
                    <a:pt x="1206" y="2865"/>
                  </a:lnTo>
                  <a:lnTo>
                    <a:pt x="1232" y="2863"/>
                  </a:lnTo>
                  <a:lnTo>
                    <a:pt x="1257" y="2854"/>
                  </a:lnTo>
                  <a:lnTo>
                    <a:pt x="1278" y="2840"/>
                  </a:lnTo>
                  <a:lnTo>
                    <a:pt x="1295" y="2822"/>
                  </a:lnTo>
                  <a:lnTo>
                    <a:pt x="1309" y="2801"/>
                  </a:lnTo>
                  <a:lnTo>
                    <a:pt x="1317" y="2777"/>
                  </a:lnTo>
                  <a:lnTo>
                    <a:pt x="1320" y="2751"/>
                  </a:lnTo>
                  <a:lnTo>
                    <a:pt x="1320" y="2466"/>
                  </a:lnTo>
                  <a:lnTo>
                    <a:pt x="1323" y="2450"/>
                  </a:lnTo>
                  <a:lnTo>
                    <a:pt x="1327" y="2436"/>
                  </a:lnTo>
                  <a:lnTo>
                    <a:pt x="1335" y="2423"/>
                  </a:lnTo>
                  <a:lnTo>
                    <a:pt x="1346" y="2411"/>
                  </a:lnTo>
                  <a:lnTo>
                    <a:pt x="1359" y="2403"/>
                  </a:lnTo>
                  <a:lnTo>
                    <a:pt x="1372" y="2398"/>
                  </a:lnTo>
                  <a:lnTo>
                    <a:pt x="1387" y="2396"/>
                  </a:lnTo>
                  <a:lnTo>
                    <a:pt x="1403" y="2397"/>
                  </a:lnTo>
                  <a:lnTo>
                    <a:pt x="1499" y="2411"/>
                  </a:lnTo>
                  <a:lnTo>
                    <a:pt x="1594" y="2420"/>
                  </a:lnTo>
                  <a:lnTo>
                    <a:pt x="1692" y="2423"/>
                  </a:lnTo>
                  <a:lnTo>
                    <a:pt x="1788" y="2421"/>
                  </a:lnTo>
                  <a:lnTo>
                    <a:pt x="1885" y="2413"/>
                  </a:lnTo>
                  <a:lnTo>
                    <a:pt x="1980" y="2400"/>
                  </a:lnTo>
                  <a:lnTo>
                    <a:pt x="1985" y="2399"/>
                  </a:lnTo>
                  <a:lnTo>
                    <a:pt x="1992" y="2399"/>
                  </a:lnTo>
                  <a:lnTo>
                    <a:pt x="2008" y="2400"/>
                  </a:lnTo>
                  <a:lnTo>
                    <a:pt x="2023" y="2406"/>
                  </a:lnTo>
                  <a:lnTo>
                    <a:pt x="2036" y="2415"/>
                  </a:lnTo>
                  <a:lnTo>
                    <a:pt x="2047" y="2425"/>
                  </a:lnTo>
                  <a:lnTo>
                    <a:pt x="2054" y="2439"/>
                  </a:lnTo>
                  <a:lnTo>
                    <a:pt x="2060" y="2453"/>
                  </a:lnTo>
                  <a:lnTo>
                    <a:pt x="2062" y="2468"/>
                  </a:lnTo>
                  <a:lnTo>
                    <a:pt x="2062" y="2751"/>
                  </a:lnTo>
                  <a:lnTo>
                    <a:pt x="2064" y="2777"/>
                  </a:lnTo>
                  <a:lnTo>
                    <a:pt x="2073" y="2801"/>
                  </a:lnTo>
                  <a:lnTo>
                    <a:pt x="2086" y="2822"/>
                  </a:lnTo>
                  <a:lnTo>
                    <a:pt x="2104" y="2840"/>
                  </a:lnTo>
                  <a:lnTo>
                    <a:pt x="2125" y="2854"/>
                  </a:lnTo>
                  <a:lnTo>
                    <a:pt x="2150" y="2863"/>
                  </a:lnTo>
                  <a:lnTo>
                    <a:pt x="2175" y="2865"/>
                  </a:lnTo>
                  <a:lnTo>
                    <a:pt x="2417" y="2865"/>
                  </a:lnTo>
                  <a:lnTo>
                    <a:pt x="2443" y="2863"/>
                  </a:lnTo>
                  <a:lnTo>
                    <a:pt x="2467" y="2854"/>
                  </a:lnTo>
                  <a:lnTo>
                    <a:pt x="2488" y="2840"/>
                  </a:lnTo>
                  <a:lnTo>
                    <a:pt x="2506" y="2822"/>
                  </a:lnTo>
                  <a:lnTo>
                    <a:pt x="2519" y="2801"/>
                  </a:lnTo>
                  <a:lnTo>
                    <a:pt x="2527" y="2777"/>
                  </a:lnTo>
                  <a:lnTo>
                    <a:pt x="2531" y="2751"/>
                  </a:lnTo>
                  <a:lnTo>
                    <a:pt x="2531" y="2227"/>
                  </a:lnTo>
                  <a:lnTo>
                    <a:pt x="2533" y="2210"/>
                  </a:lnTo>
                  <a:lnTo>
                    <a:pt x="2539" y="2194"/>
                  </a:lnTo>
                  <a:lnTo>
                    <a:pt x="2549" y="2180"/>
                  </a:lnTo>
                  <a:lnTo>
                    <a:pt x="2561" y="2169"/>
                  </a:lnTo>
                  <a:lnTo>
                    <a:pt x="2631" y="2118"/>
                  </a:lnTo>
                  <a:lnTo>
                    <a:pt x="2697" y="2064"/>
                  </a:lnTo>
                  <a:lnTo>
                    <a:pt x="2758" y="2008"/>
                  </a:lnTo>
                  <a:lnTo>
                    <a:pt x="2814" y="1948"/>
                  </a:lnTo>
                  <a:lnTo>
                    <a:pt x="2865" y="1885"/>
                  </a:lnTo>
                  <a:lnTo>
                    <a:pt x="2910" y="1819"/>
                  </a:lnTo>
                  <a:lnTo>
                    <a:pt x="2951" y="1751"/>
                  </a:lnTo>
                  <a:lnTo>
                    <a:pt x="2986" y="1680"/>
                  </a:lnTo>
                  <a:lnTo>
                    <a:pt x="3014" y="1608"/>
                  </a:lnTo>
                  <a:lnTo>
                    <a:pt x="3024" y="1590"/>
                  </a:lnTo>
                  <a:lnTo>
                    <a:pt x="3038" y="1576"/>
                  </a:lnTo>
                  <a:lnTo>
                    <a:pt x="3053" y="1566"/>
                  </a:lnTo>
                  <a:lnTo>
                    <a:pt x="3073" y="1561"/>
                  </a:lnTo>
                  <a:lnTo>
                    <a:pt x="3092" y="1562"/>
                  </a:lnTo>
                  <a:lnTo>
                    <a:pt x="3111" y="1568"/>
                  </a:lnTo>
                  <a:lnTo>
                    <a:pt x="3127" y="1579"/>
                  </a:lnTo>
                  <a:lnTo>
                    <a:pt x="3139" y="1594"/>
                  </a:lnTo>
                  <a:lnTo>
                    <a:pt x="3147" y="1611"/>
                  </a:lnTo>
                  <a:lnTo>
                    <a:pt x="3150" y="1631"/>
                  </a:lnTo>
                  <a:lnTo>
                    <a:pt x="3150" y="1639"/>
                  </a:lnTo>
                  <a:lnTo>
                    <a:pt x="3152" y="1656"/>
                  </a:lnTo>
                  <a:lnTo>
                    <a:pt x="3161" y="1670"/>
                  </a:lnTo>
                  <a:lnTo>
                    <a:pt x="3171" y="1682"/>
                  </a:lnTo>
                  <a:lnTo>
                    <a:pt x="3186" y="1690"/>
                  </a:lnTo>
                  <a:lnTo>
                    <a:pt x="3203" y="1692"/>
                  </a:lnTo>
                  <a:lnTo>
                    <a:pt x="3307" y="1692"/>
                  </a:lnTo>
                  <a:lnTo>
                    <a:pt x="3324" y="1690"/>
                  </a:lnTo>
                  <a:lnTo>
                    <a:pt x="3339" y="1682"/>
                  </a:lnTo>
                  <a:lnTo>
                    <a:pt x="3350" y="1670"/>
                  </a:lnTo>
                  <a:lnTo>
                    <a:pt x="3358" y="1656"/>
                  </a:lnTo>
                  <a:lnTo>
                    <a:pt x="3361" y="1639"/>
                  </a:lnTo>
                  <a:lnTo>
                    <a:pt x="3361" y="1639"/>
                  </a:lnTo>
                  <a:lnTo>
                    <a:pt x="3361" y="925"/>
                  </a:lnTo>
                  <a:lnTo>
                    <a:pt x="3358" y="908"/>
                  </a:lnTo>
                  <a:lnTo>
                    <a:pt x="3350" y="893"/>
                  </a:lnTo>
                  <a:lnTo>
                    <a:pt x="3339" y="882"/>
                  </a:lnTo>
                  <a:lnTo>
                    <a:pt x="3324" y="874"/>
                  </a:lnTo>
                  <a:lnTo>
                    <a:pt x="3307" y="871"/>
                  </a:lnTo>
                  <a:lnTo>
                    <a:pt x="3203" y="871"/>
                  </a:lnTo>
                  <a:lnTo>
                    <a:pt x="3186" y="874"/>
                  </a:lnTo>
                  <a:lnTo>
                    <a:pt x="3171" y="882"/>
                  </a:lnTo>
                  <a:lnTo>
                    <a:pt x="3161" y="893"/>
                  </a:lnTo>
                  <a:lnTo>
                    <a:pt x="3152" y="908"/>
                  </a:lnTo>
                  <a:lnTo>
                    <a:pt x="3150" y="925"/>
                  </a:lnTo>
                  <a:lnTo>
                    <a:pt x="3150" y="933"/>
                  </a:lnTo>
                  <a:lnTo>
                    <a:pt x="3147" y="953"/>
                  </a:lnTo>
                  <a:lnTo>
                    <a:pt x="3139" y="970"/>
                  </a:lnTo>
                  <a:lnTo>
                    <a:pt x="3127" y="985"/>
                  </a:lnTo>
                  <a:lnTo>
                    <a:pt x="3111" y="995"/>
                  </a:lnTo>
                  <a:lnTo>
                    <a:pt x="3092" y="1002"/>
                  </a:lnTo>
                  <a:lnTo>
                    <a:pt x="3073" y="1002"/>
                  </a:lnTo>
                  <a:lnTo>
                    <a:pt x="3053" y="997"/>
                  </a:lnTo>
                  <a:lnTo>
                    <a:pt x="3038" y="988"/>
                  </a:lnTo>
                  <a:lnTo>
                    <a:pt x="3024" y="974"/>
                  </a:lnTo>
                  <a:lnTo>
                    <a:pt x="3014" y="956"/>
                  </a:lnTo>
                  <a:lnTo>
                    <a:pt x="2986" y="885"/>
                  </a:lnTo>
                  <a:lnTo>
                    <a:pt x="2952" y="817"/>
                  </a:lnTo>
                  <a:lnTo>
                    <a:pt x="2913" y="750"/>
                  </a:lnTo>
                  <a:lnTo>
                    <a:pt x="2870" y="686"/>
                  </a:lnTo>
                  <a:lnTo>
                    <a:pt x="2821" y="626"/>
                  </a:lnTo>
                  <a:lnTo>
                    <a:pt x="2768" y="568"/>
                  </a:lnTo>
                  <a:lnTo>
                    <a:pt x="2712" y="513"/>
                  </a:lnTo>
                  <a:lnTo>
                    <a:pt x="2650" y="461"/>
                  </a:lnTo>
                  <a:lnTo>
                    <a:pt x="2586" y="412"/>
                  </a:lnTo>
                  <a:lnTo>
                    <a:pt x="2518" y="368"/>
                  </a:lnTo>
                  <a:lnTo>
                    <a:pt x="2447" y="326"/>
                  </a:lnTo>
                  <a:lnTo>
                    <a:pt x="2373" y="289"/>
                  </a:lnTo>
                  <a:lnTo>
                    <a:pt x="2296" y="255"/>
                  </a:lnTo>
                  <a:lnTo>
                    <a:pt x="2217" y="225"/>
                  </a:lnTo>
                  <a:lnTo>
                    <a:pt x="2134" y="200"/>
                  </a:lnTo>
                  <a:lnTo>
                    <a:pt x="2050" y="179"/>
                  </a:lnTo>
                  <a:lnTo>
                    <a:pt x="1964" y="162"/>
                  </a:lnTo>
                  <a:lnTo>
                    <a:pt x="1877" y="150"/>
                  </a:lnTo>
                  <a:lnTo>
                    <a:pt x="1788" y="143"/>
                  </a:lnTo>
                  <a:lnTo>
                    <a:pt x="1699" y="140"/>
                  </a:lnTo>
                  <a:close/>
                  <a:moveTo>
                    <a:pt x="1699" y="0"/>
                  </a:moveTo>
                  <a:lnTo>
                    <a:pt x="1797" y="3"/>
                  </a:lnTo>
                  <a:lnTo>
                    <a:pt x="1894" y="11"/>
                  </a:lnTo>
                  <a:lnTo>
                    <a:pt x="1990" y="24"/>
                  </a:lnTo>
                  <a:lnTo>
                    <a:pt x="2084" y="42"/>
                  </a:lnTo>
                  <a:lnTo>
                    <a:pt x="2176" y="65"/>
                  </a:lnTo>
                  <a:lnTo>
                    <a:pt x="2267" y="94"/>
                  </a:lnTo>
                  <a:lnTo>
                    <a:pt x="2355" y="127"/>
                  </a:lnTo>
                  <a:lnTo>
                    <a:pt x="2440" y="165"/>
                  </a:lnTo>
                  <a:lnTo>
                    <a:pt x="2524" y="207"/>
                  </a:lnTo>
                  <a:lnTo>
                    <a:pt x="2605" y="255"/>
                  </a:lnTo>
                  <a:lnTo>
                    <a:pt x="2681" y="307"/>
                  </a:lnTo>
                  <a:lnTo>
                    <a:pt x="2753" y="363"/>
                  </a:lnTo>
                  <a:lnTo>
                    <a:pt x="2821" y="424"/>
                  </a:lnTo>
                  <a:lnTo>
                    <a:pt x="2885" y="488"/>
                  </a:lnTo>
                  <a:lnTo>
                    <a:pt x="2943" y="555"/>
                  </a:lnTo>
                  <a:lnTo>
                    <a:pt x="2996" y="625"/>
                  </a:lnTo>
                  <a:lnTo>
                    <a:pt x="3044" y="697"/>
                  </a:lnTo>
                  <a:lnTo>
                    <a:pt x="3086" y="771"/>
                  </a:lnTo>
                  <a:lnTo>
                    <a:pt x="3112" y="755"/>
                  </a:lnTo>
                  <a:lnTo>
                    <a:pt x="3140" y="742"/>
                  </a:lnTo>
                  <a:lnTo>
                    <a:pt x="3171" y="735"/>
                  </a:lnTo>
                  <a:lnTo>
                    <a:pt x="3203" y="732"/>
                  </a:lnTo>
                  <a:lnTo>
                    <a:pt x="3307" y="732"/>
                  </a:lnTo>
                  <a:lnTo>
                    <a:pt x="3342" y="735"/>
                  </a:lnTo>
                  <a:lnTo>
                    <a:pt x="3375" y="744"/>
                  </a:lnTo>
                  <a:lnTo>
                    <a:pt x="3405" y="758"/>
                  </a:lnTo>
                  <a:lnTo>
                    <a:pt x="3431" y="777"/>
                  </a:lnTo>
                  <a:lnTo>
                    <a:pt x="3454" y="801"/>
                  </a:lnTo>
                  <a:lnTo>
                    <a:pt x="3473" y="827"/>
                  </a:lnTo>
                  <a:lnTo>
                    <a:pt x="3488" y="857"/>
                  </a:lnTo>
                  <a:lnTo>
                    <a:pt x="3497" y="890"/>
                  </a:lnTo>
                  <a:lnTo>
                    <a:pt x="3500" y="925"/>
                  </a:lnTo>
                  <a:lnTo>
                    <a:pt x="3500" y="1639"/>
                  </a:lnTo>
                  <a:lnTo>
                    <a:pt x="3497" y="1674"/>
                  </a:lnTo>
                  <a:lnTo>
                    <a:pt x="3488" y="1705"/>
                  </a:lnTo>
                  <a:lnTo>
                    <a:pt x="3473" y="1736"/>
                  </a:lnTo>
                  <a:lnTo>
                    <a:pt x="3454" y="1763"/>
                  </a:lnTo>
                  <a:lnTo>
                    <a:pt x="3431" y="1786"/>
                  </a:lnTo>
                  <a:lnTo>
                    <a:pt x="3405" y="1805"/>
                  </a:lnTo>
                  <a:lnTo>
                    <a:pt x="3375" y="1819"/>
                  </a:lnTo>
                  <a:lnTo>
                    <a:pt x="3342" y="1829"/>
                  </a:lnTo>
                  <a:lnTo>
                    <a:pt x="3307" y="1832"/>
                  </a:lnTo>
                  <a:lnTo>
                    <a:pt x="3203" y="1832"/>
                  </a:lnTo>
                  <a:lnTo>
                    <a:pt x="3171" y="1829"/>
                  </a:lnTo>
                  <a:lnTo>
                    <a:pt x="3140" y="1821"/>
                  </a:lnTo>
                  <a:lnTo>
                    <a:pt x="3112" y="1808"/>
                  </a:lnTo>
                  <a:lnTo>
                    <a:pt x="3086" y="1791"/>
                  </a:lnTo>
                  <a:lnTo>
                    <a:pt x="3049" y="1859"/>
                  </a:lnTo>
                  <a:lnTo>
                    <a:pt x="3008" y="1924"/>
                  </a:lnTo>
                  <a:lnTo>
                    <a:pt x="2961" y="1987"/>
                  </a:lnTo>
                  <a:lnTo>
                    <a:pt x="2911" y="2047"/>
                  </a:lnTo>
                  <a:lnTo>
                    <a:pt x="2857" y="2106"/>
                  </a:lnTo>
                  <a:lnTo>
                    <a:pt x="2799" y="2161"/>
                  </a:lnTo>
                  <a:lnTo>
                    <a:pt x="2736" y="2214"/>
                  </a:lnTo>
                  <a:lnTo>
                    <a:pt x="2671" y="2264"/>
                  </a:lnTo>
                  <a:lnTo>
                    <a:pt x="2671" y="2751"/>
                  </a:lnTo>
                  <a:lnTo>
                    <a:pt x="2667" y="2793"/>
                  </a:lnTo>
                  <a:lnTo>
                    <a:pt x="2658" y="2831"/>
                  </a:lnTo>
                  <a:lnTo>
                    <a:pt x="2642" y="2868"/>
                  </a:lnTo>
                  <a:lnTo>
                    <a:pt x="2622" y="2901"/>
                  </a:lnTo>
                  <a:lnTo>
                    <a:pt x="2596" y="2931"/>
                  </a:lnTo>
                  <a:lnTo>
                    <a:pt x="2567" y="2956"/>
                  </a:lnTo>
                  <a:lnTo>
                    <a:pt x="2533" y="2976"/>
                  </a:lnTo>
                  <a:lnTo>
                    <a:pt x="2497" y="2992"/>
                  </a:lnTo>
                  <a:lnTo>
                    <a:pt x="2457" y="3002"/>
                  </a:lnTo>
                  <a:lnTo>
                    <a:pt x="2417" y="3005"/>
                  </a:lnTo>
                  <a:lnTo>
                    <a:pt x="2175" y="3005"/>
                  </a:lnTo>
                  <a:lnTo>
                    <a:pt x="2135" y="3002"/>
                  </a:lnTo>
                  <a:lnTo>
                    <a:pt x="2096" y="2992"/>
                  </a:lnTo>
                  <a:lnTo>
                    <a:pt x="2059" y="2976"/>
                  </a:lnTo>
                  <a:lnTo>
                    <a:pt x="2026" y="2956"/>
                  </a:lnTo>
                  <a:lnTo>
                    <a:pt x="1996" y="2931"/>
                  </a:lnTo>
                  <a:lnTo>
                    <a:pt x="1971" y="2901"/>
                  </a:lnTo>
                  <a:lnTo>
                    <a:pt x="1950" y="2868"/>
                  </a:lnTo>
                  <a:lnTo>
                    <a:pt x="1935" y="2831"/>
                  </a:lnTo>
                  <a:lnTo>
                    <a:pt x="1925" y="2793"/>
                  </a:lnTo>
                  <a:lnTo>
                    <a:pt x="1922" y="2751"/>
                  </a:lnTo>
                  <a:lnTo>
                    <a:pt x="1922" y="2550"/>
                  </a:lnTo>
                  <a:lnTo>
                    <a:pt x="1830" y="2558"/>
                  </a:lnTo>
                  <a:lnTo>
                    <a:pt x="1737" y="2562"/>
                  </a:lnTo>
                  <a:lnTo>
                    <a:pt x="1645" y="2562"/>
                  </a:lnTo>
                  <a:lnTo>
                    <a:pt x="1552" y="2557"/>
                  </a:lnTo>
                  <a:lnTo>
                    <a:pt x="1460" y="2547"/>
                  </a:lnTo>
                  <a:lnTo>
                    <a:pt x="1460" y="2751"/>
                  </a:lnTo>
                  <a:lnTo>
                    <a:pt x="1456" y="2793"/>
                  </a:lnTo>
                  <a:lnTo>
                    <a:pt x="1447" y="2831"/>
                  </a:lnTo>
                  <a:lnTo>
                    <a:pt x="1432" y="2868"/>
                  </a:lnTo>
                  <a:lnTo>
                    <a:pt x="1411" y="2901"/>
                  </a:lnTo>
                  <a:lnTo>
                    <a:pt x="1386" y="2931"/>
                  </a:lnTo>
                  <a:lnTo>
                    <a:pt x="1357" y="2956"/>
                  </a:lnTo>
                  <a:lnTo>
                    <a:pt x="1323" y="2976"/>
                  </a:lnTo>
                  <a:lnTo>
                    <a:pt x="1287" y="2992"/>
                  </a:lnTo>
                  <a:lnTo>
                    <a:pt x="1247" y="3002"/>
                  </a:lnTo>
                  <a:lnTo>
                    <a:pt x="1206" y="3005"/>
                  </a:lnTo>
                  <a:lnTo>
                    <a:pt x="965" y="3005"/>
                  </a:lnTo>
                  <a:lnTo>
                    <a:pt x="924" y="3002"/>
                  </a:lnTo>
                  <a:lnTo>
                    <a:pt x="886" y="2992"/>
                  </a:lnTo>
                  <a:lnTo>
                    <a:pt x="848" y="2976"/>
                  </a:lnTo>
                  <a:lnTo>
                    <a:pt x="816" y="2956"/>
                  </a:lnTo>
                  <a:lnTo>
                    <a:pt x="786" y="2931"/>
                  </a:lnTo>
                  <a:lnTo>
                    <a:pt x="760" y="2901"/>
                  </a:lnTo>
                  <a:lnTo>
                    <a:pt x="740" y="2868"/>
                  </a:lnTo>
                  <a:lnTo>
                    <a:pt x="724" y="2831"/>
                  </a:lnTo>
                  <a:lnTo>
                    <a:pt x="715" y="2793"/>
                  </a:lnTo>
                  <a:lnTo>
                    <a:pt x="712" y="2751"/>
                  </a:lnTo>
                  <a:lnTo>
                    <a:pt x="712" y="2253"/>
                  </a:lnTo>
                  <a:lnTo>
                    <a:pt x="643" y="2199"/>
                  </a:lnTo>
                  <a:lnTo>
                    <a:pt x="577" y="2142"/>
                  </a:lnTo>
                  <a:lnTo>
                    <a:pt x="517" y="2082"/>
                  </a:lnTo>
                  <a:lnTo>
                    <a:pt x="461" y="2020"/>
                  </a:lnTo>
                  <a:lnTo>
                    <a:pt x="410" y="1954"/>
                  </a:lnTo>
                  <a:lnTo>
                    <a:pt x="365" y="1886"/>
                  </a:lnTo>
                  <a:lnTo>
                    <a:pt x="323" y="1817"/>
                  </a:lnTo>
                  <a:lnTo>
                    <a:pt x="287" y="1745"/>
                  </a:lnTo>
                  <a:lnTo>
                    <a:pt x="258" y="1670"/>
                  </a:lnTo>
                  <a:lnTo>
                    <a:pt x="232" y="1596"/>
                  </a:lnTo>
                  <a:lnTo>
                    <a:pt x="212" y="1519"/>
                  </a:lnTo>
                  <a:lnTo>
                    <a:pt x="198" y="1441"/>
                  </a:lnTo>
                  <a:lnTo>
                    <a:pt x="190" y="1361"/>
                  </a:lnTo>
                  <a:lnTo>
                    <a:pt x="187" y="1282"/>
                  </a:lnTo>
                  <a:lnTo>
                    <a:pt x="190" y="1199"/>
                  </a:lnTo>
                  <a:lnTo>
                    <a:pt x="198" y="1118"/>
                  </a:lnTo>
                  <a:lnTo>
                    <a:pt x="213" y="1038"/>
                  </a:lnTo>
                  <a:lnTo>
                    <a:pt x="234" y="959"/>
                  </a:lnTo>
                  <a:lnTo>
                    <a:pt x="261" y="882"/>
                  </a:lnTo>
                  <a:lnTo>
                    <a:pt x="293" y="806"/>
                  </a:lnTo>
                  <a:lnTo>
                    <a:pt x="331" y="733"/>
                  </a:lnTo>
                  <a:lnTo>
                    <a:pt x="284" y="719"/>
                  </a:lnTo>
                  <a:lnTo>
                    <a:pt x="241" y="700"/>
                  </a:lnTo>
                  <a:lnTo>
                    <a:pt x="199" y="676"/>
                  </a:lnTo>
                  <a:lnTo>
                    <a:pt x="161" y="648"/>
                  </a:lnTo>
                  <a:lnTo>
                    <a:pt x="126" y="616"/>
                  </a:lnTo>
                  <a:lnTo>
                    <a:pt x="94" y="581"/>
                  </a:lnTo>
                  <a:lnTo>
                    <a:pt x="67" y="542"/>
                  </a:lnTo>
                  <a:lnTo>
                    <a:pt x="43" y="500"/>
                  </a:lnTo>
                  <a:lnTo>
                    <a:pt x="25" y="456"/>
                  </a:lnTo>
                  <a:lnTo>
                    <a:pt x="12" y="409"/>
                  </a:lnTo>
                  <a:lnTo>
                    <a:pt x="3" y="360"/>
                  </a:lnTo>
                  <a:lnTo>
                    <a:pt x="0" y="310"/>
                  </a:lnTo>
                  <a:lnTo>
                    <a:pt x="2" y="291"/>
                  </a:lnTo>
                  <a:lnTo>
                    <a:pt x="10" y="275"/>
                  </a:lnTo>
                  <a:lnTo>
                    <a:pt x="20" y="260"/>
                  </a:lnTo>
                  <a:lnTo>
                    <a:pt x="35" y="250"/>
                  </a:lnTo>
                  <a:lnTo>
                    <a:pt x="51" y="242"/>
                  </a:lnTo>
                  <a:lnTo>
                    <a:pt x="70" y="240"/>
                  </a:lnTo>
                  <a:lnTo>
                    <a:pt x="88" y="242"/>
                  </a:lnTo>
                  <a:lnTo>
                    <a:pt x="105" y="250"/>
                  </a:lnTo>
                  <a:lnTo>
                    <a:pt x="119" y="260"/>
                  </a:lnTo>
                  <a:lnTo>
                    <a:pt x="129" y="275"/>
                  </a:lnTo>
                  <a:lnTo>
                    <a:pt x="137" y="291"/>
                  </a:lnTo>
                  <a:lnTo>
                    <a:pt x="139" y="310"/>
                  </a:lnTo>
                  <a:lnTo>
                    <a:pt x="142" y="352"/>
                  </a:lnTo>
                  <a:lnTo>
                    <a:pt x="151" y="392"/>
                  </a:lnTo>
                  <a:lnTo>
                    <a:pt x="164" y="429"/>
                  </a:lnTo>
                  <a:lnTo>
                    <a:pt x="183" y="465"/>
                  </a:lnTo>
                  <a:lnTo>
                    <a:pt x="206" y="497"/>
                  </a:lnTo>
                  <a:lnTo>
                    <a:pt x="233" y="526"/>
                  </a:lnTo>
                  <a:lnTo>
                    <a:pt x="264" y="551"/>
                  </a:lnTo>
                  <a:lnTo>
                    <a:pt x="297" y="572"/>
                  </a:lnTo>
                  <a:lnTo>
                    <a:pt x="334" y="589"/>
                  </a:lnTo>
                  <a:lnTo>
                    <a:pt x="372" y="599"/>
                  </a:lnTo>
                  <a:lnTo>
                    <a:pt x="414" y="605"/>
                  </a:lnTo>
                  <a:lnTo>
                    <a:pt x="462" y="543"/>
                  </a:lnTo>
                  <a:lnTo>
                    <a:pt x="515" y="483"/>
                  </a:lnTo>
                  <a:lnTo>
                    <a:pt x="573" y="426"/>
                  </a:lnTo>
                  <a:lnTo>
                    <a:pt x="634" y="372"/>
                  </a:lnTo>
                  <a:lnTo>
                    <a:pt x="707" y="314"/>
                  </a:lnTo>
                  <a:lnTo>
                    <a:pt x="784" y="260"/>
                  </a:lnTo>
                  <a:lnTo>
                    <a:pt x="864" y="213"/>
                  </a:lnTo>
                  <a:lnTo>
                    <a:pt x="947" y="169"/>
                  </a:lnTo>
                  <a:lnTo>
                    <a:pt x="1034" y="130"/>
                  </a:lnTo>
                  <a:lnTo>
                    <a:pt x="1122" y="96"/>
                  </a:lnTo>
                  <a:lnTo>
                    <a:pt x="1213" y="67"/>
                  </a:lnTo>
                  <a:lnTo>
                    <a:pt x="1308" y="44"/>
                  </a:lnTo>
                  <a:lnTo>
                    <a:pt x="1403" y="25"/>
                  </a:lnTo>
                  <a:lnTo>
                    <a:pt x="1500" y="11"/>
                  </a:lnTo>
                  <a:lnTo>
                    <a:pt x="1598" y="3"/>
                  </a:lnTo>
                  <a:lnTo>
                    <a:pt x="1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Freeform 160"/>
            <p:cNvSpPr>
              <a:spLocks/>
            </p:cNvSpPr>
            <p:nvPr/>
          </p:nvSpPr>
          <p:spPr bwMode="auto">
            <a:xfrm>
              <a:off x="6469063" y="2767013"/>
              <a:ext cx="128588" cy="41275"/>
            </a:xfrm>
            <a:custGeom>
              <a:avLst/>
              <a:gdLst>
                <a:gd name="T0" fmla="*/ 646 w 809"/>
                <a:gd name="T1" fmla="*/ 0 h 269"/>
                <a:gd name="T2" fmla="*/ 696 w 809"/>
                <a:gd name="T3" fmla="*/ 1 h 269"/>
                <a:gd name="T4" fmla="*/ 744 w 809"/>
                <a:gd name="T5" fmla="*/ 3 h 269"/>
                <a:gd name="T6" fmla="*/ 762 w 809"/>
                <a:gd name="T7" fmla="*/ 8 h 269"/>
                <a:gd name="T8" fmla="*/ 778 w 809"/>
                <a:gd name="T9" fmla="*/ 15 h 269"/>
                <a:gd name="T10" fmla="*/ 792 w 809"/>
                <a:gd name="T11" fmla="*/ 27 h 269"/>
                <a:gd name="T12" fmla="*/ 802 w 809"/>
                <a:gd name="T13" fmla="*/ 42 h 269"/>
                <a:gd name="T14" fmla="*/ 808 w 809"/>
                <a:gd name="T15" fmla="*/ 60 h 269"/>
                <a:gd name="T16" fmla="*/ 809 w 809"/>
                <a:gd name="T17" fmla="*/ 78 h 269"/>
                <a:gd name="T18" fmla="*/ 805 w 809"/>
                <a:gd name="T19" fmla="*/ 96 h 269"/>
                <a:gd name="T20" fmla="*/ 797 w 809"/>
                <a:gd name="T21" fmla="*/ 113 h 269"/>
                <a:gd name="T22" fmla="*/ 786 w 809"/>
                <a:gd name="T23" fmla="*/ 126 h 269"/>
                <a:gd name="T24" fmla="*/ 771 w 809"/>
                <a:gd name="T25" fmla="*/ 136 h 269"/>
                <a:gd name="T26" fmla="*/ 754 w 809"/>
                <a:gd name="T27" fmla="*/ 141 h 269"/>
                <a:gd name="T28" fmla="*/ 735 w 809"/>
                <a:gd name="T29" fmla="*/ 143 h 269"/>
                <a:gd name="T30" fmla="*/ 690 w 809"/>
                <a:gd name="T31" fmla="*/ 140 h 269"/>
                <a:gd name="T32" fmla="*/ 646 w 809"/>
                <a:gd name="T33" fmla="*/ 140 h 269"/>
                <a:gd name="T34" fmla="*/ 564 w 809"/>
                <a:gd name="T35" fmla="*/ 143 h 269"/>
                <a:gd name="T36" fmla="*/ 482 w 809"/>
                <a:gd name="T37" fmla="*/ 150 h 269"/>
                <a:gd name="T38" fmla="*/ 403 w 809"/>
                <a:gd name="T39" fmla="*/ 163 h 269"/>
                <a:gd name="T40" fmla="*/ 323 w 809"/>
                <a:gd name="T41" fmla="*/ 181 h 269"/>
                <a:gd name="T42" fmla="*/ 247 w 809"/>
                <a:gd name="T43" fmla="*/ 203 h 269"/>
                <a:gd name="T44" fmla="*/ 172 w 809"/>
                <a:gd name="T45" fmla="*/ 230 h 269"/>
                <a:gd name="T46" fmla="*/ 99 w 809"/>
                <a:gd name="T47" fmla="*/ 261 h 269"/>
                <a:gd name="T48" fmla="*/ 85 w 809"/>
                <a:gd name="T49" fmla="*/ 267 h 269"/>
                <a:gd name="T50" fmla="*/ 70 w 809"/>
                <a:gd name="T51" fmla="*/ 269 h 269"/>
                <a:gd name="T52" fmla="*/ 54 w 809"/>
                <a:gd name="T53" fmla="*/ 267 h 269"/>
                <a:gd name="T54" fmla="*/ 40 w 809"/>
                <a:gd name="T55" fmla="*/ 263 h 269"/>
                <a:gd name="T56" fmla="*/ 26 w 809"/>
                <a:gd name="T57" fmla="*/ 254 h 269"/>
                <a:gd name="T58" fmla="*/ 16 w 809"/>
                <a:gd name="T59" fmla="*/ 243 h 269"/>
                <a:gd name="T60" fmla="*/ 7 w 809"/>
                <a:gd name="T61" fmla="*/ 230 h 269"/>
                <a:gd name="T62" fmla="*/ 1 w 809"/>
                <a:gd name="T63" fmla="*/ 212 h 269"/>
                <a:gd name="T64" fmla="*/ 0 w 809"/>
                <a:gd name="T65" fmla="*/ 193 h 269"/>
                <a:gd name="T66" fmla="*/ 4 w 809"/>
                <a:gd name="T67" fmla="*/ 177 h 269"/>
                <a:gd name="T68" fmla="*/ 11 w 809"/>
                <a:gd name="T69" fmla="*/ 160 h 269"/>
                <a:gd name="T70" fmla="*/ 24 w 809"/>
                <a:gd name="T71" fmla="*/ 147 h 269"/>
                <a:gd name="T72" fmla="*/ 39 w 809"/>
                <a:gd name="T73" fmla="*/ 136 h 269"/>
                <a:gd name="T74" fmla="*/ 120 w 809"/>
                <a:gd name="T75" fmla="*/ 101 h 269"/>
                <a:gd name="T76" fmla="*/ 202 w 809"/>
                <a:gd name="T77" fmla="*/ 70 h 269"/>
                <a:gd name="T78" fmla="*/ 288 w 809"/>
                <a:gd name="T79" fmla="*/ 46 h 269"/>
                <a:gd name="T80" fmla="*/ 376 w 809"/>
                <a:gd name="T81" fmla="*/ 26 h 269"/>
                <a:gd name="T82" fmla="*/ 464 w 809"/>
                <a:gd name="T83" fmla="*/ 12 h 269"/>
                <a:gd name="T84" fmla="*/ 556 w 809"/>
                <a:gd name="T85" fmla="*/ 3 h 269"/>
                <a:gd name="T86" fmla="*/ 646 w 809"/>
                <a:gd name="T8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269">
                  <a:moveTo>
                    <a:pt x="646" y="0"/>
                  </a:moveTo>
                  <a:lnTo>
                    <a:pt x="696" y="1"/>
                  </a:lnTo>
                  <a:lnTo>
                    <a:pt x="744" y="3"/>
                  </a:lnTo>
                  <a:lnTo>
                    <a:pt x="762" y="8"/>
                  </a:lnTo>
                  <a:lnTo>
                    <a:pt x="778" y="15"/>
                  </a:lnTo>
                  <a:lnTo>
                    <a:pt x="792" y="27"/>
                  </a:lnTo>
                  <a:lnTo>
                    <a:pt x="802" y="42"/>
                  </a:lnTo>
                  <a:lnTo>
                    <a:pt x="808" y="60"/>
                  </a:lnTo>
                  <a:lnTo>
                    <a:pt x="809" y="78"/>
                  </a:lnTo>
                  <a:lnTo>
                    <a:pt x="805" y="96"/>
                  </a:lnTo>
                  <a:lnTo>
                    <a:pt x="797" y="113"/>
                  </a:lnTo>
                  <a:lnTo>
                    <a:pt x="786" y="126"/>
                  </a:lnTo>
                  <a:lnTo>
                    <a:pt x="771" y="136"/>
                  </a:lnTo>
                  <a:lnTo>
                    <a:pt x="754" y="141"/>
                  </a:lnTo>
                  <a:lnTo>
                    <a:pt x="735" y="143"/>
                  </a:lnTo>
                  <a:lnTo>
                    <a:pt x="690" y="140"/>
                  </a:lnTo>
                  <a:lnTo>
                    <a:pt x="646" y="140"/>
                  </a:lnTo>
                  <a:lnTo>
                    <a:pt x="564" y="143"/>
                  </a:lnTo>
                  <a:lnTo>
                    <a:pt x="482" y="150"/>
                  </a:lnTo>
                  <a:lnTo>
                    <a:pt x="403" y="163"/>
                  </a:lnTo>
                  <a:lnTo>
                    <a:pt x="323" y="181"/>
                  </a:lnTo>
                  <a:lnTo>
                    <a:pt x="247" y="203"/>
                  </a:lnTo>
                  <a:lnTo>
                    <a:pt x="172" y="230"/>
                  </a:lnTo>
                  <a:lnTo>
                    <a:pt x="99" y="261"/>
                  </a:lnTo>
                  <a:lnTo>
                    <a:pt x="85" y="267"/>
                  </a:lnTo>
                  <a:lnTo>
                    <a:pt x="70" y="269"/>
                  </a:lnTo>
                  <a:lnTo>
                    <a:pt x="54" y="267"/>
                  </a:lnTo>
                  <a:lnTo>
                    <a:pt x="40" y="263"/>
                  </a:lnTo>
                  <a:lnTo>
                    <a:pt x="26" y="254"/>
                  </a:lnTo>
                  <a:lnTo>
                    <a:pt x="16" y="243"/>
                  </a:lnTo>
                  <a:lnTo>
                    <a:pt x="7" y="230"/>
                  </a:lnTo>
                  <a:lnTo>
                    <a:pt x="1" y="212"/>
                  </a:lnTo>
                  <a:lnTo>
                    <a:pt x="0" y="193"/>
                  </a:lnTo>
                  <a:lnTo>
                    <a:pt x="4" y="177"/>
                  </a:lnTo>
                  <a:lnTo>
                    <a:pt x="11" y="160"/>
                  </a:lnTo>
                  <a:lnTo>
                    <a:pt x="24" y="147"/>
                  </a:lnTo>
                  <a:lnTo>
                    <a:pt x="39" y="136"/>
                  </a:lnTo>
                  <a:lnTo>
                    <a:pt x="120" y="101"/>
                  </a:lnTo>
                  <a:lnTo>
                    <a:pt x="202" y="70"/>
                  </a:lnTo>
                  <a:lnTo>
                    <a:pt x="288" y="46"/>
                  </a:lnTo>
                  <a:lnTo>
                    <a:pt x="376" y="26"/>
                  </a:lnTo>
                  <a:lnTo>
                    <a:pt x="464" y="12"/>
                  </a:lnTo>
                  <a:lnTo>
                    <a:pt x="556" y="3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161"/>
            <p:cNvSpPr>
              <a:spLocks/>
            </p:cNvSpPr>
            <p:nvPr/>
          </p:nvSpPr>
          <p:spPr bwMode="auto">
            <a:xfrm>
              <a:off x="6613526" y="2773363"/>
              <a:ext cx="28575" cy="23813"/>
            </a:xfrm>
            <a:custGeom>
              <a:avLst/>
              <a:gdLst>
                <a:gd name="T0" fmla="*/ 67 w 185"/>
                <a:gd name="T1" fmla="*/ 0 h 151"/>
                <a:gd name="T2" fmla="*/ 86 w 185"/>
                <a:gd name="T3" fmla="*/ 2 h 151"/>
                <a:gd name="T4" fmla="*/ 134 w 185"/>
                <a:gd name="T5" fmla="*/ 14 h 151"/>
                <a:gd name="T6" fmla="*/ 151 w 185"/>
                <a:gd name="T7" fmla="*/ 22 h 151"/>
                <a:gd name="T8" fmla="*/ 165 w 185"/>
                <a:gd name="T9" fmla="*/ 34 h 151"/>
                <a:gd name="T10" fmla="*/ 176 w 185"/>
                <a:gd name="T11" fmla="*/ 47 h 151"/>
                <a:gd name="T12" fmla="*/ 183 w 185"/>
                <a:gd name="T13" fmla="*/ 64 h 151"/>
                <a:gd name="T14" fmla="*/ 185 w 185"/>
                <a:gd name="T15" fmla="*/ 82 h 151"/>
                <a:gd name="T16" fmla="*/ 182 w 185"/>
                <a:gd name="T17" fmla="*/ 100 h 151"/>
                <a:gd name="T18" fmla="*/ 175 w 185"/>
                <a:gd name="T19" fmla="*/ 117 h 151"/>
                <a:gd name="T20" fmla="*/ 164 w 185"/>
                <a:gd name="T21" fmla="*/ 131 h 151"/>
                <a:gd name="T22" fmla="*/ 149 w 185"/>
                <a:gd name="T23" fmla="*/ 142 h 151"/>
                <a:gd name="T24" fmla="*/ 133 w 185"/>
                <a:gd name="T25" fmla="*/ 148 h 151"/>
                <a:gd name="T26" fmla="*/ 115 w 185"/>
                <a:gd name="T27" fmla="*/ 151 h 151"/>
                <a:gd name="T28" fmla="*/ 96 w 185"/>
                <a:gd name="T29" fmla="*/ 148 h 151"/>
                <a:gd name="T30" fmla="*/ 53 w 185"/>
                <a:gd name="T31" fmla="*/ 137 h 151"/>
                <a:gd name="T32" fmla="*/ 36 w 185"/>
                <a:gd name="T33" fmla="*/ 130 h 151"/>
                <a:gd name="T34" fmla="*/ 21 w 185"/>
                <a:gd name="T35" fmla="*/ 119 h 151"/>
                <a:gd name="T36" fmla="*/ 10 w 185"/>
                <a:gd name="T37" fmla="*/ 105 h 151"/>
                <a:gd name="T38" fmla="*/ 3 w 185"/>
                <a:gd name="T39" fmla="*/ 89 h 151"/>
                <a:gd name="T40" fmla="*/ 0 w 185"/>
                <a:gd name="T41" fmla="*/ 71 h 151"/>
                <a:gd name="T42" fmla="*/ 2 w 185"/>
                <a:gd name="T43" fmla="*/ 53 h 151"/>
                <a:gd name="T44" fmla="*/ 9 w 185"/>
                <a:gd name="T45" fmla="*/ 35 h 151"/>
                <a:gd name="T46" fmla="*/ 20 w 185"/>
                <a:gd name="T47" fmla="*/ 20 h 151"/>
                <a:gd name="T48" fmla="*/ 33 w 185"/>
                <a:gd name="T49" fmla="*/ 9 h 151"/>
                <a:gd name="T50" fmla="*/ 49 w 185"/>
                <a:gd name="T51" fmla="*/ 2 h 151"/>
                <a:gd name="T52" fmla="*/ 67 w 185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151">
                  <a:moveTo>
                    <a:pt x="67" y="0"/>
                  </a:moveTo>
                  <a:lnTo>
                    <a:pt x="86" y="2"/>
                  </a:lnTo>
                  <a:lnTo>
                    <a:pt x="134" y="14"/>
                  </a:lnTo>
                  <a:lnTo>
                    <a:pt x="151" y="22"/>
                  </a:lnTo>
                  <a:lnTo>
                    <a:pt x="165" y="34"/>
                  </a:lnTo>
                  <a:lnTo>
                    <a:pt x="176" y="47"/>
                  </a:lnTo>
                  <a:lnTo>
                    <a:pt x="183" y="64"/>
                  </a:lnTo>
                  <a:lnTo>
                    <a:pt x="185" y="82"/>
                  </a:lnTo>
                  <a:lnTo>
                    <a:pt x="182" y="100"/>
                  </a:lnTo>
                  <a:lnTo>
                    <a:pt x="175" y="117"/>
                  </a:lnTo>
                  <a:lnTo>
                    <a:pt x="164" y="131"/>
                  </a:lnTo>
                  <a:lnTo>
                    <a:pt x="149" y="142"/>
                  </a:lnTo>
                  <a:lnTo>
                    <a:pt x="133" y="148"/>
                  </a:lnTo>
                  <a:lnTo>
                    <a:pt x="115" y="151"/>
                  </a:lnTo>
                  <a:lnTo>
                    <a:pt x="96" y="148"/>
                  </a:lnTo>
                  <a:lnTo>
                    <a:pt x="53" y="137"/>
                  </a:lnTo>
                  <a:lnTo>
                    <a:pt x="36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9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162"/>
            <p:cNvSpPr>
              <a:spLocks noEditPoints="1"/>
            </p:cNvSpPr>
            <p:nvPr/>
          </p:nvSpPr>
          <p:spPr bwMode="auto">
            <a:xfrm>
              <a:off x="6661151" y="2822575"/>
              <a:ext cx="73025" cy="73025"/>
            </a:xfrm>
            <a:custGeom>
              <a:avLst/>
              <a:gdLst>
                <a:gd name="T0" fmla="*/ 206 w 459"/>
                <a:gd name="T1" fmla="*/ 143 h 460"/>
                <a:gd name="T2" fmla="*/ 166 w 459"/>
                <a:gd name="T3" fmla="*/ 167 h 460"/>
                <a:gd name="T4" fmla="*/ 143 w 459"/>
                <a:gd name="T5" fmla="*/ 206 h 460"/>
                <a:gd name="T6" fmla="*/ 143 w 459"/>
                <a:gd name="T7" fmla="*/ 254 h 460"/>
                <a:gd name="T8" fmla="*/ 166 w 459"/>
                <a:gd name="T9" fmla="*/ 294 h 460"/>
                <a:gd name="T10" fmla="*/ 206 w 459"/>
                <a:gd name="T11" fmla="*/ 318 h 460"/>
                <a:gd name="T12" fmla="*/ 253 w 459"/>
                <a:gd name="T13" fmla="*/ 318 h 460"/>
                <a:gd name="T14" fmla="*/ 294 w 459"/>
                <a:gd name="T15" fmla="*/ 294 h 460"/>
                <a:gd name="T16" fmla="*/ 317 w 459"/>
                <a:gd name="T17" fmla="*/ 254 h 460"/>
                <a:gd name="T18" fmla="*/ 317 w 459"/>
                <a:gd name="T19" fmla="*/ 206 h 460"/>
                <a:gd name="T20" fmla="*/ 294 w 459"/>
                <a:gd name="T21" fmla="*/ 167 h 460"/>
                <a:gd name="T22" fmla="*/ 253 w 459"/>
                <a:gd name="T23" fmla="*/ 143 h 460"/>
                <a:gd name="T24" fmla="*/ 230 w 459"/>
                <a:gd name="T25" fmla="*/ 0 h 460"/>
                <a:gd name="T26" fmla="*/ 302 w 459"/>
                <a:gd name="T27" fmla="*/ 12 h 460"/>
                <a:gd name="T28" fmla="*/ 365 w 459"/>
                <a:gd name="T29" fmla="*/ 45 h 460"/>
                <a:gd name="T30" fmla="*/ 415 w 459"/>
                <a:gd name="T31" fmla="*/ 95 h 460"/>
                <a:gd name="T32" fmla="*/ 447 w 459"/>
                <a:gd name="T33" fmla="*/ 158 h 460"/>
                <a:gd name="T34" fmla="*/ 459 w 459"/>
                <a:gd name="T35" fmla="*/ 230 h 460"/>
                <a:gd name="T36" fmla="*/ 447 w 459"/>
                <a:gd name="T37" fmla="*/ 303 h 460"/>
                <a:gd name="T38" fmla="*/ 415 w 459"/>
                <a:gd name="T39" fmla="*/ 366 h 460"/>
                <a:gd name="T40" fmla="*/ 365 w 459"/>
                <a:gd name="T41" fmla="*/ 415 h 460"/>
                <a:gd name="T42" fmla="*/ 302 w 459"/>
                <a:gd name="T43" fmla="*/ 448 h 460"/>
                <a:gd name="T44" fmla="*/ 230 w 459"/>
                <a:gd name="T45" fmla="*/ 460 h 460"/>
                <a:gd name="T46" fmla="*/ 157 w 459"/>
                <a:gd name="T47" fmla="*/ 448 h 460"/>
                <a:gd name="T48" fmla="*/ 94 w 459"/>
                <a:gd name="T49" fmla="*/ 415 h 460"/>
                <a:gd name="T50" fmla="*/ 44 w 459"/>
                <a:gd name="T51" fmla="*/ 366 h 460"/>
                <a:gd name="T52" fmla="*/ 12 w 459"/>
                <a:gd name="T53" fmla="*/ 303 h 460"/>
                <a:gd name="T54" fmla="*/ 0 w 459"/>
                <a:gd name="T55" fmla="*/ 230 h 460"/>
                <a:gd name="T56" fmla="*/ 12 w 459"/>
                <a:gd name="T57" fmla="*/ 158 h 460"/>
                <a:gd name="T58" fmla="*/ 44 w 459"/>
                <a:gd name="T59" fmla="*/ 95 h 460"/>
                <a:gd name="T60" fmla="*/ 94 w 459"/>
                <a:gd name="T61" fmla="*/ 45 h 460"/>
                <a:gd name="T62" fmla="*/ 157 w 459"/>
                <a:gd name="T63" fmla="*/ 12 h 460"/>
                <a:gd name="T64" fmla="*/ 230 w 459"/>
                <a:gd name="T65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9" h="460">
                  <a:moveTo>
                    <a:pt x="230" y="140"/>
                  </a:moveTo>
                  <a:lnTo>
                    <a:pt x="206" y="143"/>
                  </a:lnTo>
                  <a:lnTo>
                    <a:pt x="184" y="152"/>
                  </a:lnTo>
                  <a:lnTo>
                    <a:pt x="166" y="167"/>
                  </a:lnTo>
                  <a:lnTo>
                    <a:pt x="152" y="185"/>
                  </a:lnTo>
                  <a:lnTo>
                    <a:pt x="143" y="206"/>
                  </a:lnTo>
                  <a:lnTo>
                    <a:pt x="140" y="230"/>
                  </a:lnTo>
                  <a:lnTo>
                    <a:pt x="143" y="254"/>
                  </a:lnTo>
                  <a:lnTo>
                    <a:pt x="152" y="276"/>
                  </a:lnTo>
                  <a:lnTo>
                    <a:pt x="166" y="294"/>
                  </a:lnTo>
                  <a:lnTo>
                    <a:pt x="184" y="308"/>
                  </a:lnTo>
                  <a:lnTo>
                    <a:pt x="206" y="318"/>
                  </a:lnTo>
                  <a:lnTo>
                    <a:pt x="230" y="321"/>
                  </a:lnTo>
                  <a:lnTo>
                    <a:pt x="253" y="318"/>
                  </a:lnTo>
                  <a:lnTo>
                    <a:pt x="275" y="308"/>
                  </a:lnTo>
                  <a:lnTo>
                    <a:pt x="294" y="294"/>
                  </a:lnTo>
                  <a:lnTo>
                    <a:pt x="307" y="276"/>
                  </a:lnTo>
                  <a:lnTo>
                    <a:pt x="317" y="254"/>
                  </a:lnTo>
                  <a:lnTo>
                    <a:pt x="320" y="230"/>
                  </a:lnTo>
                  <a:lnTo>
                    <a:pt x="317" y="206"/>
                  </a:lnTo>
                  <a:lnTo>
                    <a:pt x="307" y="185"/>
                  </a:lnTo>
                  <a:lnTo>
                    <a:pt x="294" y="167"/>
                  </a:lnTo>
                  <a:lnTo>
                    <a:pt x="275" y="152"/>
                  </a:lnTo>
                  <a:lnTo>
                    <a:pt x="253" y="143"/>
                  </a:lnTo>
                  <a:lnTo>
                    <a:pt x="230" y="140"/>
                  </a:lnTo>
                  <a:close/>
                  <a:moveTo>
                    <a:pt x="230" y="0"/>
                  </a:moveTo>
                  <a:lnTo>
                    <a:pt x="267" y="3"/>
                  </a:lnTo>
                  <a:lnTo>
                    <a:pt x="302" y="12"/>
                  </a:lnTo>
                  <a:lnTo>
                    <a:pt x="335" y="27"/>
                  </a:lnTo>
                  <a:lnTo>
                    <a:pt x="365" y="45"/>
                  </a:lnTo>
                  <a:lnTo>
                    <a:pt x="392" y="68"/>
                  </a:lnTo>
                  <a:lnTo>
                    <a:pt x="415" y="95"/>
                  </a:lnTo>
                  <a:lnTo>
                    <a:pt x="434" y="124"/>
                  </a:lnTo>
                  <a:lnTo>
                    <a:pt x="447" y="158"/>
                  </a:lnTo>
                  <a:lnTo>
                    <a:pt x="456" y="193"/>
                  </a:lnTo>
                  <a:lnTo>
                    <a:pt x="459" y="230"/>
                  </a:lnTo>
                  <a:lnTo>
                    <a:pt x="456" y="268"/>
                  </a:lnTo>
                  <a:lnTo>
                    <a:pt x="447" y="303"/>
                  </a:lnTo>
                  <a:lnTo>
                    <a:pt x="434" y="336"/>
                  </a:lnTo>
                  <a:lnTo>
                    <a:pt x="415" y="366"/>
                  </a:lnTo>
                  <a:lnTo>
                    <a:pt x="392" y="393"/>
                  </a:lnTo>
                  <a:lnTo>
                    <a:pt x="365" y="415"/>
                  </a:lnTo>
                  <a:lnTo>
                    <a:pt x="335" y="434"/>
                  </a:lnTo>
                  <a:lnTo>
                    <a:pt x="302" y="448"/>
                  </a:lnTo>
                  <a:lnTo>
                    <a:pt x="267" y="457"/>
                  </a:lnTo>
                  <a:lnTo>
                    <a:pt x="230" y="460"/>
                  </a:lnTo>
                  <a:lnTo>
                    <a:pt x="193" y="457"/>
                  </a:lnTo>
                  <a:lnTo>
                    <a:pt x="157" y="448"/>
                  </a:lnTo>
                  <a:lnTo>
                    <a:pt x="124" y="434"/>
                  </a:lnTo>
                  <a:lnTo>
                    <a:pt x="94" y="415"/>
                  </a:lnTo>
                  <a:lnTo>
                    <a:pt x="68" y="393"/>
                  </a:lnTo>
                  <a:lnTo>
                    <a:pt x="44" y="366"/>
                  </a:lnTo>
                  <a:lnTo>
                    <a:pt x="25" y="336"/>
                  </a:lnTo>
                  <a:lnTo>
                    <a:pt x="12" y="303"/>
                  </a:lnTo>
                  <a:lnTo>
                    <a:pt x="3" y="268"/>
                  </a:lnTo>
                  <a:lnTo>
                    <a:pt x="0" y="230"/>
                  </a:lnTo>
                  <a:lnTo>
                    <a:pt x="3" y="193"/>
                  </a:lnTo>
                  <a:lnTo>
                    <a:pt x="12" y="158"/>
                  </a:lnTo>
                  <a:lnTo>
                    <a:pt x="25" y="124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4" y="27"/>
                  </a:lnTo>
                  <a:lnTo>
                    <a:pt x="157" y="12"/>
                  </a:lnTo>
                  <a:lnTo>
                    <a:pt x="193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163"/>
            <p:cNvSpPr>
              <a:spLocks/>
            </p:cNvSpPr>
            <p:nvPr/>
          </p:nvSpPr>
          <p:spPr bwMode="auto">
            <a:xfrm>
              <a:off x="6799263" y="2898775"/>
              <a:ext cx="22225" cy="34925"/>
            </a:xfrm>
            <a:custGeom>
              <a:avLst/>
              <a:gdLst>
                <a:gd name="T0" fmla="*/ 69 w 139"/>
                <a:gd name="T1" fmla="*/ 0 h 216"/>
                <a:gd name="T2" fmla="*/ 88 w 139"/>
                <a:gd name="T3" fmla="*/ 2 h 216"/>
                <a:gd name="T4" fmla="*/ 105 w 139"/>
                <a:gd name="T5" fmla="*/ 10 h 216"/>
                <a:gd name="T6" fmla="*/ 119 w 139"/>
                <a:gd name="T7" fmla="*/ 20 h 216"/>
                <a:gd name="T8" fmla="*/ 129 w 139"/>
                <a:gd name="T9" fmla="*/ 34 h 216"/>
                <a:gd name="T10" fmla="*/ 137 w 139"/>
                <a:gd name="T11" fmla="*/ 51 h 216"/>
                <a:gd name="T12" fmla="*/ 139 w 139"/>
                <a:gd name="T13" fmla="*/ 69 h 216"/>
                <a:gd name="T14" fmla="*/ 139 w 139"/>
                <a:gd name="T15" fmla="*/ 145 h 216"/>
                <a:gd name="T16" fmla="*/ 137 w 139"/>
                <a:gd name="T17" fmla="*/ 165 h 216"/>
                <a:gd name="T18" fmla="*/ 129 w 139"/>
                <a:gd name="T19" fmla="*/ 181 h 216"/>
                <a:gd name="T20" fmla="*/ 119 w 139"/>
                <a:gd name="T21" fmla="*/ 195 h 216"/>
                <a:gd name="T22" fmla="*/ 105 w 139"/>
                <a:gd name="T23" fmla="*/ 206 h 216"/>
                <a:gd name="T24" fmla="*/ 88 w 139"/>
                <a:gd name="T25" fmla="*/ 212 h 216"/>
                <a:gd name="T26" fmla="*/ 69 w 139"/>
                <a:gd name="T27" fmla="*/ 216 h 216"/>
                <a:gd name="T28" fmla="*/ 51 w 139"/>
                <a:gd name="T29" fmla="*/ 212 h 216"/>
                <a:gd name="T30" fmla="*/ 34 w 139"/>
                <a:gd name="T31" fmla="*/ 206 h 216"/>
                <a:gd name="T32" fmla="*/ 20 w 139"/>
                <a:gd name="T33" fmla="*/ 195 h 216"/>
                <a:gd name="T34" fmla="*/ 9 w 139"/>
                <a:gd name="T35" fmla="*/ 181 h 216"/>
                <a:gd name="T36" fmla="*/ 2 w 139"/>
                <a:gd name="T37" fmla="*/ 165 h 216"/>
                <a:gd name="T38" fmla="*/ 0 w 139"/>
                <a:gd name="T39" fmla="*/ 145 h 216"/>
                <a:gd name="T40" fmla="*/ 0 w 139"/>
                <a:gd name="T41" fmla="*/ 69 h 216"/>
                <a:gd name="T42" fmla="*/ 2 w 139"/>
                <a:gd name="T43" fmla="*/ 51 h 216"/>
                <a:gd name="T44" fmla="*/ 9 w 139"/>
                <a:gd name="T45" fmla="*/ 34 h 216"/>
                <a:gd name="T46" fmla="*/ 20 w 139"/>
                <a:gd name="T47" fmla="*/ 20 h 216"/>
                <a:gd name="T48" fmla="*/ 34 w 139"/>
                <a:gd name="T49" fmla="*/ 10 h 216"/>
                <a:gd name="T50" fmla="*/ 51 w 139"/>
                <a:gd name="T51" fmla="*/ 2 h 216"/>
                <a:gd name="T52" fmla="*/ 69 w 139"/>
                <a:gd name="T5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216">
                  <a:moveTo>
                    <a:pt x="69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7" y="51"/>
                  </a:lnTo>
                  <a:lnTo>
                    <a:pt x="139" y="69"/>
                  </a:lnTo>
                  <a:lnTo>
                    <a:pt x="139" y="145"/>
                  </a:lnTo>
                  <a:lnTo>
                    <a:pt x="137" y="165"/>
                  </a:lnTo>
                  <a:lnTo>
                    <a:pt x="129" y="181"/>
                  </a:lnTo>
                  <a:lnTo>
                    <a:pt x="119" y="195"/>
                  </a:lnTo>
                  <a:lnTo>
                    <a:pt x="105" y="206"/>
                  </a:lnTo>
                  <a:lnTo>
                    <a:pt x="88" y="212"/>
                  </a:lnTo>
                  <a:lnTo>
                    <a:pt x="69" y="216"/>
                  </a:lnTo>
                  <a:lnTo>
                    <a:pt x="51" y="212"/>
                  </a:lnTo>
                  <a:lnTo>
                    <a:pt x="34" y="206"/>
                  </a:lnTo>
                  <a:lnTo>
                    <a:pt x="20" y="195"/>
                  </a:lnTo>
                  <a:lnTo>
                    <a:pt x="9" y="181"/>
                  </a:lnTo>
                  <a:lnTo>
                    <a:pt x="2" y="165"/>
                  </a:lnTo>
                  <a:lnTo>
                    <a:pt x="0" y="145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9" name="Group 848"/>
          <p:cNvGrpSpPr/>
          <p:nvPr/>
        </p:nvGrpSpPr>
        <p:grpSpPr>
          <a:xfrm>
            <a:off x="5346608" y="2740883"/>
            <a:ext cx="554038" cy="450850"/>
            <a:chOff x="5319713" y="2741613"/>
            <a:chExt cx="554038" cy="450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4" name="Freeform 168"/>
            <p:cNvSpPr>
              <a:spLocks noEditPoints="1"/>
            </p:cNvSpPr>
            <p:nvPr/>
          </p:nvSpPr>
          <p:spPr bwMode="auto">
            <a:xfrm>
              <a:off x="5400676" y="2741613"/>
              <a:ext cx="473075" cy="327025"/>
            </a:xfrm>
            <a:custGeom>
              <a:avLst/>
              <a:gdLst>
                <a:gd name="T0" fmla="*/ 380 w 2985"/>
                <a:gd name="T1" fmla="*/ 1368 h 2065"/>
                <a:gd name="T2" fmla="*/ 153 w 2985"/>
                <a:gd name="T3" fmla="*/ 1431 h 2065"/>
                <a:gd name="T4" fmla="*/ 216 w 2985"/>
                <a:gd name="T5" fmla="*/ 1829 h 2065"/>
                <a:gd name="T6" fmla="*/ 356 w 2985"/>
                <a:gd name="T7" fmla="*/ 1919 h 2065"/>
                <a:gd name="T8" fmla="*/ 521 w 2985"/>
                <a:gd name="T9" fmla="*/ 1896 h 2065"/>
                <a:gd name="T10" fmla="*/ 629 w 2985"/>
                <a:gd name="T11" fmla="*/ 1769 h 2065"/>
                <a:gd name="T12" fmla="*/ 591 w 2985"/>
                <a:gd name="T13" fmla="*/ 1351 h 2065"/>
                <a:gd name="T14" fmla="*/ 1599 w 2985"/>
                <a:gd name="T15" fmla="*/ 1137 h 2065"/>
                <a:gd name="T16" fmla="*/ 615 w 2985"/>
                <a:gd name="T17" fmla="*/ 1080 h 2065"/>
                <a:gd name="T18" fmla="*/ 609 w 2985"/>
                <a:gd name="T19" fmla="*/ 1208 h 2065"/>
                <a:gd name="T20" fmla="*/ 675 w 2985"/>
                <a:gd name="T21" fmla="*/ 1217 h 2065"/>
                <a:gd name="T22" fmla="*/ 631 w 2985"/>
                <a:gd name="T23" fmla="*/ 1095 h 2065"/>
                <a:gd name="T24" fmla="*/ 248 w 2985"/>
                <a:gd name="T25" fmla="*/ 1053 h 2065"/>
                <a:gd name="T26" fmla="*/ 153 w 2985"/>
                <a:gd name="T27" fmla="*/ 1139 h 2065"/>
                <a:gd name="T28" fmla="*/ 191 w 2985"/>
                <a:gd name="T29" fmla="*/ 1283 h 2065"/>
                <a:gd name="T30" fmla="*/ 358 w 2985"/>
                <a:gd name="T31" fmla="*/ 1222 h 2065"/>
                <a:gd name="T32" fmla="*/ 432 w 2985"/>
                <a:gd name="T33" fmla="*/ 1160 h 2065"/>
                <a:gd name="T34" fmla="*/ 1043 w 2985"/>
                <a:gd name="T35" fmla="*/ 760 h 2065"/>
                <a:gd name="T36" fmla="*/ 2162 w 2985"/>
                <a:gd name="T37" fmla="*/ 485 h 2065"/>
                <a:gd name="T38" fmla="*/ 465 w 2985"/>
                <a:gd name="T39" fmla="*/ 141 h 2065"/>
                <a:gd name="T40" fmla="*/ 384 w 2985"/>
                <a:gd name="T41" fmla="*/ 202 h 2065"/>
                <a:gd name="T42" fmla="*/ 575 w 2985"/>
                <a:gd name="T43" fmla="*/ 911 h 2065"/>
                <a:gd name="T44" fmla="*/ 625 w 2985"/>
                <a:gd name="T45" fmla="*/ 272 h 2065"/>
                <a:gd name="T46" fmla="*/ 709 w 2985"/>
                <a:gd name="T47" fmla="*/ 260 h 2065"/>
                <a:gd name="T48" fmla="*/ 744 w 2985"/>
                <a:gd name="T49" fmla="*/ 1012 h 2065"/>
                <a:gd name="T50" fmla="*/ 814 w 2985"/>
                <a:gd name="T51" fmla="*/ 1187 h 2065"/>
                <a:gd name="T52" fmla="*/ 904 w 2985"/>
                <a:gd name="T53" fmla="*/ 689 h 2065"/>
                <a:gd name="T54" fmla="*/ 955 w 2985"/>
                <a:gd name="T55" fmla="*/ 622 h 2065"/>
                <a:gd name="T56" fmla="*/ 1359 w 2985"/>
                <a:gd name="T57" fmla="*/ 640 h 2065"/>
                <a:gd name="T58" fmla="*/ 1461 w 2985"/>
                <a:gd name="T59" fmla="*/ 1567 h 2065"/>
                <a:gd name="T60" fmla="*/ 1494 w 2985"/>
                <a:gd name="T61" fmla="*/ 1007 h 2065"/>
                <a:gd name="T62" fmla="*/ 1901 w 2985"/>
                <a:gd name="T63" fmla="*/ 1007 h 2065"/>
                <a:gd name="T64" fmla="*/ 1936 w 2985"/>
                <a:gd name="T65" fmla="*/ 1567 h 2065"/>
                <a:gd name="T66" fmla="*/ 2043 w 2985"/>
                <a:gd name="T67" fmla="*/ 366 h 2065"/>
                <a:gd name="T68" fmla="*/ 2446 w 2985"/>
                <a:gd name="T69" fmla="*/ 348 h 2065"/>
                <a:gd name="T70" fmla="*/ 2497 w 2985"/>
                <a:gd name="T71" fmla="*/ 415 h 2065"/>
                <a:gd name="T72" fmla="*/ 2622 w 2985"/>
                <a:gd name="T73" fmla="*/ 1587 h 2065"/>
                <a:gd name="T74" fmla="*/ 2633 w 2985"/>
                <a:gd name="T75" fmla="*/ 1672 h 2065"/>
                <a:gd name="T76" fmla="*/ 782 w 2985"/>
                <a:gd name="T77" fmla="*/ 1706 h 2065"/>
                <a:gd name="T78" fmla="*/ 2762 w 2985"/>
                <a:gd name="T79" fmla="*/ 1814 h 2065"/>
                <a:gd name="T80" fmla="*/ 2843 w 2985"/>
                <a:gd name="T81" fmla="*/ 1752 h 2065"/>
                <a:gd name="T82" fmla="*/ 2820 w 2985"/>
                <a:gd name="T83" fmla="*/ 165 h 2065"/>
                <a:gd name="T84" fmla="*/ 465 w 2985"/>
                <a:gd name="T85" fmla="*/ 0 h 2065"/>
                <a:gd name="T86" fmla="*/ 2893 w 2985"/>
                <a:gd name="T87" fmla="*/ 44 h 2065"/>
                <a:gd name="T88" fmla="*/ 2981 w 2985"/>
                <a:gd name="T89" fmla="*/ 188 h 2065"/>
                <a:gd name="T90" fmla="*/ 2959 w 2985"/>
                <a:gd name="T91" fmla="*/ 1832 h 2065"/>
                <a:gd name="T92" fmla="*/ 2832 w 2985"/>
                <a:gd name="T93" fmla="*/ 1942 h 2065"/>
                <a:gd name="T94" fmla="*/ 618 w 2985"/>
                <a:gd name="T95" fmla="*/ 1999 h 2065"/>
                <a:gd name="T96" fmla="*/ 406 w 2985"/>
                <a:gd name="T97" fmla="*/ 2065 h 2065"/>
                <a:gd name="T98" fmla="*/ 190 w 2985"/>
                <a:gd name="T99" fmla="*/ 1995 h 2065"/>
                <a:gd name="T100" fmla="*/ 61 w 2985"/>
                <a:gd name="T101" fmla="*/ 1834 h 2065"/>
                <a:gd name="T102" fmla="*/ 0 w 2985"/>
                <a:gd name="T103" fmla="*/ 1226 h 2065"/>
                <a:gd name="T104" fmla="*/ 55 w 2985"/>
                <a:gd name="T105" fmla="*/ 1032 h 2065"/>
                <a:gd name="T106" fmla="*/ 206 w 2985"/>
                <a:gd name="T107" fmla="*/ 919 h 2065"/>
                <a:gd name="T108" fmla="*/ 266 w 2985"/>
                <a:gd name="T109" fmla="*/ 122 h 2065"/>
                <a:gd name="T110" fmla="*/ 394 w 2985"/>
                <a:gd name="T111" fmla="*/ 12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85" h="2065">
                  <a:moveTo>
                    <a:pt x="489" y="1298"/>
                  </a:moveTo>
                  <a:lnTo>
                    <a:pt x="467" y="1315"/>
                  </a:lnTo>
                  <a:lnTo>
                    <a:pt x="441" y="1333"/>
                  </a:lnTo>
                  <a:lnTo>
                    <a:pt x="413" y="1351"/>
                  </a:lnTo>
                  <a:lnTo>
                    <a:pt x="380" y="1368"/>
                  </a:lnTo>
                  <a:lnTo>
                    <a:pt x="343" y="1384"/>
                  </a:lnTo>
                  <a:lnTo>
                    <a:pt x="301" y="1398"/>
                  </a:lnTo>
                  <a:lnTo>
                    <a:pt x="257" y="1411"/>
                  </a:lnTo>
                  <a:lnTo>
                    <a:pt x="207" y="1422"/>
                  </a:lnTo>
                  <a:lnTo>
                    <a:pt x="153" y="1431"/>
                  </a:lnTo>
                  <a:lnTo>
                    <a:pt x="171" y="1702"/>
                  </a:lnTo>
                  <a:lnTo>
                    <a:pt x="175" y="1737"/>
                  </a:lnTo>
                  <a:lnTo>
                    <a:pt x="185" y="1769"/>
                  </a:lnTo>
                  <a:lnTo>
                    <a:pt x="198" y="1800"/>
                  </a:lnTo>
                  <a:lnTo>
                    <a:pt x="216" y="1829"/>
                  </a:lnTo>
                  <a:lnTo>
                    <a:pt x="239" y="1855"/>
                  </a:lnTo>
                  <a:lnTo>
                    <a:pt x="264" y="1877"/>
                  </a:lnTo>
                  <a:lnTo>
                    <a:pt x="293" y="1896"/>
                  </a:lnTo>
                  <a:lnTo>
                    <a:pt x="324" y="1910"/>
                  </a:lnTo>
                  <a:lnTo>
                    <a:pt x="356" y="1919"/>
                  </a:lnTo>
                  <a:lnTo>
                    <a:pt x="390" y="1925"/>
                  </a:lnTo>
                  <a:lnTo>
                    <a:pt x="423" y="1925"/>
                  </a:lnTo>
                  <a:lnTo>
                    <a:pt x="457" y="1919"/>
                  </a:lnTo>
                  <a:lnTo>
                    <a:pt x="489" y="1910"/>
                  </a:lnTo>
                  <a:lnTo>
                    <a:pt x="521" y="1896"/>
                  </a:lnTo>
                  <a:lnTo>
                    <a:pt x="549" y="1877"/>
                  </a:lnTo>
                  <a:lnTo>
                    <a:pt x="575" y="1855"/>
                  </a:lnTo>
                  <a:lnTo>
                    <a:pt x="597" y="1829"/>
                  </a:lnTo>
                  <a:lnTo>
                    <a:pt x="615" y="1800"/>
                  </a:lnTo>
                  <a:lnTo>
                    <a:pt x="629" y="1769"/>
                  </a:lnTo>
                  <a:lnTo>
                    <a:pt x="639" y="1737"/>
                  </a:lnTo>
                  <a:lnTo>
                    <a:pt x="643" y="1702"/>
                  </a:lnTo>
                  <a:lnTo>
                    <a:pt x="664" y="1372"/>
                  </a:lnTo>
                  <a:lnTo>
                    <a:pt x="625" y="1361"/>
                  </a:lnTo>
                  <a:lnTo>
                    <a:pt x="591" y="1351"/>
                  </a:lnTo>
                  <a:lnTo>
                    <a:pt x="562" y="1340"/>
                  </a:lnTo>
                  <a:lnTo>
                    <a:pt x="538" y="1328"/>
                  </a:lnTo>
                  <a:lnTo>
                    <a:pt x="512" y="1313"/>
                  </a:lnTo>
                  <a:lnTo>
                    <a:pt x="489" y="1298"/>
                  </a:lnTo>
                  <a:close/>
                  <a:moveTo>
                    <a:pt x="1599" y="1137"/>
                  </a:moveTo>
                  <a:lnTo>
                    <a:pt x="1599" y="1567"/>
                  </a:lnTo>
                  <a:lnTo>
                    <a:pt x="1797" y="1567"/>
                  </a:lnTo>
                  <a:lnTo>
                    <a:pt x="1797" y="1137"/>
                  </a:lnTo>
                  <a:lnTo>
                    <a:pt x="1599" y="1137"/>
                  </a:lnTo>
                  <a:close/>
                  <a:moveTo>
                    <a:pt x="615" y="1080"/>
                  </a:moveTo>
                  <a:lnTo>
                    <a:pt x="575" y="1187"/>
                  </a:lnTo>
                  <a:lnTo>
                    <a:pt x="581" y="1192"/>
                  </a:lnTo>
                  <a:lnTo>
                    <a:pt x="590" y="1197"/>
                  </a:lnTo>
                  <a:lnTo>
                    <a:pt x="603" y="1205"/>
                  </a:lnTo>
                  <a:lnTo>
                    <a:pt x="609" y="1208"/>
                  </a:lnTo>
                  <a:lnTo>
                    <a:pt x="619" y="1212"/>
                  </a:lnTo>
                  <a:lnTo>
                    <a:pt x="633" y="1218"/>
                  </a:lnTo>
                  <a:lnTo>
                    <a:pt x="651" y="1224"/>
                  </a:lnTo>
                  <a:lnTo>
                    <a:pt x="674" y="1230"/>
                  </a:lnTo>
                  <a:lnTo>
                    <a:pt x="675" y="1217"/>
                  </a:lnTo>
                  <a:lnTo>
                    <a:pt x="675" y="1190"/>
                  </a:lnTo>
                  <a:lnTo>
                    <a:pt x="669" y="1164"/>
                  </a:lnTo>
                  <a:lnTo>
                    <a:pt x="661" y="1139"/>
                  </a:lnTo>
                  <a:lnTo>
                    <a:pt x="648" y="1116"/>
                  </a:lnTo>
                  <a:lnTo>
                    <a:pt x="631" y="1095"/>
                  </a:lnTo>
                  <a:lnTo>
                    <a:pt x="624" y="1088"/>
                  </a:lnTo>
                  <a:lnTo>
                    <a:pt x="615" y="1080"/>
                  </a:lnTo>
                  <a:close/>
                  <a:moveTo>
                    <a:pt x="300" y="1044"/>
                  </a:moveTo>
                  <a:lnTo>
                    <a:pt x="274" y="1046"/>
                  </a:lnTo>
                  <a:lnTo>
                    <a:pt x="248" y="1053"/>
                  </a:lnTo>
                  <a:lnTo>
                    <a:pt x="224" y="1063"/>
                  </a:lnTo>
                  <a:lnTo>
                    <a:pt x="203" y="1077"/>
                  </a:lnTo>
                  <a:lnTo>
                    <a:pt x="183" y="1095"/>
                  </a:lnTo>
                  <a:lnTo>
                    <a:pt x="166" y="1116"/>
                  </a:lnTo>
                  <a:lnTo>
                    <a:pt x="153" y="1139"/>
                  </a:lnTo>
                  <a:lnTo>
                    <a:pt x="144" y="1164"/>
                  </a:lnTo>
                  <a:lnTo>
                    <a:pt x="139" y="1190"/>
                  </a:lnTo>
                  <a:lnTo>
                    <a:pt x="139" y="1217"/>
                  </a:lnTo>
                  <a:lnTo>
                    <a:pt x="144" y="1291"/>
                  </a:lnTo>
                  <a:lnTo>
                    <a:pt x="191" y="1283"/>
                  </a:lnTo>
                  <a:lnTo>
                    <a:pt x="232" y="1273"/>
                  </a:lnTo>
                  <a:lnTo>
                    <a:pt x="271" y="1261"/>
                  </a:lnTo>
                  <a:lnTo>
                    <a:pt x="303" y="1249"/>
                  </a:lnTo>
                  <a:lnTo>
                    <a:pt x="332" y="1236"/>
                  </a:lnTo>
                  <a:lnTo>
                    <a:pt x="358" y="1222"/>
                  </a:lnTo>
                  <a:lnTo>
                    <a:pt x="379" y="1208"/>
                  </a:lnTo>
                  <a:lnTo>
                    <a:pt x="397" y="1194"/>
                  </a:lnTo>
                  <a:lnTo>
                    <a:pt x="412" y="1181"/>
                  </a:lnTo>
                  <a:lnTo>
                    <a:pt x="422" y="1170"/>
                  </a:lnTo>
                  <a:lnTo>
                    <a:pt x="432" y="1160"/>
                  </a:lnTo>
                  <a:lnTo>
                    <a:pt x="437" y="1153"/>
                  </a:lnTo>
                  <a:lnTo>
                    <a:pt x="441" y="1147"/>
                  </a:lnTo>
                  <a:lnTo>
                    <a:pt x="479" y="1044"/>
                  </a:lnTo>
                  <a:lnTo>
                    <a:pt x="300" y="1044"/>
                  </a:lnTo>
                  <a:close/>
                  <a:moveTo>
                    <a:pt x="1043" y="760"/>
                  </a:moveTo>
                  <a:lnTo>
                    <a:pt x="1043" y="1567"/>
                  </a:lnTo>
                  <a:lnTo>
                    <a:pt x="1240" y="1567"/>
                  </a:lnTo>
                  <a:lnTo>
                    <a:pt x="1240" y="760"/>
                  </a:lnTo>
                  <a:lnTo>
                    <a:pt x="1043" y="760"/>
                  </a:lnTo>
                  <a:close/>
                  <a:moveTo>
                    <a:pt x="2162" y="485"/>
                  </a:moveTo>
                  <a:lnTo>
                    <a:pt x="2162" y="1567"/>
                  </a:lnTo>
                  <a:lnTo>
                    <a:pt x="2358" y="1567"/>
                  </a:lnTo>
                  <a:lnTo>
                    <a:pt x="2358" y="485"/>
                  </a:lnTo>
                  <a:lnTo>
                    <a:pt x="2162" y="485"/>
                  </a:lnTo>
                  <a:close/>
                  <a:moveTo>
                    <a:pt x="465" y="141"/>
                  </a:moveTo>
                  <a:lnTo>
                    <a:pt x="442" y="143"/>
                  </a:lnTo>
                  <a:lnTo>
                    <a:pt x="422" y="152"/>
                  </a:lnTo>
                  <a:lnTo>
                    <a:pt x="405" y="165"/>
                  </a:lnTo>
                  <a:lnTo>
                    <a:pt x="393" y="182"/>
                  </a:lnTo>
                  <a:lnTo>
                    <a:pt x="384" y="202"/>
                  </a:lnTo>
                  <a:lnTo>
                    <a:pt x="381" y="224"/>
                  </a:lnTo>
                  <a:lnTo>
                    <a:pt x="381" y="905"/>
                  </a:lnTo>
                  <a:lnTo>
                    <a:pt x="513" y="905"/>
                  </a:lnTo>
                  <a:lnTo>
                    <a:pt x="544" y="906"/>
                  </a:lnTo>
                  <a:lnTo>
                    <a:pt x="575" y="911"/>
                  </a:lnTo>
                  <a:lnTo>
                    <a:pt x="605" y="918"/>
                  </a:lnTo>
                  <a:lnTo>
                    <a:pt x="605" y="321"/>
                  </a:lnTo>
                  <a:lnTo>
                    <a:pt x="607" y="303"/>
                  </a:lnTo>
                  <a:lnTo>
                    <a:pt x="614" y="286"/>
                  </a:lnTo>
                  <a:lnTo>
                    <a:pt x="625" y="272"/>
                  </a:lnTo>
                  <a:lnTo>
                    <a:pt x="639" y="260"/>
                  </a:lnTo>
                  <a:lnTo>
                    <a:pt x="656" y="254"/>
                  </a:lnTo>
                  <a:lnTo>
                    <a:pt x="674" y="251"/>
                  </a:lnTo>
                  <a:lnTo>
                    <a:pt x="693" y="254"/>
                  </a:lnTo>
                  <a:lnTo>
                    <a:pt x="709" y="260"/>
                  </a:lnTo>
                  <a:lnTo>
                    <a:pt x="723" y="272"/>
                  </a:lnTo>
                  <a:lnTo>
                    <a:pt x="734" y="286"/>
                  </a:lnTo>
                  <a:lnTo>
                    <a:pt x="741" y="303"/>
                  </a:lnTo>
                  <a:lnTo>
                    <a:pt x="744" y="321"/>
                  </a:lnTo>
                  <a:lnTo>
                    <a:pt x="744" y="1012"/>
                  </a:lnTo>
                  <a:lnTo>
                    <a:pt x="766" y="1043"/>
                  </a:lnTo>
                  <a:lnTo>
                    <a:pt x="785" y="1077"/>
                  </a:lnTo>
                  <a:lnTo>
                    <a:pt x="799" y="1112"/>
                  </a:lnTo>
                  <a:lnTo>
                    <a:pt x="808" y="1149"/>
                  </a:lnTo>
                  <a:lnTo>
                    <a:pt x="814" y="1187"/>
                  </a:lnTo>
                  <a:lnTo>
                    <a:pt x="814" y="1226"/>
                  </a:lnTo>
                  <a:lnTo>
                    <a:pt x="807" y="1323"/>
                  </a:lnTo>
                  <a:lnTo>
                    <a:pt x="791" y="1567"/>
                  </a:lnTo>
                  <a:lnTo>
                    <a:pt x="904" y="1567"/>
                  </a:lnTo>
                  <a:lnTo>
                    <a:pt x="904" y="689"/>
                  </a:lnTo>
                  <a:lnTo>
                    <a:pt x="906" y="671"/>
                  </a:lnTo>
                  <a:lnTo>
                    <a:pt x="913" y="654"/>
                  </a:lnTo>
                  <a:lnTo>
                    <a:pt x="924" y="640"/>
                  </a:lnTo>
                  <a:lnTo>
                    <a:pt x="938" y="630"/>
                  </a:lnTo>
                  <a:lnTo>
                    <a:pt x="955" y="622"/>
                  </a:lnTo>
                  <a:lnTo>
                    <a:pt x="973" y="620"/>
                  </a:lnTo>
                  <a:lnTo>
                    <a:pt x="1309" y="620"/>
                  </a:lnTo>
                  <a:lnTo>
                    <a:pt x="1328" y="622"/>
                  </a:lnTo>
                  <a:lnTo>
                    <a:pt x="1344" y="630"/>
                  </a:lnTo>
                  <a:lnTo>
                    <a:pt x="1359" y="640"/>
                  </a:lnTo>
                  <a:lnTo>
                    <a:pt x="1369" y="654"/>
                  </a:lnTo>
                  <a:lnTo>
                    <a:pt x="1377" y="671"/>
                  </a:lnTo>
                  <a:lnTo>
                    <a:pt x="1379" y="689"/>
                  </a:lnTo>
                  <a:lnTo>
                    <a:pt x="1379" y="1567"/>
                  </a:lnTo>
                  <a:lnTo>
                    <a:pt x="1461" y="1567"/>
                  </a:lnTo>
                  <a:lnTo>
                    <a:pt x="1461" y="1066"/>
                  </a:lnTo>
                  <a:lnTo>
                    <a:pt x="1463" y="1048"/>
                  </a:lnTo>
                  <a:lnTo>
                    <a:pt x="1470" y="1031"/>
                  </a:lnTo>
                  <a:lnTo>
                    <a:pt x="1481" y="1017"/>
                  </a:lnTo>
                  <a:lnTo>
                    <a:pt x="1494" y="1007"/>
                  </a:lnTo>
                  <a:lnTo>
                    <a:pt x="1511" y="999"/>
                  </a:lnTo>
                  <a:lnTo>
                    <a:pt x="1529" y="997"/>
                  </a:lnTo>
                  <a:lnTo>
                    <a:pt x="1866" y="997"/>
                  </a:lnTo>
                  <a:lnTo>
                    <a:pt x="1885" y="999"/>
                  </a:lnTo>
                  <a:lnTo>
                    <a:pt x="1901" y="1007"/>
                  </a:lnTo>
                  <a:lnTo>
                    <a:pt x="1916" y="1017"/>
                  </a:lnTo>
                  <a:lnTo>
                    <a:pt x="1926" y="1031"/>
                  </a:lnTo>
                  <a:lnTo>
                    <a:pt x="1933" y="1048"/>
                  </a:lnTo>
                  <a:lnTo>
                    <a:pt x="1936" y="1066"/>
                  </a:lnTo>
                  <a:lnTo>
                    <a:pt x="1936" y="1567"/>
                  </a:lnTo>
                  <a:lnTo>
                    <a:pt x="2022" y="1567"/>
                  </a:lnTo>
                  <a:lnTo>
                    <a:pt x="2022" y="415"/>
                  </a:lnTo>
                  <a:lnTo>
                    <a:pt x="2025" y="397"/>
                  </a:lnTo>
                  <a:lnTo>
                    <a:pt x="2031" y="379"/>
                  </a:lnTo>
                  <a:lnTo>
                    <a:pt x="2043" y="366"/>
                  </a:lnTo>
                  <a:lnTo>
                    <a:pt x="2057" y="355"/>
                  </a:lnTo>
                  <a:lnTo>
                    <a:pt x="2073" y="348"/>
                  </a:lnTo>
                  <a:lnTo>
                    <a:pt x="2092" y="345"/>
                  </a:lnTo>
                  <a:lnTo>
                    <a:pt x="2428" y="345"/>
                  </a:lnTo>
                  <a:lnTo>
                    <a:pt x="2446" y="348"/>
                  </a:lnTo>
                  <a:lnTo>
                    <a:pt x="2463" y="355"/>
                  </a:lnTo>
                  <a:lnTo>
                    <a:pt x="2477" y="366"/>
                  </a:lnTo>
                  <a:lnTo>
                    <a:pt x="2487" y="379"/>
                  </a:lnTo>
                  <a:lnTo>
                    <a:pt x="2495" y="397"/>
                  </a:lnTo>
                  <a:lnTo>
                    <a:pt x="2497" y="415"/>
                  </a:lnTo>
                  <a:lnTo>
                    <a:pt x="2497" y="1567"/>
                  </a:lnTo>
                  <a:lnTo>
                    <a:pt x="2573" y="1567"/>
                  </a:lnTo>
                  <a:lnTo>
                    <a:pt x="2591" y="1569"/>
                  </a:lnTo>
                  <a:lnTo>
                    <a:pt x="2608" y="1577"/>
                  </a:lnTo>
                  <a:lnTo>
                    <a:pt x="2622" y="1587"/>
                  </a:lnTo>
                  <a:lnTo>
                    <a:pt x="2633" y="1601"/>
                  </a:lnTo>
                  <a:lnTo>
                    <a:pt x="2640" y="1618"/>
                  </a:lnTo>
                  <a:lnTo>
                    <a:pt x="2642" y="1636"/>
                  </a:lnTo>
                  <a:lnTo>
                    <a:pt x="2640" y="1655"/>
                  </a:lnTo>
                  <a:lnTo>
                    <a:pt x="2633" y="1672"/>
                  </a:lnTo>
                  <a:lnTo>
                    <a:pt x="2622" y="1686"/>
                  </a:lnTo>
                  <a:lnTo>
                    <a:pt x="2608" y="1697"/>
                  </a:lnTo>
                  <a:lnTo>
                    <a:pt x="2591" y="1704"/>
                  </a:lnTo>
                  <a:lnTo>
                    <a:pt x="2573" y="1706"/>
                  </a:lnTo>
                  <a:lnTo>
                    <a:pt x="782" y="1706"/>
                  </a:lnTo>
                  <a:lnTo>
                    <a:pt x="782" y="1712"/>
                  </a:lnTo>
                  <a:lnTo>
                    <a:pt x="778" y="1747"/>
                  </a:lnTo>
                  <a:lnTo>
                    <a:pt x="771" y="1781"/>
                  </a:lnTo>
                  <a:lnTo>
                    <a:pt x="761" y="1814"/>
                  </a:lnTo>
                  <a:lnTo>
                    <a:pt x="2762" y="1814"/>
                  </a:lnTo>
                  <a:lnTo>
                    <a:pt x="2784" y="1811"/>
                  </a:lnTo>
                  <a:lnTo>
                    <a:pt x="2803" y="1802"/>
                  </a:lnTo>
                  <a:lnTo>
                    <a:pt x="2820" y="1790"/>
                  </a:lnTo>
                  <a:lnTo>
                    <a:pt x="2834" y="1773"/>
                  </a:lnTo>
                  <a:lnTo>
                    <a:pt x="2843" y="1752"/>
                  </a:lnTo>
                  <a:lnTo>
                    <a:pt x="2845" y="1730"/>
                  </a:lnTo>
                  <a:lnTo>
                    <a:pt x="2845" y="224"/>
                  </a:lnTo>
                  <a:lnTo>
                    <a:pt x="2843" y="202"/>
                  </a:lnTo>
                  <a:lnTo>
                    <a:pt x="2834" y="182"/>
                  </a:lnTo>
                  <a:lnTo>
                    <a:pt x="2820" y="165"/>
                  </a:lnTo>
                  <a:lnTo>
                    <a:pt x="2803" y="152"/>
                  </a:lnTo>
                  <a:lnTo>
                    <a:pt x="2784" y="143"/>
                  </a:lnTo>
                  <a:lnTo>
                    <a:pt x="2762" y="141"/>
                  </a:lnTo>
                  <a:lnTo>
                    <a:pt x="465" y="141"/>
                  </a:lnTo>
                  <a:close/>
                  <a:moveTo>
                    <a:pt x="465" y="0"/>
                  </a:moveTo>
                  <a:lnTo>
                    <a:pt x="2762" y="0"/>
                  </a:lnTo>
                  <a:lnTo>
                    <a:pt x="2798" y="4"/>
                  </a:lnTo>
                  <a:lnTo>
                    <a:pt x="2832" y="12"/>
                  </a:lnTo>
                  <a:lnTo>
                    <a:pt x="2864" y="26"/>
                  </a:lnTo>
                  <a:lnTo>
                    <a:pt x="2893" y="44"/>
                  </a:lnTo>
                  <a:lnTo>
                    <a:pt x="2919" y="66"/>
                  </a:lnTo>
                  <a:lnTo>
                    <a:pt x="2941" y="92"/>
                  </a:lnTo>
                  <a:lnTo>
                    <a:pt x="2959" y="122"/>
                  </a:lnTo>
                  <a:lnTo>
                    <a:pt x="2973" y="154"/>
                  </a:lnTo>
                  <a:lnTo>
                    <a:pt x="2981" y="188"/>
                  </a:lnTo>
                  <a:lnTo>
                    <a:pt x="2985" y="224"/>
                  </a:lnTo>
                  <a:lnTo>
                    <a:pt x="2985" y="1730"/>
                  </a:lnTo>
                  <a:lnTo>
                    <a:pt x="2981" y="1766"/>
                  </a:lnTo>
                  <a:lnTo>
                    <a:pt x="2973" y="1800"/>
                  </a:lnTo>
                  <a:lnTo>
                    <a:pt x="2959" y="1832"/>
                  </a:lnTo>
                  <a:lnTo>
                    <a:pt x="2941" y="1862"/>
                  </a:lnTo>
                  <a:lnTo>
                    <a:pt x="2919" y="1888"/>
                  </a:lnTo>
                  <a:lnTo>
                    <a:pt x="2893" y="1910"/>
                  </a:lnTo>
                  <a:lnTo>
                    <a:pt x="2864" y="1928"/>
                  </a:lnTo>
                  <a:lnTo>
                    <a:pt x="2832" y="1942"/>
                  </a:lnTo>
                  <a:lnTo>
                    <a:pt x="2798" y="1950"/>
                  </a:lnTo>
                  <a:lnTo>
                    <a:pt x="2762" y="1954"/>
                  </a:lnTo>
                  <a:lnTo>
                    <a:pt x="674" y="1954"/>
                  </a:lnTo>
                  <a:lnTo>
                    <a:pt x="647" y="1977"/>
                  </a:lnTo>
                  <a:lnTo>
                    <a:pt x="618" y="1999"/>
                  </a:lnTo>
                  <a:lnTo>
                    <a:pt x="588" y="2019"/>
                  </a:lnTo>
                  <a:lnTo>
                    <a:pt x="544" y="2039"/>
                  </a:lnTo>
                  <a:lnTo>
                    <a:pt x="500" y="2054"/>
                  </a:lnTo>
                  <a:lnTo>
                    <a:pt x="453" y="2062"/>
                  </a:lnTo>
                  <a:lnTo>
                    <a:pt x="406" y="2065"/>
                  </a:lnTo>
                  <a:lnTo>
                    <a:pt x="361" y="2062"/>
                  </a:lnTo>
                  <a:lnTo>
                    <a:pt x="314" y="2054"/>
                  </a:lnTo>
                  <a:lnTo>
                    <a:pt x="269" y="2039"/>
                  </a:lnTo>
                  <a:lnTo>
                    <a:pt x="226" y="2017"/>
                  </a:lnTo>
                  <a:lnTo>
                    <a:pt x="190" y="1995"/>
                  </a:lnTo>
                  <a:lnTo>
                    <a:pt x="156" y="1970"/>
                  </a:lnTo>
                  <a:lnTo>
                    <a:pt x="127" y="1940"/>
                  </a:lnTo>
                  <a:lnTo>
                    <a:pt x="101" y="1907"/>
                  </a:lnTo>
                  <a:lnTo>
                    <a:pt x="79" y="1873"/>
                  </a:lnTo>
                  <a:lnTo>
                    <a:pt x="61" y="1834"/>
                  </a:lnTo>
                  <a:lnTo>
                    <a:pt x="47" y="1796"/>
                  </a:lnTo>
                  <a:lnTo>
                    <a:pt x="37" y="1754"/>
                  </a:lnTo>
                  <a:lnTo>
                    <a:pt x="32" y="1712"/>
                  </a:lnTo>
                  <a:lnTo>
                    <a:pt x="10" y="1372"/>
                  </a:lnTo>
                  <a:lnTo>
                    <a:pt x="0" y="1226"/>
                  </a:lnTo>
                  <a:lnTo>
                    <a:pt x="0" y="1185"/>
                  </a:lnTo>
                  <a:lnTo>
                    <a:pt x="6" y="1144"/>
                  </a:lnTo>
                  <a:lnTo>
                    <a:pt x="17" y="1105"/>
                  </a:lnTo>
                  <a:lnTo>
                    <a:pt x="34" y="1066"/>
                  </a:lnTo>
                  <a:lnTo>
                    <a:pt x="55" y="1032"/>
                  </a:lnTo>
                  <a:lnTo>
                    <a:pt x="81" y="999"/>
                  </a:lnTo>
                  <a:lnTo>
                    <a:pt x="108" y="974"/>
                  </a:lnTo>
                  <a:lnTo>
                    <a:pt x="138" y="951"/>
                  </a:lnTo>
                  <a:lnTo>
                    <a:pt x="171" y="933"/>
                  </a:lnTo>
                  <a:lnTo>
                    <a:pt x="206" y="919"/>
                  </a:lnTo>
                  <a:lnTo>
                    <a:pt x="242" y="910"/>
                  </a:lnTo>
                  <a:lnTo>
                    <a:pt x="242" y="224"/>
                  </a:lnTo>
                  <a:lnTo>
                    <a:pt x="244" y="188"/>
                  </a:lnTo>
                  <a:lnTo>
                    <a:pt x="253" y="154"/>
                  </a:lnTo>
                  <a:lnTo>
                    <a:pt x="266" y="122"/>
                  </a:lnTo>
                  <a:lnTo>
                    <a:pt x="284" y="92"/>
                  </a:lnTo>
                  <a:lnTo>
                    <a:pt x="307" y="66"/>
                  </a:lnTo>
                  <a:lnTo>
                    <a:pt x="333" y="44"/>
                  </a:lnTo>
                  <a:lnTo>
                    <a:pt x="362" y="26"/>
                  </a:lnTo>
                  <a:lnTo>
                    <a:pt x="394" y="12"/>
                  </a:lnTo>
                  <a:lnTo>
                    <a:pt x="429" y="4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169"/>
            <p:cNvSpPr>
              <a:spLocks noEditPoints="1"/>
            </p:cNvSpPr>
            <p:nvPr/>
          </p:nvSpPr>
          <p:spPr bwMode="auto">
            <a:xfrm>
              <a:off x="5319713" y="3073400"/>
              <a:ext cx="290513" cy="119063"/>
            </a:xfrm>
            <a:custGeom>
              <a:avLst/>
              <a:gdLst>
                <a:gd name="T0" fmla="*/ 528 w 1832"/>
                <a:gd name="T1" fmla="*/ 142 h 752"/>
                <a:gd name="T2" fmla="*/ 441 w 1832"/>
                <a:gd name="T3" fmla="*/ 160 h 752"/>
                <a:gd name="T4" fmla="*/ 354 w 1832"/>
                <a:gd name="T5" fmla="*/ 197 h 752"/>
                <a:gd name="T6" fmla="*/ 278 w 1832"/>
                <a:gd name="T7" fmla="*/ 254 h 752"/>
                <a:gd name="T8" fmla="*/ 215 w 1832"/>
                <a:gd name="T9" fmla="*/ 324 h 752"/>
                <a:gd name="T10" fmla="*/ 169 w 1832"/>
                <a:gd name="T11" fmla="*/ 407 h 752"/>
                <a:gd name="T12" fmla="*/ 141 w 1832"/>
                <a:gd name="T13" fmla="*/ 500 h 752"/>
                <a:gd name="T14" fmla="*/ 142 w 1832"/>
                <a:gd name="T15" fmla="*/ 541 h 752"/>
                <a:gd name="T16" fmla="*/ 161 w 1832"/>
                <a:gd name="T17" fmla="*/ 577 h 752"/>
                <a:gd name="T18" fmla="*/ 194 w 1832"/>
                <a:gd name="T19" fmla="*/ 603 h 752"/>
                <a:gd name="T20" fmla="*/ 234 w 1832"/>
                <a:gd name="T21" fmla="*/ 612 h 752"/>
                <a:gd name="T22" fmla="*/ 1617 w 1832"/>
                <a:gd name="T23" fmla="*/ 610 h 752"/>
                <a:gd name="T24" fmla="*/ 1655 w 1832"/>
                <a:gd name="T25" fmla="*/ 592 h 752"/>
                <a:gd name="T26" fmla="*/ 1682 w 1832"/>
                <a:gd name="T27" fmla="*/ 560 h 752"/>
                <a:gd name="T28" fmla="*/ 1693 w 1832"/>
                <a:gd name="T29" fmla="*/ 520 h 752"/>
                <a:gd name="T30" fmla="*/ 1691 w 1832"/>
                <a:gd name="T31" fmla="*/ 500 h 752"/>
                <a:gd name="T32" fmla="*/ 1663 w 1832"/>
                <a:gd name="T33" fmla="*/ 407 h 752"/>
                <a:gd name="T34" fmla="*/ 1616 w 1832"/>
                <a:gd name="T35" fmla="*/ 324 h 752"/>
                <a:gd name="T36" fmla="*/ 1554 w 1832"/>
                <a:gd name="T37" fmla="*/ 254 h 752"/>
                <a:gd name="T38" fmla="*/ 1477 w 1832"/>
                <a:gd name="T39" fmla="*/ 197 h 752"/>
                <a:gd name="T40" fmla="*/ 1390 w 1832"/>
                <a:gd name="T41" fmla="*/ 160 h 752"/>
                <a:gd name="T42" fmla="*/ 1303 w 1832"/>
                <a:gd name="T43" fmla="*/ 142 h 752"/>
                <a:gd name="T44" fmla="*/ 1186 w 1832"/>
                <a:gd name="T45" fmla="*/ 140 h 752"/>
                <a:gd name="T46" fmla="*/ 950 w 1832"/>
                <a:gd name="T47" fmla="*/ 373 h 752"/>
                <a:gd name="T48" fmla="*/ 915 w 1832"/>
                <a:gd name="T49" fmla="*/ 381 h 752"/>
                <a:gd name="T50" fmla="*/ 881 w 1832"/>
                <a:gd name="T51" fmla="*/ 373 h 752"/>
                <a:gd name="T52" fmla="*/ 646 w 1832"/>
                <a:gd name="T53" fmla="*/ 140 h 752"/>
                <a:gd name="T54" fmla="*/ 568 w 1832"/>
                <a:gd name="T55" fmla="*/ 0 h 752"/>
                <a:gd name="T56" fmla="*/ 694 w 1832"/>
                <a:gd name="T57" fmla="*/ 2 h 752"/>
                <a:gd name="T58" fmla="*/ 724 w 1832"/>
                <a:gd name="T59" fmla="*/ 20 h 752"/>
                <a:gd name="T60" fmla="*/ 1107 w 1832"/>
                <a:gd name="T61" fmla="*/ 20 h 752"/>
                <a:gd name="T62" fmla="*/ 1138 w 1832"/>
                <a:gd name="T63" fmla="*/ 2 h 752"/>
                <a:gd name="T64" fmla="*/ 1262 w 1832"/>
                <a:gd name="T65" fmla="*/ 0 h 752"/>
                <a:gd name="T66" fmla="*/ 1369 w 1832"/>
                <a:gd name="T67" fmla="*/ 11 h 752"/>
                <a:gd name="T68" fmla="*/ 1481 w 1832"/>
                <a:gd name="T69" fmla="*/ 44 h 752"/>
                <a:gd name="T70" fmla="*/ 1581 w 1832"/>
                <a:gd name="T71" fmla="*/ 98 h 752"/>
                <a:gd name="T72" fmla="*/ 1669 w 1832"/>
                <a:gd name="T73" fmla="*/ 172 h 752"/>
                <a:gd name="T74" fmla="*/ 1742 w 1832"/>
                <a:gd name="T75" fmla="*/ 260 h 752"/>
                <a:gd name="T76" fmla="*/ 1796 w 1832"/>
                <a:gd name="T77" fmla="*/ 362 h 752"/>
                <a:gd name="T78" fmla="*/ 1827 w 1832"/>
                <a:gd name="T79" fmla="*/ 474 h 752"/>
                <a:gd name="T80" fmla="*/ 1830 w 1832"/>
                <a:gd name="T81" fmla="*/ 543 h 752"/>
                <a:gd name="T82" fmla="*/ 1813 w 1832"/>
                <a:gd name="T83" fmla="*/ 608 h 752"/>
                <a:gd name="T84" fmla="*/ 1777 w 1832"/>
                <a:gd name="T85" fmla="*/ 668 h 752"/>
                <a:gd name="T86" fmla="*/ 1726 w 1832"/>
                <a:gd name="T87" fmla="*/ 714 h 752"/>
                <a:gd name="T88" fmla="*/ 1664 w 1832"/>
                <a:gd name="T89" fmla="*/ 742 h 752"/>
                <a:gd name="T90" fmla="*/ 1597 w 1832"/>
                <a:gd name="T91" fmla="*/ 752 h 752"/>
                <a:gd name="T92" fmla="*/ 200 w 1832"/>
                <a:gd name="T93" fmla="*/ 750 h 752"/>
                <a:gd name="T94" fmla="*/ 136 w 1832"/>
                <a:gd name="T95" fmla="*/ 730 h 752"/>
                <a:gd name="T96" fmla="*/ 78 w 1832"/>
                <a:gd name="T97" fmla="*/ 692 h 752"/>
                <a:gd name="T98" fmla="*/ 34 w 1832"/>
                <a:gd name="T99" fmla="*/ 639 h 752"/>
                <a:gd name="T100" fmla="*/ 7 w 1832"/>
                <a:gd name="T101" fmla="*/ 576 h 752"/>
                <a:gd name="T102" fmla="*/ 0 w 1832"/>
                <a:gd name="T103" fmla="*/ 509 h 752"/>
                <a:gd name="T104" fmla="*/ 17 w 1832"/>
                <a:gd name="T105" fmla="*/ 417 h 752"/>
                <a:gd name="T106" fmla="*/ 60 w 1832"/>
                <a:gd name="T107" fmla="*/ 309 h 752"/>
                <a:gd name="T108" fmla="*/ 124 w 1832"/>
                <a:gd name="T109" fmla="*/ 214 h 752"/>
                <a:gd name="T110" fmla="*/ 204 w 1832"/>
                <a:gd name="T111" fmla="*/ 132 h 752"/>
                <a:gd name="T112" fmla="*/ 299 w 1832"/>
                <a:gd name="T113" fmla="*/ 68 h 752"/>
                <a:gd name="T114" fmla="*/ 405 w 1832"/>
                <a:gd name="T115" fmla="*/ 25 h 752"/>
                <a:gd name="T116" fmla="*/ 515 w 1832"/>
                <a:gd name="T117" fmla="*/ 3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2" h="752">
                  <a:moveTo>
                    <a:pt x="568" y="140"/>
                  </a:moveTo>
                  <a:lnTo>
                    <a:pt x="528" y="142"/>
                  </a:lnTo>
                  <a:lnTo>
                    <a:pt x="488" y="148"/>
                  </a:lnTo>
                  <a:lnTo>
                    <a:pt x="441" y="160"/>
                  </a:lnTo>
                  <a:lnTo>
                    <a:pt x="397" y="176"/>
                  </a:lnTo>
                  <a:lnTo>
                    <a:pt x="354" y="197"/>
                  </a:lnTo>
                  <a:lnTo>
                    <a:pt x="314" y="224"/>
                  </a:lnTo>
                  <a:lnTo>
                    <a:pt x="278" y="254"/>
                  </a:lnTo>
                  <a:lnTo>
                    <a:pt x="244" y="287"/>
                  </a:lnTo>
                  <a:lnTo>
                    <a:pt x="215" y="324"/>
                  </a:lnTo>
                  <a:lnTo>
                    <a:pt x="190" y="363"/>
                  </a:lnTo>
                  <a:lnTo>
                    <a:pt x="169" y="407"/>
                  </a:lnTo>
                  <a:lnTo>
                    <a:pt x="152" y="452"/>
                  </a:lnTo>
                  <a:lnTo>
                    <a:pt x="141" y="500"/>
                  </a:lnTo>
                  <a:lnTo>
                    <a:pt x="139" y="520"/>
                  </a:lnTo>
                  <a:lnTo>
                    <a:pt x="142" y="541"/>
                  </a:lnTo>
                  <a:lnTo>
                    <a:pt x="150" y="560"/>
                  </a:lnTo>
                  <a:lnTo>
                    <a:pt x="161" y="577"/>
                  </a:lnTo>
                  <a:lnTo>
                    <a:pt x="176" y="592"/>
                  </a:lnTo>
                  <a:lnTo>
                    <a:pt x="194" y="603"/>
                  </a:lnTo>
                  <a:lnTo>
                    <a:pt x="214" y="610"/>
                  </a:lnTo>
                  <a:lnTo>
                    <a:pt x="234" y="612"/>
                  </a:lnTo>
                  <a:lnTo>
                    <a:pt x="1597" y="612"/>
                  </a:lnTo>
                  <a:lnTo>
                    <a:pt x="1617" y="610"/>
                  </a:lnTo>
                  <a:lnTo>
                    <a:pt x="1638" y="603"/>
                  </a:lnTo>
                  <a:lnTo>
                    <a:pt x="1655" y="592"/>
                  </a:lnTo>
                  <a:lnTo>
                    <a:pt x="1670" y="577"/>
                  </a:lnTo>
                  <a:lnTo>
                    <a:pt x="1682" y="560"/>
                  </a:lnTo>
                  <a:lnTo>
                    <a:pt x="1690" y="541"/>
                  </a:lnTo>
                  <a:lnTo>
                    <a:pt x="1693" y="520"/>
                  </a:lnTo>
                  <a:lnTo>
                    <a:pt x="1691" y="500"/>
                  </a:lnTo>
                  <a:lnTo>
                    <a:pt x="1691" y="500"/>
                  </a:lnTo>
                  <a:lnTo>
                    <a:pt x="1680" y="452"/>
                  </a:lnTo>
                  <a:lnTo>
                    <a:pt x="1663" y="407"/>
                  </a:lnTo>
                  <a:lnTo>
                    <a:pt x="1642" y="363"/>
                  </a:lnTo>
                  <a:lnTo>
                    <a:pt x="1616" y="324"/>
                  </a:lnTo>
                  <a:lnTo>
                    <a:pt x="1588" y="287"/>
                  </a:lnTo>
                  <a:lnTo>
                    <a:pt x="1554" y="254"/>
                  </a:lnTo>
                  <a:lnTo>
                    <a:pt x="1518" y="224"/>
                  </a:lnTo>
                  <a:lnTo>
                    <a:pt x="1477" y="197"/>
                  </a:lnTo>
                  <a:lnTo>
                    <a:pt x="1435" y="176"/>
                  </a:lnTo>
                  <a:lnTo>
                    <a:pt x="1390" y="160"/>
                  </a:lnTo>
                  <a:lnTo>
                    <a:pt x="1344" y="148"/>
                  </a:lnTo>
                  <a:lnTo>
                    <a:pt x="1303" y="142"/>
                  </a:lnTo>
                  <a:lnTo>
                    <a:pt x="1262" y="140"/>
                  </a:lnTo>
                  <a:lnTo>
                    <a:pt x="1186" y="140"/>
                  </a:lnTo>
                  <a:lnTo>
                    <a:pt x="965" y="361"/>
                  </a:lnTo>
                  <a:lnTo>
                    <a:pt x="950" y="373"/>
                  </a:lnTo>
                  <a:lnTo>
                    <a:pt x="933" y="379"/>
                  </a:lnTo>
                  <a:lnTo>
                    <a:pt x="915" y="381"/>
                  </a:lnTo>
                  <a:lnTo>
                    <a:pt x="898" y="379"/>
                  </a:lnTo>
                  <a:lnTo>
                    <a:pt x="881" y="373"/>
                  </a:lnTo>
                  <a:lnTo>
                    <a:pt x="867" y="361"/>
                  </a:lnTo>
                  <a:lnTo>
                    <a:pt x="646" y="140"/>
                  </a:lnTo>
                  <a:lnTo>
                    <a:pt x="568" y="140"/>
                  </a:lnTo>
                  <a:close/>
                  <a:moveTo>
                    <a:pt x="568" y="0"/>
                  </a:moveTo>
                  <a:lnTo>
                    <a:pt x="676" y="0"/>
                  </a:lnTo>
                  <a:lnTo>
                    <a:pt x="694" y="2"/>
                  </a:lnTo>
                  <a:lnTo>
                    <a:pt x="710" y="10"/>
                  </a:lnTo>
                  <a:lnTo>
                    <a:pt x="724" y="20"/>
                  </a:lnTo>
                  <a:lnTo>
                    <a:pt x="915" y="213"/>
                  </a:lnTo>
                  <a:lnTo>
                    <a:pt x="1107" y="20"/>
                  </a:lnTo>
                  <a:lnTo>
                    <a:pt x="1122" y="10"/>
                  </a:lnTo>
                  <a:lnTo>
                    <a:pt x="1138" y="2"/>
                  </a:lnTo>
                  <a:lnTo>
                    <a:pt x="1156" y="0"/>
                  </a:lnTo>
                  <a:lnTo>
                    <a:pt x="1262" y="0"/>
                  </a:lnTo>
                  <a:lnTo>
                    <a:pt x="1316" y="3"/>
                  </a:lnTo>
                  <a:lnTo>
                    <a:pt x="1369" y="11"/>
                  </a:lnTo>
                  <a:lnTo>
                    <a:pt x="1427" y="25"/>
                  </a:lnTo>
                  <a:lnTo>
                    <a:pt x="1481" y="44"/>
                  </a:lnTo>
                  <a:lnTo>
                    <a:pt x="1533" y="68"/>
                  </a:lnTo>
                  <a:lnTo>
                    <a:pt x="1581" y="98"/>
                  </a:lnTo>
                  <a:lnTo>
                    <a:pt x="1628" y="132"/>
                  </a:lnTo>
                  <a:lnTo>
                    <a:pt x="1669" y="172"/>
                  </a:lnTo>
                  <a:lnTo>
                    <a:pt x="1708" y="214"/>
                  </a:lnTo>
                  <a:lnTo>
                    <a:pt x="1742" y="260"/>
                  </a:lnTo>
                  <a:lnTo>
                    <a:pt x="1771" y="309"/>
                  </a:lnTo>
                  <a:lnTo>
                    <a:pt x="1796" y="362"/>
                  </a:lnTo>
                  <a:lnTo>
                    <a:pt x="1815" y="417"/>
                  </a:lnTo>
                  <a:lnTo>
                    <a:pt x="1827" y="474"/>
                  </a:lnTo>
                  <a:lnTo>
                    <a:pt x="1832" y="509"/>
                  </a:lnTo>
                  <a:lnTo>
                    <a:pt x="1830" y="543"/>
                  </a:lnTo>
                  <a:lnTo>
                    <a:pt x="1824" y="576"/>
                  </a:lnTo>
                  <a:lnTo>
                    <a:pt x="1813" y="608"/>
                  </a:lnTo>
                  <a:lnTo>
                    <a:pt x="1797" y="639"/>
                  </a:lnTo>
                  <a:lnTo>
                    <a:pt x="1777" y="668"/>
                  </a:lnTo>
                  <a:lnTo>
                    <a:pt x="1753" y="692"/>
                  </a:lnTo>
                  <a:lnTo>
                    <a:pt x="1726" y="714"/>
                  </a:lnTo>
                  <a:lnTo>
                    <a:pt x="1696" y="730"/>
                  </a:lnTo>
                  <a:lnTo>
                    <a:pt x="1664" y="742"/>
                  </a:lnTo>
                  <a:lnTo>
                    <a:pt x="1631" y="750"/>
                  </a:lnTo>
                  <a:lnTo>
                    <a:pt x="1597" y="752"/>
                  </a:lnTo>
                  <a:lnTo>
                    <a:pt x="234" y="752"/>
                  </a:lnTo>
                  <a:lnTo>
                    <a:pt x="200" y="750"/>
                  </a:lnTo>
                  <a:lnTo>
                    <a:pt x="167" y="742"/>
                  </a:lnTo>
                  <a:lnTo>
                    <a:pt x="136" y="730"/>
                  </a:lnTo>
                  <a:lnTo>
                    <a:pt x="106" y="714"/>
                  </a:lnTo>
                  <a:lnTo>
                    <a:pt x="78" y="692"/>
                  </a:lnTo>
                  <a:lnTo>
                    <a:pt x="54" y="668"/>
                  </a:lnTo>
                  <a:lnTo>
                    <a:pt x="34" y="639"/>
                  </a:lnTo>
                  <a:lnTo>
                    <a:pt x="19" y="608"/>
                  </a:lnTo>
                  <a:lnTo>
                    <a:pt x="7" y="576"/>
                  </a:lnTo>
                  <a:lnTo>
                    <a:pt x="1" y="543"/>
                  </a:lnTo>
                  <a:lnTo>
                    <a:pt x="0" y="509"/>
                  </a:lnTo>
                  <a:lnTo>
                    <a:pt x="4" y="474"/>
                  </a:lnTo>
                  <a:lnTo>
                    <a:pt x="17" y="417"/>
                  </a:lnTo>
                  <a:lnTo>
                    <a:pt x="36" y="362"/>
                  </a:lnTo>
                  <a:lnTo>
                    <a:pt x="60" y="309"/>
                  </a:lnTo>
                  <a:lnTo>
                    <a:pt x="90" y="260"/>
                  </a:lnTo>
                  <a:lnTo>
                    <a:pt x="124" y="214"/>
                  </a:lnTo>
                  <a:lnTo>
                    <a:pt x="162" y="172"/>
                  </a:lnTo>
                  <a:lnTo>
                    <a:pt x="204" y="132"/>
                  </a:lnTo>
                  <a:lnTo>
                    <a:pt x="249" y="98"/>
                  </a:lnTo>
                  <a:lnTo>
                    <a:pt x="299" y="68"/>
                  </a:lnTo>
                  <a:lnTo>
                    <a:pt x="351" y="44"/>
                  </a:lnTo>
                  <a:lnTo>
                    <a:pt x="405" y="25"/>
                  </a:lnTo>
                  <a:lnTo>
                    <a:pt x="462" y="11"/>
                  </a:lnTo>
                  <a:lnTo>
                    <a:pt x="515" y="3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170"/>
            <p:cNvSpPr>
              <a:spLocks/>
            </p:cNvSpPr>
            <p:nvPr/>
          </p:nvSpPr>
          <p:spPr bwMode="auto">
            <a:xfrm>
              <a:off x="5819776" y="2773363"/>
              <a:ext cx="22225" cy="65088"/>
            </a:xfrm>
            <a:custGeom>
              <a:avLst/>
              <a:gdLst>
                <a:gd name="T0" fmla="*/ 70 w 139"/>
                <a:gd name="T1" fmla="*/ 0 h 406"/>
                <a:gd name="T2" fmla="*/ 88 w 139"/>
                <a:gd name="T3" fmla="*/ 3 h 406"/>
                <a:gd name="T4" fmla="*/ 105 w 139"/>
                <a:gd name="T5" fmla="*/ 9 h 406"/>
                <a:gd name="T6" fmla="*/ 119 w 139"/>
                <a:gd name="T7" fmla="*/ 20 h 406"/>
                <a:gd name="T8" fmla="*/ 130 w 139"/>
                <a:gd name="T9" fmla="*/ 35 h 406"/>
                <a:gd name="T10" fmla="*/ 137 w 139"/>
                <a:gd name="T11" fmla="*/ 51 h 406"/>
                <a:gd name="T12" fmla="*/ 139 w 139"/>
                <a:gd name="T13" fmla="*/ 70 h 406"/>
                <a:gd name="T14" fmla="*/ 139 w 139"/>
                <a:gd name="T15" fmla="*/ 335 h 406"/>
                <a:gd name="T16" fmla="*/ 137 w 139"/>
                <a:gd name="T17" fmla="*/ 355 h 406"/>
                <a:gd name="T18" fmla="*/ 130 w 139"/>
                <a:gd name="T19" fmla="*/ 371 h 406"/>
                <a:gd name="T20" fmla="*/ 119 w 139"/>
                <a:gd name="T21" fmla="*/ 384 h 406"/>
                <a:gd name="T22" fmla="*/ 105 w 139"/>
                <a:gd name="T23" fmla="*/ 396 h 406"/>
                <a:gd name="T24" fmla="*/ 88 w 139"/>
                <a:gd name="T25" fmla="*/ 402 h 406"/>
                <a:gd name="T26" fmla="*/ 70 w 139"/>
                <a:gd name="T27" fmla="*/ 406 h 406"/>
                <a:gd name="T28" fmla="*/ 51 w 139"/>
                <a:gd name="T29" fmla="*/ 402 h 406"/>
                <a:gd name="T30" fmla="*/ 35 w 139"/>
                <a:gd name="T31" fmla="*/ 396 h 406"/>
                <a:gd name="T32" fmla="*/ 20 w 139"/>
                <a:gd name="T33" fmla="*/ 384 h 406"/>
                <a:gd name="T34" fmla="*/ 10 w 139"/>
                <a:gd name="T35" fmla="*/ 371 h 406"/>
                <a:gd name="T36" fmla="*/ 2 w 139"/>
                <a:gd name="T37" fmla="*/ 355 h 406"/>
                <a:gd name="T38" fmla="*/ 0 w 139"/>
                <a:gd name="T39" fmla="*/ 335 h 406"/>
                <a:gd name="T40" fmla="*/ 0 w 139"/>
                <a:gd name="T41" fmla="*/ 70 h 406"/>
                <a:gd name="T42" fmla="*/ 2 w 139"/>
                <a:gd name="T43" fmla="*/ 51 h 406"/>
                <a:gd name="T44" fmla="*/ 10 w 139"/>
                <a:gd name="T45" fmla="*/ 35 h 406"/>
                <a:gd name="T46" fmla="*/ 20 w 139"/>
                <a:gd name="T47" fmla="*/ 20 h 406"/>
                <a:gd name="T48" fmla="*/ 35 w 139"/>
                <a:gd name="T49" fmla="*/ 9 h 406"/>
                <a:gd name="T50" fmla="*/ 51 w 139"/>
                <a:gd name="T51" fmla="*/ 3 h 406"/>
                <a:gd name="T52" fmla="*/ 70 w 139"/>
                <a:gd name="T5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406">
                  <a:moveTo>
                    <a:pt x="70" y="0"/>
                  </a:moveTo>
                  <a:lnTo>
                    <a:pt x="88" y="3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5"/>
                  </a:lnTo>
                  <a:lnTo>
                    <a:pt x="137" y="51"/>
                  </a:lnTo>
                  <a:lnTo>
                    <a:pt x="139" y="70"/>
                  </a:lnTo>
                  <a:lnTo>
                    <a:pt x="139" y="335"/>
                  </a:lnTo>
                  <a:lnTo>
                    <a:pt x="137" y="355"/>
                  </a:lnTo>
                  <a:lnTo>
                    <a:pt x="130" y="371"/>
                  </a:lnTo>
                  <a:lnTo>
                    <a:pt x="119" y="384"/>
                  </a:lnTo>
                  <a:lnTo>
                    <a:pt x="105" y="396"/>
                  </a:lnTo>
                  <a:lnTo>
                    <a:pt x="88" y="402"/>
                  </a:lnTo>
                  <a:lnTo>
                    <a:pt x="70" y="406"/>
                  </a:lnTo>
                  <a:lnTo>
                    <a:pt x="51" y="402"/>
                  </a:lnTo>
                  <a:lnTo>
                    <a:pt x="35" y="396"/>
                  </a:lnTo>
                  <a:lnTo>
                    <a:pt x="20" y="384"/>
                  </a:lnTo>
                  <a:lnTo>
                    <a:pt x="10" y="371"/>
                  </a:lnTo>
                  <a:lnTo>
                    <a:pt x="2" y="355"/>
                  </a:lnTo>
                  <a:lnTo>
                    <a:pt x="0" y="335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171"/>
            <p:cNvSpPr>
              <a:spLocks/>
            </p:cNvSpPr>
            <p:nvPr/>
          </p:nvSpPr>
          <p:spPr bwMode="auto">
            <a:xfrm>
              <a:off x="5819776" y="2851150"/>
              <a:ext cx="22225" cy="28575"/>
            </a:xfrm>
            <a:custGeom>
              <a:avLst/>
              <a:gdLst>
                <a:gd name="T0" fmla="*/ 70 w 139"/>
                <a:gd name="T1" fmla="*/ 0 h 175"/>
                <a:gd name="T2" fmla="*/ 88 w 139"/>
                <a:gd name="T3" fmla="*/ 3 h 175"/>
                <a:gd name="T4" fmla="*/ 105 w 139"/>
                <a:gd name="T5" fmla="*/ 9 h 175"/>
                <a:gd name="T6" fmla="*/ 119 w 139"/>
                <a:gd name="T7" fmla="*/ 21 h 175"/>
                <a:gd name="T8" fmla="*/ 130 w 139"/>
                <a:gd name="T9" fmla="*/ 35 h 175"/>
                <a:gd name="T10" fmla="*/ 137 w 139"/>
                <a:gd name="T11" fmla="*/ 52 h 175"/>
                <a:gd name="T12" fmla="*/ 139 w 139"/>
                <a:gd name="T13" fmla="*/ 70 h 175"/>
                <a:gd name="T14" fmla="*/ 139 w 139"/>
                <a:gd name="T15" fmla="*/ 105 h 175"/>
                <a:gd name="T16" fmla="*/ 137 w 139"/>
                <a:gd name="T17" fmla="*/ 123 h 175"/>
                <a:gd name="T18" fmla="*/ 130 w 139"/>
                <a:gd name="T19" fmla="*/ 140 h 175"/>
                <a:gd name="T20" fmla="*/ 119 w 139"/>
                <a:gd name="T21" fmla="*/ 154 h 175"/>
                <a:gd name="T22" fmla="*/ 105 w 139"/>
                <a:gd name="T23" fmla="*/ 166 h 175"/>
                <a:gd name="T24" fmla="*/ 88 w 139"/>
                <a:gd name="T25" fmla="*/ 172 h 175"/>
                <a:gd name="T26" fmla="*/ 70 w 139"/>
                <a:gd name="T27" fmla="*/ 175 h 175"/>
                <a:gd name="T28" fmla="*/ 51 w 139"/>
                <a:gd name="T29" fmla="*/ 172 h 175"/>
                <a:gd name="T30" fmla="*/ 35 w 139"/>
                <a:gd name="T31" fmla="*/ 166 h 175"/>
                <a:gd name="T32" fmla="*/ 20 w 139"/>
                <a:gd name="T33" fmla="*/ 154 h 175"/>
                <a:gd name="T34" fmla="*/ 10 w 139"/>
                <a:gd name="T35" fmla="*/ 140 h 175"/>
                <a:gd name="T36" fmla="*/ 2 w 139"/>
                <a:gd name="T37" fmla="*/ 123 h 175"/>
                <a:gd name="T38" fmla="*/ 0 w 139"/>
                <a:gd name="T39" fmla="*/ 105 h 175"/>
                <a:gd name="T40" fmla="*/ 0 w 139"/>
                <a:gd name="T41" fmla="*/ 70 h 175"/>
                <a:gd name="T42" fmla="*/ 2 w 139"/>
                <a:gd name="T43" fmla="*/ 52 h 175"/>
                <a:gd name="T44" fmla="*/ 10 w 139"/>
                <a:gd name="T45" fmla="*/ 35 h 175"/>
                <a:gd name="T46" fmla="*/ 20 w 139"/>
                <a:gd name="T47" fmla="*/ 21 h 175"/>
                <a:gd name="T48" fmla="*/ 35 w 139"/>
                <a:gd name="T49" fmla="*/ 9 h 175"/>
                <a:gd name="T50" fmla="*/ 51 w 139"/>
                <a:gd name="T51" fmla="*/ 3 h 175"/>
                <a:gd name="T52" fmla="*/ 70 w 139"/>
                <a:gd name="T5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75">
                  <a:moveTo>
                    <a:pt x="70" y="0"/>
                  </a:moveTo>
                  <a:lnTo>
                    <a:pt x="88" y="3"/>
                  </a:lnTo>
                  <a:lnTo>
                    <a:pt x="105" y="9"/>
                  </a:lnTo>
                  <a:lnTo>
                    <a:pt x="119" y="21"/>
                  </a:lnTo>
                  <a:lnTo>
                    <a:pt x="130" y="35"/>
                  </a:lnTo>
                  <a:lnTo>
                    <a:pt x="137" y="52"/>
                  </a:lnTo>
                  <a:lnTo>
                    <a:pt x="139" y="70"/>
                  </a:lnTo>
                  <a:lnTo>
                    <a:pt x="139" y="105"/>
                  </a:lnTo>
                  <a:lnTo>
                    <a:pt x="137" y="123"/>
                  </a:lnTo>
                  <a:lnTo>
                    <a:pt x="130" y="140"/>
                  </a:lnTo>
                  <a:lnTo>
                    <a:pt x="119" y="154"/>
                  </a:lnTo>
                  <a:lnTo>
                    <a:pt x="105" y="166"/>
                  </a:lnTo>
                  <a:lnTo>
                    <a:pt x="88" y="172"/>
                  </a:lnTo>
                  <a:lnTo>
                    <a:pt x="70" y="175"/>
                  </a:lnTo>
                  <a:lnTo>
                    <a:pt x="51" y="172"/>
                  </a:lnTo>
                  <a:lnTo>
                    <a:pt x="35" y="166"/>
                  </a:lnTo>
                  <a:lnTo>
                    <a:pt x="20" y="154"/>
                  </a:lnTo>
                  <a:lnTo>
                    <a:pt x="10" y="140"/>
                  </a:lnTo>
                  <a:lnTo>
                    <a:pt x="2" y="123"/>
                  </a:lnTo>
                  <a:lnTo>
                    <a:pt x="0" y="105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4410321" y="2689289"/>
            <a:ext cx="555625" cy="554038"/>
            <a:chOff x="4438650" y="2689225"/>
            <a:chExt cx="5556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3" name="Freeform 176"/>
            <p:cNvSpPr>
              <a:spLocks noEditPoints="1"/>
            </p:cNvSpPr>
            <p:nvPr/>
          </p:nvSpPr>
          <p:spPr bwMode="auto">
            <a:xfrm>
              <a:off x="4438650" y="2689225"/>
              <a:ext cx="555625" cy="554038"/>
            </a:xfrm>
            <a:custGeom>
              <a:avLst/>
              <a:gdLst>
                <a:gd name="T0" fmla="*/ 568 w 3503"/>
                <a:gd name="T1" fmla="*/ 2925 h 3491"/>
                <a:gd name="T2" fmla="*/ 1146 w 3503"/>
                <a:gd name="T3" fmla="*/ 2222 h 3491"/>
                <a:gd name="T4" fmla="*/ 826 w 3503"/>
                <a:gd name="T5" fmla="*/ 1708 h 3491"/>
                <a:gd name="T6" fmla="*/ 1915 w 3503"/>
                <a:gd name="T7" fmla="*/ 2238 h 3491"/>
                <a:gd name="T8" fmla="*/ 2057 w 3503"/>
                <a:gd name="T9" fmla="*/ 827 h 3491"/>
                <a:gd name="T10" fmla="*/ 1993 w 3503"/>
                <a:gd name="T11" fmla="*/ 2120 h 3491"/>
                <a:gd name="T12" fmla="*/ 2057 w 3503"/>
                <a:gd name="T13" fmla="*/ 827 h 3491"/>
                <a:gd name="T14" fmla="*/ 2442 w 3503"/>
                <a:gd name="T15" fmla="*/ 140 h 3491"/>
                <a:gd name="T16" fmla="*/ 2437 w 3503"/>
                <a:gd name="T17" fmla="*/ 141 h 3491"/>
                <a:gd name="T18" fmla="*/ 2431 w 3503"/>
                <a:gd name="T19" fmla="*/ 144 h 3491"/>
                <a:gd name="T20" fmla="*/ 2426 w 3503"/>
                <a:gd name="T21" fmla="*/ 151 h 3491"/>
                <a:gd name="T22" fmla="*/ 2787 w 3503"/>
                <a:gd name="T23" fmla="*/ 1357 h 3491"/>
                <a:gd name="T24" fmla="*/ 3356 w 3503"/>
                <a:gd name="T25" fmla="*/ 1071 h 3491"/>
                <a:gd name="T26" fmla="*/ 3360 w 3503"/>
                <a:gd name="T27" fmla="*/ 1065 h 3491"/>
                <a:gd name="T28" fmla="*/ 3363 w 3503"/>
                <a:gd name="T29" fmla="*/ 1060 h 3491"/>
                <a:gd name="T30" fmla="*/ 3363 w 3503"/>
                <a:gd name="T31" fmla="*/ 1052 h 3491"/>
                <a:gd name="T32" fmla="*/ 3357 w 3503"/>
                <a:gd name="T33" fmla="*/ 1039 h 3491"/>
                <a:gd name="T34" fmla="*/ 2454 w 3503"/>
                <a:gd name="T35" fmla="*/ 141 h 3491"/>
                <a:gd name="T36" fmla="*/ 2451 w 3503"/>
                <a:gd name="T37" fmla="*/ 0 h 3491"/>
                <a:gd name="T38" fmla="*/ 2509 w 3503"/>
                <a:gd name="T39" fmla="*/ 14 h 3491"/>
                <a:gd name="T40" fmla="*/ 2560 w 3503"/>
                <a:gd name="T41" fmla="*/ 48 h 3491"/>
                <a:gd name="T42" fmla="*/ 3475 w 3503"/>
                <a:gd name="T43" fmla="*/ 964 h 3491"/>
                <a:gd name="T44" fmla="*/ 3499 w 3503"/>
                <a:gd name="T45" fmla="*/ 1019 h 3491"/>
                <a:gd name="T46" fmla="*/ 3501 w 3503"/>
                <a:gd name="T47" fmla="*/ 1080 h 3491"/>
                <a:gd name="T48" fmla="*/ 3480 w 3503"/>
                <a:gd name="T49" fmla="*/ 1137 h 3491"/>
                <a:gd name="T50" fmla="*/ 3440 w 3503"/>
                <a:gd name="T51" fmla="*/ 1182 h 3491"/>
                <a:gd name="T52" fmla="*/ 2814 w 3503"/>
                <a:gd name="T53" fmla="*/ 1497 h 3491"/>
                <a:gd name="T54" fmla="*/ 1905 w 3503"/>
                <a:gd name="T55" fmla="*/ 2768 h 3491"/>
                <a:gd name="T56" fmla="*/ 1886 w 3503"/>
                <a:gd name="T57" fmla="*/ 2805 h 3491"/>
                <a:gd name="T58" fmla="*/ 1853 w 3503"/>
                <a:gd name="T59" fmla="*/ 2831 h 3491"/>
                <a:gd name="T60" fmla="*/ 1808 w 3503"/>
                <a:gd name="T61" fmla="*/ 2841 h 3491"/>
                <a:gd name="T62" fmla="*/ 1770 w 3503"/>
                <a:gd name="T63" fmla="*/ 2834 h 3491"/>
                <a:gd name="T64" fmla="*/ 1737 w 3503"/>
                <a:gd name="T65" fmla="*/ 2812 h 3491"/>
                <a:gd name="T66" fmla="*/ 114 w 3503"/>
                <a:gd name="T67" fmla="*/ 3475 h 3491"/>
                <a:gd name="T68" fmla="*/ 85 w 3503"/>
                <a:gd name="T69" fmla="*/ 3489 h 3491"/>
                <a:gd name="T70" fmla="*/ 52 w 3503"/>
                <a:gd name="T71" fmla="*/ 3489 h 3491"/>
                <a:gd name="T72" fmla="*/ 20 w 3503"/>
                <a:gd name="T73" fmla="*/ 3471 h 3491"/>
                <a:gd name="T74" fmla="*/ 3 w 3503"/>
                <a:gd name="T75" fmla="*/ 3441 h 3491"/>
                <a:gd name="T76" fmla="*/ 1 w 3503"/>
                <a:gd name="T77" fmla="*/ 3408 h 3491"/>
                <a:gd name="T78" fmla="*/ 16 w 3503"/>
                <a:gd name="T79" fmla="*/ 3378 h 3491"/>
                <a:gd name="T80" fmla="*/ 682 w 3503"/>
                <a:gd name="T81" fmla="*/ 1760 h 3491"/>
                <a:gd name="T82" fmla="*/ 658 w 3503"/>
                <a:gd name="T83" fmla="*/ 1725 h 3491"/>
                <a:gd name="T84" fmla="*/ 652 w 3503"/>
                <a:gd name="T85" fmla="*/ 1685 h 3491"/>
                <a:gd name="T86" fmla="*/ 663 w 3503"/>
                <a:gd name="T87" fmla="*/ 1645 h 3491"/>
                <a:gd name="T88" fmla="*/ 688 w 3503"/>
                <a:gd name="T89" fmla="*/ 1612 h 3491"/>
                <a:gd name="T90" fmla="*/ 724 w 3503"/>
                <a:gd name="T91" fmla="*/ 1593 h 3491"/>
                <a:gd name="T92" fmla="*/ 2000 w 3503"/>
                <a:gd name="T93" fmla="*/ 687 h 3491"/>
                <a:gd name="T94" fmla="*/ 2318 w 3503"/>
                <a:gd name="T95" fmla="*/ 64 h 3491"/>
                <a:gd name="T96" fmla="*/ 2362 w 3503"/>
                <a:gd name="T97" fmla="*/ 23 h 3491"/>
                <a:gd name="T98" fmla="*/ 2420 w 3503"/>
                <a:gd name="T99" fmla="*/ 2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3" h="3491">
                  <a:moveTo>
                    <a:pt x="1146" y="2222"/>
                  </a:moveTo>
                  <a:lnTo>
                    <a:pt x="568" y="2925"/>
                  </a:lnTo>
                  <a:lnTo>
                    <a:pt x="1273" y="2350"/>
                  </a:lnTo>
                  <a:lnTo>
                    <a:pt x="1146" y="2222"/>
                  </a:lnTo>
                  <a:close/>
                  <a:moveTo>
                    <a:pt x="1257" y="1583"/>
                  </a:moveTo>
                  <a:lnTo>
                    <a:pt x="826" y="1708"/>
                  </a:lnTo>
                  <a:lnTo>
                    <a:pt x="1789" y="2668"/>
                  </a:lnTo>
                  <a:lnTo>
                    <a:pt x="1915" y="2238"/>
                  </a:lnTo>
                  <a:lnTo>
                    <a:pt x="1257" y="1583"/>
                  </a:lnTo>
                  <a:close/>
                  <a:moveTo>
                    <a:pt x="2057" y="827"/>
                  </a:moveTo>
                  <a:lnTo>
                    <a:pt x="1376" y="1505"/>
                  </a:lnTo>
                  <a:lnTo>
                    <a:pt x="1993" y="2120"/>
                  </a:lnTo>
                  <a:lnTo>
                    <a:pt x="2674" y="1441"/>
                  </a:lnTo>
                  <a:lnTo>
                    <a:pt x="2057" y="827"/>
                  </a:lnTo>
                  <a:close/>
                  <a:moveTo>
                    <a:pt x="2447" y="140"/>
                  </a:moveTo>
                  <a:lnTo>
                    <a:pt x="2442" y="140"/>
                  </a:lnTo>
                  <a:lnTo>
                    <a:pt x="2440" y="140"/>
                  </a:lnTo>
                  <a:lnTo>
                    <a:pt x="2437" y="141"/>
                  </a:lnTo>
                  <a:lnTo>
                    <a:pt x="2434" y="142"/>
                  </a:lnTo>
                  <a:lnTo>
                    <a:pt x="2431" y="144"/>
                  </a:lnTo>
                  <a:lnTo>
                    <a:pt x="2428" y="147"/>
                  </a:lnTo>
                  <a:lnTo>
                    <a:pt x="2426" y="151"/>
                  </a:lnTo>
                  <a:lnTo>
                    <a:pt x="2142" y="714"/>
                  </a:lnTo>
                  <a:lnTo>
                    <a:pt x="2787" y="1357"/>
                  </a:lnTo>
                  <a:lnTo>
                    <a:pt x="3352" y="1074"/>
                  </a:lnTo>
                  <a:lnTo>
                    <a:pt x="3356" y="1071"/>
                  </a:lnTo>
                  <a:lnTo>
                    <a:pt x="3358" y="1068"/>
                  </a:lnTo>
                  <a:lnTo>
                    <a:pt x="3360" y="1065"/>
                  </a:lnTo>
                  <a:lnTo>
                    <a:pt x="3362" y="1063"/>
                  </a:lnTo>
                  <a:lnTo>
                    <a:pt x="3363" y="1060"/>
                  </a:lnTo>
                  <a:lnTo>
                    <a:pt x="3363" y="1058"/>
                  </a:lnTo>
                  <a:lnTo>
                    <a:pt x="3363" y="1052"/>
                  </a:lnTo>
                  <a:lnTo>
                    <a:pt x="3362" y="1046"/>
                  </a:lnTo>
                  <a:lnTo>
                    <a:pt x="3357" y="1039"/>
                  </a:lnTo>
                  <a:lnTo>
                    <a:pt x="2461" y="146"/>
                  </a:lnTo>
                  <a:lnTo>
                    <a:pt x="2454" y="141"/>
                  </a:lnTo>
                  <a:lnTo>
                    <a:pt x="2447" y="140"/>
                  </a:lnTo>
                  <a:close/>
                  <a:moveTo>
                    <a:pt x="2451" y="0"/>
                  </a:moveTo>
                  <a:lnTo>
                    <a:pt x="2480" y="4"/>
                  </a:lnTo>
                  <a:lnTo>
                    <a:pt x="2509" y="14"/>
                  </a:lnTo>
                  <a:lnTo>
                    <a:pt x="2536" y="27"/>
                  </a:lnTo>
                  <a:lnTo>
                    <a:pt x="2560" y="48"/>
                  </a:lnTo>
                  <a:lnTo>
                    <a:pt x="3456" y="940"/>
                  </a:lnTo>
                  <a:lnTo>
                    <a:pt x="3475" y="964"/>
                  </a:lnTo>
                  <a:lnTo>
                    <a:pt x="3490" y="991"/>
                  </a:lnTo>
                  <a:lnTo>
                    <a:pt x="3499" y="1019"/>
                  </a:lnTo>
                  <a:lnTo>
                    <a:pt x="3503" y="1049"/>
                  </a:lnTo>
                  <a:lnTo>
                    <a:pt x="3501" y="1080"/>
                  </a:lnTo>
                  <a:lnTo>
                    <a:pt x="3493" y="1110"/>
                  </a:lnTo>
                  <a:lnTo>
                    <a:pt x="3480" y="1137"/>
                  </a:lnTo>
                  <a:lnTo>
                    <a:pt x="3462" y="1162"/>
                  </a:lnTo>
                  <a:lnTo>
                    <a:pt x="3440" y="1182"/>
                  </a:lnTo>
                  <a:lnTo>
                    <a:pt x="3414" y="1198"/>
                  </a:lnTo>
                  <a:lnTo>
                    <a:pt x="2814" y="1497"/>
                  </a:lnTo>
                  <a:lnTo>
                    <a:pt x="2055" y="2254"/>
                  </a:lnTo>
                  <a:lnTo>
                    <a:pt x="1905" y="2768"/>
                  </a:lnTo>
                  <a:lnTo>
                    <a:pt x="1898" y="2788"/>
                  </a:lnTo>
                  <a:lnTo>
                    <a:pt x="1886" y="2805"/>
                  </a:lnTo>
                  <a:lnTo>
                    <a:pt x="1871" y="2820"/>
                  </a:lnTo>
                  <a:lnTo>
                    <a:pt x="1853" y="2831"/>
                  </a:lnTo>
                  <a:lnTo>
                    <a:pt x="1834" y="2838"/>
                  </a:lnTo>
                  <a:lnTo>
                    <a:pt x="1808" y="2841"/>
                  </a:lnTo>
                  <a:lnTo>
                    <a:pt x="1788" y="2839"/>
                  </a:lnTo>
                  <a:lnTo>
                    <a:pt x="1770" y="2834"/>
                  </a:lnTo>
                  <a:lnTo>
                    <a:pt x="1753" y="2824"/>
                  </a:lnTo>
                  <a:lnTo>
                    <a:pt x="1737" y="2812"/>
                  </a:lnTo>
                  <a:lnTo>
                    <a:pt x="1372" y="2448"/>
                  </a:lnTo>
                  <a:lnTo>
                    <a:pt x="114" y="3475"/>
                  </a:lnTo>
                  <a:lnTo>
                    <a:pt x="100" y="3484"/>
                  </a:lnTo>
                  <a:lnTo>
                    <a:pt x="85" y="3489"/>
                  </a:lnTo>
                  <a:lnTo>
                    <a:pt x="70" y="3491"/>
                  </a:lnTo>
                  <a:lnTo>
                    <a:pt x="52" y="3489"/>
                  </a:lnTo>
                  <a:lnTo>
                    <a:pt x="35" y="3481"/>
                  </a:lnTo>
                  <a:lnTo>
                    <a:pt x="20" y="3471"/>
                  </a:lnTo>
                  <a:lnTo>
                    <a:pt x="10" y="3457"/>
                  </a:lnTo>
                  <a:lnTo>
                    <a:pt x="3" y="3441"/>
                  </a:lnTo>
                  <a:lnTo>
                    <a:pt x="0" y="3424"/>
                  </a:lnTo>
                  <a:lnTo>
                    <a:pt x="1" y="3408"/>
                  </a:lnTo>
                  <a:lnTo>
                    <a:pt x="6" y="3392"/>
                  </a:lnTo>
                  <a:lnTo>
                    <a:pt x="16" y="3378"/>
                  </a:lnTo>
                  <a:lnTo>
                    <a:pt x="1047" y="2124"/>
                  </a:lnTo>
                  <a:lnTo>
                    <a:pt x="682" y="1760"/>
                  </a:lnTo>
                  <a:lnTo>
                    <a:pt x="668" y="1743"/>
                  </a:lnTo>
                  <a:lnTo>
                    <a:pt x="658" y="1725"/>
                  </a:lnTo>
                  <a:lnTo>
                    <a:pt x="653" y="1705"/>
                  </a:lnTo>
                  <a:lnTo>
                    <a:pt x="652" y="1685"/>
                  </a:lnTo>
                  <a:lnTo>
                    <a:pt x="655" y="1664"/>
                  </a:lnTo>
                  <a:lnTo>
                    <a:pt x="663" y="1645"/>
                  </a:lnTo>
                  <a:lnTo>
                    <a:pt x="673" y="1627"/>
                  </a:lnTo>
                  <a:lnTo>
                    <a:pt x="688" y="1612"/>
                  </a:lnTo>
                  <a:lnTo>
                    <a:pt x="705" y="1600"/>
                  </a:lnTo>
                  <a:lnTo>
                    <a:pt x="724" y="1593"/>
                  </a:lnTo>
                  <a:lnTo>
                    <a:pt x="1241" y="1443"/>
                  </a:lnTo>
                  <a:lnTo>
                    <a:pt x="2000" y="687"/>
                  </a:lnTo>
                  <a:lnTo>
                    <a:pt x="2301" y="89"/>
                  </a:lnTo>
                  <a:lnTo>
                    <a:pt x="2318" y="64"/>
                  </a:lnTo>
                  <a:lnTo>
                    <a:pt x="2338" y="41"/>
                  </a:lnTo>
                  <a:lnTo>
                    <a:pt x="2362" y="23"/>
                  </a:lnTo>
                  <a:lnTo>
                    <a:pt x="2390" y="11"/>
                  </a:lnTo>
                  <a:lnTo>
                    <a:pt x="2420" y="2"/>
                  </a:lnTo>
                  <a:lnTo>
                    <a:pt x="2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177"/>
            <p:cNvSpPr>
              <a:spLocks/>
            </p:cNvSpPr>
            <p:nvPr/>
          </p:nvSpPr>
          <p:spPr bwMode="auto">
            <a:xfrm>
              <a:off x="4773613" y="2906713"/>
              <a:ext cx="68263" cy="68263"/>
            </a:xfrm>
            <a:custGeom>
              <a:avLst/>
              <a:gdLst>
                <a:gd name="T0" fmla="*/ 361 w 431"/>
                <a:gd name="T1" fmla="*/ 0 h 429"/>
                <a:gd name="T2" fmla="*/ 379 w 431"/>
                <a:gd name="T3" fmla="*/ 3 h 429"/>
                <a:gd name="T4" fmla="*/ 396 w 431"/>
                <a:gd name="T5" fmla="*/ 10 h 429"/>
                <a:gd name="T6" fmla="*/ 411 w 431"/>
                <a:gd name="T7" fmla="*/ 21 h 429"/>
                <a:gd name="T8" fmla="*/ 421 w 431"/>
                <a:gd name="T9" fmla="*/ 36 h 429"/>
                <a:gd name="T10" fmla="*/ 429 w 431"/>
                <a:gd name="T11" fmla="*/ 52 h 429"/>
                <a:gd name="T12" fmla="*/ 431 w 431"/>
                <a:gd name="T13" fmla="*/ 70 h 429"/>
                <a:gd name="T14" fmla="*/ 429 w 431"/>
                <a:gd name="T15" fmla="*/ 88 h 429"/>
                <a:gd name="T16" fmla="*/ 421 w 431"/>
                <a:gd name="T17" fmla="*/ 104 h 429"/>
                <a:gd name="T18" fmla="*/ 411 w 431"/>
                <a:gd name="T19" fmla="*/ 119 h 429"/>
                <a:gd name="T20" fmla="*/ 120 w 431"/>
                <a:gd name="T21" fmla="*/ 408 h 429"/>
                <a:gd name="T22" fmla="*/ 105 w 431"/>
                <a:gd name="T23" fmla="*/ 420 h 429"/>
                <a:gd name="T24" fmla="*/ 88 w 431"/>
                <a:gd name="T25" fmla="*/ 427 h 429"/>
                <a:gd name="T26" fmla="*/ 70 w 431"/>
                <a:gd name="T27" fmla="*/ 429 h 429"/>
                <a:gd name="T28" fmla="*/ 52 w 431"/>
                <a:gd name="T29" fmla="*/ 427 h 429"/>
                <a:gd name="T30" fmla="*/ 36 w 431"/>
                <a:gd name="T31" fmla="*/ 420 h 429"/>
                <a:gd name="T32" fmla="*/ 21 w 431"/>
                <a:gd name="T33" fmla="*/ 408 h 429"/>
                <a:gd name="T34" fmla="*/ 10 w 431"/>
                <a:gd name="T35" fmla="*/ 393 h 429"/>
                <a:gd name="T36" fmla="*/ 3 w 431"/>
                <a:gd name="T37" fmla="*/ 376 h 429"/>
                <a:gd name="T38" fmla="*/ 0 w 431"/>
                <a:gd name="T39" fmla="*/ 359 h 429"/>
                <a:gd name="T40" fmla="*/ 3 w 431"/>
                <a:gd name="T41" fmla="*/ 341 h 429"/>
                <a:gd name="T42" fmla="*/ 10 w 431"/>
                <a:gd name="T43" fmla="*/ 326 h 429"/>
                <a:gd name="T44" fmla="*/ 21 w 431"/>
                <a:gd name="T45" fmla="*/ 311 h 429"/>
                <a:gd name="T46" fmla="*/ 312 w 431"/>
                <a:gd name="T47" fmla="*/ 21 h 429"/>
                <a:gd name="T48" fmla="*/ 327 w 431"/>
                <a:gd name="T49" fmla="*/ 10 h 429"/>
                <a:gd name="T50" fmla="*/ 344 w 431"/>
                <a:gd name="T51" fmla="*/ 3 h 429"/>
                <a:gd name="T52" fmla="*/ 361 w 431"/>
                <a:gd name="T5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429">
                  <a:moveTo>
                    <a:pt x="361" y="0"/>
                  </a:moveTo>
                  <a:lnTo>
                    <a:pt x="379" y="3"/>
                  </a:lnTo>
                  <a:lnTo>
                    <a:pt x="396" y="10"/>
                  </a:lnTo>
                  <a:lnTo>
                    <a:pt x="411" y="21"/>
                  </a:lnTo>
                  <a:lnTo>
                    <a:pt x="421" y="36"/>
                  </a:lnTo>
                  <a:lnTo>
                    <a:pt x="429" y="52"/>
                  </a:lnTo>
                  <a:lnTo>
                    <a:pt x="431" y="70"/>
                  </a:lnTo>
                  <a:lnTo>
                    <a:pt x="429" y="88"/>
                  </a:lnTo>
                  <a:lnTo>
                    <a:pt x="421" y="104"/>
                  </a:lnTo>
                  <a:lnTo>
                    <a:pt x="411" y="119"/>
                  </a:lnTo>
                  <a:lnTo>
                    <a:pt x="120" y="408"/>
                  </a:lnTo>
                  <a:lnTo>
                    <a:pt x="105" y="420"/>
                  </a:lnTo>
                  <a:lnTo>
                    <a:pt x="88" y="427"/>
                  </a:lnTo>
                  <a:lnTo>
                    <a:pt x="70" y="429"/>
                  </a:lnTo>
                  <a:lnTo>
                    <a:pt x="52" y="427"/>
                  </a:lnTo>
                  <a:lnTo>
                    <a:pt x="36" y="420"/>
                  </a:lnTo>
                  <a:lnTo>
                    <a:pt x="21" y="408"/>
                  </a:lnTo>
                  <a:lnTo>
                    <a:pt x="10" y="393"/>
                  </a:lnTo>
                  <a:lnTo>
                    <a:pt x="3" y="376"/>
                  </a:lnTo>
                  <a:lnTo>
                    <a:pt x="0" y="359"/>
                  </a:lnTo>
                  <a:lnTo>
                    <a:pt x="3" y="341"/>
                  </a:lnTo>
                  <a:lnTo>
                    <a:pt x="10" y="326"/>
                  </a:lnTo>
                  <a:lnTo>
                    <a:pt x="21" y="311"/>
                  </a:lnTo>
                  <a:lnTo>
                    <a:pt x="312" y="21"/>
                  </a:lnTo>
                  <a:lnTo>
                    <a:pt x="327" y="10"/>
                  </a:lnTo>
                  <a:lnTo>
                    <a:pt x="344" y="3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178"/>
            <p:cNvSpPr>
              <a:spLocks/>
            </p:cNvSpPr>
            <p:nvPr/>
          </p:nvSpPr>
          <p:spPr bwMode="auto">
            <a:xfrm>
              <a:off x="4746625" y="2974975"/>
              <a:ext cx="25400" cy="26988"/>
            </a:xfrm>
            <a:custGeom>
              <a:avLst/>
              <a:gdLst>
                <a:gd name="T0" fmla="*/ 97 w 166"/>
                <a:gd name="T1" fmla="*/ 0 h 166"/>
                <a:gd name="T2" fmla="*/ 114 w 166"/>
                <a:gd name="T3" fmla="*/ 2 h 166"/>
                <a:gd name="T4" fmla="*/ 131 w 166"/>
                <a:gd name="T5" fmla="*/ 9 h 166"/>
                <a:gd name="T6" fmla="*/ 146 w 166"/>
                <a:gd name="T7" fmla="*/ 20 h 166"/>
                <a:gd name="T8" fmla="*/ 157 w 166"/>
                <a:gd name="T9" fmla="*/ 35 h 166"/>
                <a:gd name="T10" fmla="*/ 164 w 166"/>
                <a:gd name="T11" fmla="*/ 52 h 166"/>
                <a:gd name="T12" fmla="*/ 166 w 166"/>
                <a:gd name="T13" fmla="*/ 70 h 166"/>
                <a:gd name="T14" fmla="*/ 164 w 166"/>
                <a:gd name="T15" fmla="*/ 87 h 166"/>
                <a:gd name="T16" fmla="*/ 157 w 166"/>
                <a:gd name="T17" fmla="*/ 104 h 166"/>
                <a:gd name="T18" fmla="*/ 146 w 166"/>
                <a:gd name="T19" fmla="*/ 118 h 166"/>
                <a:gd name="T20" fmla="*/ 119 w 166"/>
                <a:gd name="T21" fmla="*/ 145 h 166"/>
                <a:gd name="T22" fmla="*/ 104 w 166"/>
                <a:gd name="T23" fmla="*/ 157 h 166"/>
                <a:gd name="T24" fmla="*/ 87 w 166"/>
                <a:gd name="T25" fmla="*/ 163 h 166"/>
                <a:gd name="T26" fmla="*/ 69 w 166"/>
                <a:gd name="T27" fmla="*/ 166 h 166"/>
                <a:gd name="T28" fmla="*/ 52 w 166"/>
                <a:gd name="T29" fmla="*/ 163 h 166"/>
                <a:gd name="T30" fmla="*/ 35 w 166"/>
                <a:gd name="T31" fmla="*/ 157 h 166"/>
                <a:gd name="T32" fmla="*/ 20 w 166"/>
                <a:gd name="T33" fmla="*/ 145 h 166"/>
                <a:gd name="T34" fmla="*/ 8 w 166"/>
                <a:gd name="T35" fmla="*/ 130 h 166"/>
                <a:gd name="T36" fmla="*/ 2 w 166"/>
                <a:gd name="T37" fmla="*/ 114 h 166"/>
                <a:gd name="T38" fmla="*/ 0 w 166"/>
                <a:gd name="T39" fmla="*/ 96 h 166"/>
                <a:gd name="T40" fmla="*/ 2 w 166"/>
                <a:gd name="T41" fmla="*/ 78 h 166"/>
                <a:gd name="T42" fmla="*/ 8 w 166"/>
                <a:gd name="T43" fmla="*/ 62 h 166"/>
                <a:gd name="T44" fmla="*/ 20 w 166"/>
                <a:gd name="T45" fmla="*/ 47 h 166"/>
                <a:gd name="T46" fmla="*/ 47 w 166"/>
                <a:gd name="T47" fmla="*/ 20 h 166"/>
                <a:gd name="T48" fmla="*/ 62 w 166"/>
                <a:gd name="T49" fmla="*/ 9 h 166"/>
                <a:gd name="T50" fmla="*/ 79 w 166"/>
                <a:gd name="T51" fmla="*/ 2 h 166"/>
                <a:gd name="T52" fmla="*/ 97 w 166"/>
                <a:gd name="T5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" h="166">
                  <a:moveTo>
                    <a:pt x="97" y="0"/>
                  </a:moveTo>
                  <a:lnTo>
                    <a:pt x="114" y="2"/>
                  </a:lnTo>
                  <a:lnTo>
                    <a:pt x="131" y="9"/>
                  </a:lnTo>
                  <a:lnTo>
                    <a:pt x="146" y="20"/>
                  </a:lnTo>
                  <a:lnTo>
                    <a:pt x="157" y="35"/>
                  </a:lnTo>
                  <a:lnTo>
                    <a:pt x="164" y="52"/>
                  </a:lnTo>
                  <a:lnTo>
                    <a:pt x="166" y="70"/>
                  </a:lnTo>
                  <a:lnTo>
                    <a:pt x="164" y="87"/>
                  </a:lnTo>
                  <a:lnTo>
                    <a:pt x="157" y="104"/>
                  </a:lnTo>
                  <a:lnTo>
                    <a:pt x="146" y="118"/>
                  </a:lnTo>
                  <a:lnTo>
                    <a:pt x="119" y="145"/>
                  </a:lnTo>
                  <a:lnTo>
                    <a:pt x="104" y="157"/>
                  </a:lnTo>
                  <a:lnTo>
                    <a:pt x="87" y="163"/>
                  </a:lnTo>
                  <a:lnTo>
                    <a:pt x="69" y="166"/>
                  </a:lnTo>
                  <a:lnTo>
                    <a:pt x="52" y="163"/>
                  </a:lnTo>
                  <a:lnTo>
                    <a:pt x="35" y="157"/>
                  </a:lnTo>
                  <a:lnTo>
                    <a:pt x="20" y="145"/>
                  </a:lnTo>
                  <a:lnTo>
                    <a:pt x="8" y="130"/>
                  </a:lnTo>
                  <a:lnTo>
                    <a:pt x="2" y="114"/>
                  </a:lnTo>
                  <a:lnTo>
                    <a:pt x="0" y="96"/>
                  </a:lnTo>
                  <a:lnTo>
                    <a:pt x="2" y="78"/>
                  </a:lnTo>
                  <a:lnTo>
                    <a:pt x="8" y="62"/>
                  </a:lnTo>
                  <a:lnTo>
                    <a:pt x="20" y="47"/>
                  </a:lnTo>
                  <a:lnTo>
                    <a:pt x="47" y="20"/>
                  </a:lnTo>
                  <a:lnTo>
                    <a:pt x="62" y="9"/>
                  </a:lnTo>
                  <a:lnTo>
                    <a:pt x="79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2" name="Group 861"/>
          <p:cNvGrpSpPr/>
          <p:nvPr/>
        </p:nvGrpSpPr>
        <p:grpSpPr>
          <a:xfrm>
            <a:off x="3475620" y="2753583"/>
            <a:ext cx="554038" cy="425450"/>
            <a:chOff x="3475038" y="2754313"/>
            <a:chExt cx="554038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0" name="Freeform 183"/>
            <p:cNvSpPr>
              <a:spLocks noEditPoints="1"/>
            </p:cNvSpPr>
            <p:nvPr/>
          </p:nvSpPr>
          <p:spPr bwMode="auto">
            <a:xfrm>
              <a:off x="3475038" y="2754313"/>
              <a:ext cx="554038" cy="425450"/>
            </a:xfrm>
            <a:custGeom>
              <a:avLst/>
              <a:gdLst>
                <a:gd name="T0" fmla="*/ 3130 w 3494"/>
                <a:gd name="T1" fmla="*/ 2546 h 2685"/>
                <a:gd name="T2" fmla="*/ 3228 w 3494"/>
                <a:gd name="T3" fmla="*/ 2446 h 2685"/>
                <a:gd name="T4" fmla="*/ 2587 w 3494"/>
                <a:gd name="T5" fmla="*/ 2546 h 2685"/>
                <a:gd name="T6" fmla="*/ 3151 w 3494"/>
                <a:gd name="T7" fmla="*/ 2327 h 2685"/>
                <a:gd name="T8" fmla="*/ 1524 w 3494"/>
                <a:gd name="T9" fmla="*/ 2070 h 2685"/>
                <a:gd name="T10" fmla="*/ 1518 w 3494"/>
                <a:gd name="T11" fmla="*/ 2077 h 2685"/>
                <a:gd name="T12" fmla="*/ 1367 w 3494"/>
                <a:gd name="T13" fmla="*/ 2546 h 2685"/>
                <a:gd name="T14" fmla="*/ 1524 w 3494"/>
                <a:gd name="T15" fmla="*/ 2070 h 2685"/>
                <a:gd name="T16" fmla="*/ 1005 w 3494"/>
                <a:gd name="T17" fmla="*/ 2074 h 2685"/>
                <a:gd name="T18" fmla="*/ 533 w 3494"/>
                <a:gd name="T19" fmla="*/ 2546 h 2685"/>
                <a:gd name="T20" fmla="*/ 1328 w 3494"/>
                <a:gd name="T21" fmla="*/ 2070 h 2685"/>
                <a:gd name="T22" fmla="*/ 512 w 3494"/>
                <a:gd name="T23" fmla="*/ 2070 h 2685"/>
                <a:gd name="T24" fmla="*/ 337 w 3494"/>
                <a:gd name="T25" fmla="*/ 2546 h 2685"/>
                <a:gd name="T26" fmla="*/ 512 w 3494"/>
                <a:gd name="T27" fmla="*/ 2070 h 2685"/>
                <a:gd name="T28" fmla="*/ 2035 w 3494"/>
                <a:gd name="T29" fmla="*/ 2074 h 2685"/>
                <a:gd name="T30" fmla="*/ 1563 w 3494"/>
                <a:gd name="T31" fmla="*/ 2546 h 2685"/>
                <a:gd name="T32" fmla="*/ 2107 w 3494"/>
                <a:gd name="T33" fmla="*/ 2313 h 2685"/>
                <a:gd name="T34" fmla="*/ 2139 w 3494"/>
                <a:gd name="T35" fmla="*/ 2295 h 2685"/>
                <a:gd name="T36" fmla="*/ 2175 w 3494"/>
                <a:gd name="T37" fmla="*/ 2295 h 2685"/>
                <a:gd name="T38" fmla="*/ 2206 w 3494"/>
                <a:gd name="T39" fmla="*/ 2313 h 2685"/>
                <a:gd name="T40" fmla="*/ 2224 w 3494"/>
                <a:gd name="T41" fmla="*/ 2345 h 2685"/>
                <a:gd name="T42" fmla="*/ 2224 w 3494"/>
                <a:gd name="T43" fmla="*/ 2380 h 2685"/>
                <a:gd name="T44" fmla="*/ 2206 w 3494"/>
                <a:gd name="T45" fmla="*/ 2412 h 2685"/>
                <a:gd name="T46" fmla="*/ 2390 w 3494"/>
                <a:gd name="T47" fmla="*/ 2546 h 2685"/>
                <a:gd name="T48" fmla="*/ 2038 w 3494"/>
                <a:gd name="T49" fmla="*/ 2070 h 2685"/>
                <a:gd name="T50" fmla="*/ 605 w 3494"/>
                <a:gd name="T51" fmla="*/ 1931 h 2685"/>
                <a:gd name="T52" fmla="*/ 2582 w 3494"/>
                <a:gd name="T53" fmla="*/ 1464 h 2685"/>
                <a:gd name="T54" fmla="*/ 1106 w 3494"/>
                <a:gd name="T55" fmla="*/ 1169 h 2685"/>
                <a:gd name="T56" fmla="*/ 1262 w 3494"/>
                <a:gd name="T57" fmla="*/ 1325 h 2685"/>
                <a:gd name="T58" fmla="*/ 1295 w 3494"/>
                <a:gd name="T59" fmla="*/ 881 h 2685"/>
                <a:gd name="T60" fmla="*/ 1458 w 3494"/>
                <a:gd name="T61" fmla="*/ 1325 h 2685"/>
                <a:gd name="T62" fmla="*/ 1295 w 3494"/>
                <a:gd name="T63" fmla="*/ 881 h 2685"/>
                <a:gd name="T64" fmla="*/ 2405 w 3494"/>
                <a:gd name="T65" fmla="*/ 1325 h 2685"/>
                <a:gd name="T66" fmla="*/ 2178 w 3494"/>
                <a:gd name="T67" fmla="*/ 852 h 2685"/>
                <a:gd name="T68" fmla="*/ 1463 w 3494"/>
                <a:gd name="T69" fmla="*/ 852 h 2685"/>
                <a:gd name="T70" fmla="*/ 2208 w 3494"/>
                <a:gd name="T71" fmla="*/ 1325 h 2685"/>
                <a:gd name="T72" fmla="*/ 1739 w 3494"/>
                <a:gd name="T73" fmla="*/ 855 h 2685"/>
                <a:gd name="T74" fmla="*/ 1463 w 3494"/>
                <a:gd name="T75" fmla="*/ 852 h 2685"/>
                <a:gd name="T76" fmla="*/ 1406 w 3494"/>
                <a:gd name="T77" fmla="*/ 712 h 2685"/>
                <a:gd name="T78" fmla="*/ 1747 w 3494"/>
                <a:gd name="T79" fmla="*/ 196 h 2685"/>
                <a:gd name="T80" fmla="*/ 1764 w 3494"/>
                <a:gd name="T81" fmla="*/ 2 h 2685"/>
                <a:gd name="T82" fmla="*/ 1793 w 3494"/>
                <a:gd name="T83" fmla="*/ 18 h 2685"/>
                <a:gd name="T84" fmla="*/ 3482 w 3494"/>
                <a:gd name="T85" fmla="*/ 2578 h 2685"/>
                <a:gd name="T86" fmla="*/ 3494 w 3494"/>
                <a:gd name="T87" fmla="*/ 2613 h 2685"/>
                <a:gd name="T88" fmla="*/ 3485 w 3494"/>
                <a:gd name="T89" fmla="*/ 2649 h 2685"/>
                <a:gd name="T90" fmla="*/ 3460 w 3494"/>
                <a:gd name="T91" fmla="*/ 2675 h 2685"/>
                <a:gd name="T92" fmla="*/ 3424 w 3494"/>
                <a:gd name="T93" fmla="*/ 2685 h 2685"/>
                <a:gd name="T94" fmla="*/ 51 w 3494"/>
                <a:gd name="T95" fmla="*/ 2683 h 2685"/>
                <a:gd name="T96" fmla="*/ 19 w 3494"/>
                <a:gd name="T97" fmla="*/ 2664 h 2685"/>
                <a:gd name="T98" fmla="*/ 2 w 3494"/>
                <a:gd name="T99" fmla="*/ 2631 h 2685"/>
                <a:gd name="T100" fmla="*/ 3 w 3494"/>
                <a:gd name="T101" fmla="*/ 2595 h 2685"/>
                <a:gd name="T102" fmla="*/ 1688 w 3494"/>
                <a:gd name="T103" fmla="*/ 31 h 2685"/>
                <a:gd name="T104" fmla="*/ 1714 w 3494"/>
                <a:gd name="T105" fmla="*/ 9 h 2685"/>
                <a:gd name="T106" fmla="*/ 1747 w 3494"/>
                <a:gd name="T107" fmla="*/ 0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94" h="2685">
                  <a:moveTo>
                    <a:pt x="3228" y="2446"/>
                  </a:moveTo>
                  <a:lnTo>
                    <a:pt x="3130" y="2546"/>
                  </a:lnTo>
                  <a:lnTo>
                    <a:pt x="3294" y="2546"/>
                  </a:lnTo>
                  <a:lnTo>
                    <a:pt x="3228" y="2446"/>
                  </a:lnTo>
                  <a:close/>
                  <a:moveTo>
                    <a:pt x="3013" y="2119"/>
                  </a:moveTo>
                  <a:lnTo>
                    <a:pt x="2587" y="2546"/>
                  </a:lnTo>
                  <a:lnTo>
                    <a:pt x="2933" y="2546"/>
                  </a:lnTo>
                  <a:lnTo>
                    <a:pt x="3151" y="2327"/>
                  </a:lnTo>
                  <a:lnTo>
                    <a:pt x="3013" y="2119"/>
                  </a:lnTo>
                  <a:close/>
                  <a:moveTo>
                    <a:pt x="1524" y="2070"/>
                  </a:moveTo>
                  <a:lnTo>
                    <a:pt x="1521" y="2074"/>
                  </a:lnTo>
                  <a:lnTo>
                    <a:pt x="1518" y="2077"/>
                  </a:lnTo>
                  <a:lnTo>
                    <a:pt x="1049" y="2546"/>
                  </a:lnTo>
                  <a:lnTo>
                    <a:pt x="1367" y="2546"/>
                  </a:lnTo>
                  <a:lnTo>
                    <a:pt x="1842" y="2070"/>
                  </a:lnTo>
                  <a:lnTo>
                    <a:pt x="1524" y="2070"/>
                  </a:lnTo>
                  <a:close/>
                  <a:moveTo>
                    <a:pt x="1009" y="2070"/>
                  </a:moveTo>
                  <a:lnTo>
                    <a:pt x="1005" y="2074"/>
                  </a:lnTo>
                  <a:lnTo>
                    <a:pt x="1002" y="2077"/>
                  </a:lnTo>
                  <a:lnTo>
                    <a:pt x="533" y="2546"/>
                  </a:lnTo>
                  <a:lnTo>
                    <a:pt x="853" y="2546"/>
                  </a:lnTo>
                  <a:lnTo>
                    <a:pt x="1328" y="2070"/>
                  </a:lnTo>
                  <a:lnTo>
                    <a:pt x="1009" y="2070"/>
                  </a:lnTo>
                  <a:close/>
                  <a:moveTo>
                    <a:pt x="512" y="2070"/>
                  </a:moveTo>
                  <a:lnTo>
                    <a:pt x="198" y="2546"/>
                  </a:lnTo>
                  <a:lnTo>
                    <a:pt x="337" y="2546"/>
                  </a:lnTo>
                  <a:lnTo>
                    <a:pt x="812" y="2070"/>
                  </a:lnTo>
                  <a:lnTo>
                    <a:pt x="512" y="2070"/>
                  </a:lnTo>
                  <a:close/>
                  <a:moveTo>
                    <a:pt x="2038" y="2070"/>
                  </a:moveTo>
                  <a:lnTo>
                    <a:pt x="2035" y="2074"/>
                  </a:lnTo>
                  <a:lnTo>
                    <a:pt x="2032" y="2077"/>
                  </a:lnTo>
                  <a:lnTo>
                    <a:pt x="1563" y="2546"/>
                  </a:lnTo>
                  <a:lnTo>
                    <a:pt x="1875" y="2546"/>
                  </a:lnTo>
                  <a:lnTo>
                    <a:pt x="2107" y="2313"/>
                  </a:lnTo>
                  <a:lnTo>
                    <a:pt x="2122" y="2302"/>
                  </a:lnTo>
                  <a:lnTo>
                    <a:pt x="2139" y="2295"/>
                  </a:lnTo>
                  <a:lnTo>
                    <a:pt x="2157" y="2293"/>
                  </a:lnTo>
                  <a:lnTo>
                    <a:pt x="2175" y="2295"/>
                  </a:lnTo>
                  <a:lnTo>
                    <a:pt x="2191" y="2302"/>
                  </a:lnTo>
                  <a:lnTo>
                    <a:pt x="2206" y="2313"/>
                  </a:lnTo>
                  <a:lnTo>
                    <a:pt x="2218" y="2328"/>
                  </a:lnTo>
                  <a:lnTo>
                    <a:pt x="2224" y="2345"/>
                  </a:lnTo>
                  <a:lnTo>
                    <a:pt x="2226" y="2362"/>
                  </a:lnTo>
                  <a:lnTo>
                    <a:pt x="2224" y="2380"/>
                  </a:lnTo>
                  <a:lnTo>
                    <a:pt x="2218" y="2397"/>
                  </a:lnTo>
                  <a:lnTo>
                    <a:pt x="2206" y="2412"/>
                  </a:lnTo>
                  <a:lnTo>
                    <a:pt x="2072" y="2546"/>
                  </a:lnTo>
                  <a:lnTo>
                    <a:pt x="2390" y="2546"/>
                  </a:lnTo>
                  <a:lnTo>
                    <a:pt x="2865" y="2070"/>
                  </a:lnTo>
                  <a:lnTo>
                    <a:pt x="2038" y="2070"/>
                  </a:lnTo>
                  <a:close/>
                  <a:moveTo>
                    <a:pt x="911" y="1464"/>
                  </a:moveTo>
                  <a:lnTo>
                    <a:pt x="605" y="1931"/>
                  </a:lnTo>
                  <a:lnTo>
                    <a:pt x="2889" y="1931"/>
                  </a:lnTo>
                  <a:lnTo>
                    <a:pt x="2582" y="1464"/>
                  </a:lnTo>
                  <a:lnTo>
                    <a:pt x="911" y="1464"/>
                  </a:lnTo>
                  <a:close/>
                  <a:moveTo>
                    <a:pt x="1106" y="1169"/>
                  </a:moveTo>
                  <a:lnTo>
                    <a:pt x="1003" y="1325"/>
                  </a:lnTo>
                  <a:lnTo>
                    <a:pt x="1262" y="1325"/>
                  </a:lnTo>
                  <a:lnTo>
                    <a:pt x="1106" y="1169"/>
                  </a:lnTo>
                  <a:close/>
                  <a:moveTo>
                    <a:pt x="1295" y="881"/>
                  </a:moveTo>
                  <a:lnTo>
                    <a:pt x="1185" y="1050"/>
                  </a:lnTo>
                  <a:lnTo>
                    <a:pt x="1458" y="1325"/>
                  </a:lnTo>
                  <a:lnTo>
                    <a:pt x="1738" y="1325"/>
                  </a:lnTo>
                  <a:lnTo>
                    <a:pt x="1295" y="881"/>
                  </a:lnTo>
                  <a:close/>
                  <a:moveTo>
                    <a:pt x="1932" y="852"/>
                  </a:moveTo>
                  <a:lnTo>
                    <a:pt x="2405" y="1325"/>
                  </a:lnTo>
                  <a:lnTo>
                    <a:pt x="2490" y="1325"/>
                  </a:lnTo>
                  <a:lnTo>
                    <a:pt x="2178" y="852"/>
                  </a:lnTo>
                  <a:lnTo>
                    <a:pt x="1932" y="852"/>
                  </a:lnTo>
                  <a:close/>
                  <a:moveTo>
                    <a:pt x="1463" y="852"/>
                  </a:moveTo>
                  <a:lnTo>
                    <a:pt x="1936" y="1325"/>
                  </a:lnTo>
                  <a:lnTo>
                    <a:pt x="2208" y="1325"/>
                  </a:lnTo>
                  <a:lnTo>
                    <a:pt x="1743" y="859"/>
                  </a:lnTo>
                  <a:lnTo>
                    <a:pt x="1739" y="855"/>
                  </a:lnTo>
                  <a:lnTo>
                    <a:pt x="1736" y="852"/>
                  </a:lnTo>
                  <a:lnTo>
                    <a:pt x="1463" y="852"/>
                  </a:lnTo>
                  <a:close/>
                  <a:moveTo>
                    <a:pt x="1747" y="196"/>
                  </a:moveTo>
                  <a:lnTo>
                    <a:pt x="1406" y="712"/>
                  </a:lnTo>
                  <a:lnTo>
                    <a:pt x="2086" y="712"/>
                  </a:lnTo>
                  <a:lnTo>
                    <a:pt x="1747" y="196"/>
                  </a:lnTo>
                  <a:close/>
                  <a:moveTo>
                    <a:pt x="1747" y="0"/>
                  </a:moveTo>
                  <a:lnTo>
                    <a:pt x="1764" y="2"/>
                  </a:lnTo>
                  <a:lnTo>
                    <a:pt x="1780" y="9"/>
                  </a:lnTo>
                  <a:lnTo>
                    <a:pt x="1793" y="18"/>
                  </a:lnTo>
                  <a:lnTo>
                    <a:pt x="1805" y="31"/>
                  </a:lnTo>
                  <a:lnTo>
                    <a:pt x="3482" y="2578"/>
                  </a:lnTo>
                  <a:lnTo>
                    <a:pt x="3489" y="2595"/>
                  </a:lnTo>
                  <a:lnTo>
                    <a:pt x="3494" y="2613"/>
                  </a:lnTo>
                  <a:lnTo>
                    <a:pt x="3492" y="2631"/>
                  </a:lnTo>
                  <a:lnTo>
                    <a:pt x="3485" y="2649"/>
                  </a:lnTo>
                  <a:lnTo>
                    <a:pt x="3473" y="2664"/>
                  </a:lnTo>
                  <a:lnTo>
                    <a:pt x="3460" y="2675"/>
                  </a:lnTo>
                  <a:lnTo>
                    <a:pt x="3443" y="2683"/>
                  </a:lnTo>
                  <a:lnTo>
                    <a:pt x="3424" y="2685"/>
                  </a:lnTo>
                  <a:lnTo>
                    <a:pt x="70" y="2685"/>
                  </a:lnTo>
                  <a:lnTo>
                    <a:pt x="51" y="2683"/>
                  </a:lnTo>
                  <a:lnTo>
                    <a:pt x="34" y="2675"/>
                  </a:lnTo>
                  <a:lnTo>
                    <a:pt x="19" y="2664"/>
                  </a:lnTo>
                  <a:lnTo>
                    <a:pt x="8" y="2649"/>
                  </a:lnTo>
                  <a:lnTo>
                    <a:pt x="2" y="2631"/>
                  </a:lnTo>
                  <a:lnTo>
                    <a:pt x="0" y="2613"/>
                  </a:lnTo>
                  <a:lnTo>
                    <a:pt x="3" y="2595"/>
                  </a:lnTo>
                  <a:lnTo>
                    <a:pt x="12" y="2578"/>
                  </a:lnTo>
                  <a:lnTo>
                    <a:pt x="1688" y="31"/>
                  </a:lnTo>
                  <a:lnTo>
                    <a:pt x="1700" y="18"/>
                  </a:lnTo>
                  <a:lnTo>
                    <a:pt x="1714" y="9"/>
                  </a:lnTo>
                  <a:lnTo>
                    <a:pt x="1730" y="2"/>
                  </a:lnTo>
                  <a:lnTo>
                    <a:pt x="17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184"/>
            <p:cNvSpPr>
              <a:spLocks/>
            </p:cNvSpPr>
            <p:nvPr/>
          </p:nvSpPr>
          <p:spPr bwMode="auto">
            <a:xfrm>
              <a:off x="3829051" y="3092450"/>
              <a:ext cx="23813" cy="23813"/>
            </a:xfrm>
            <a:custGeom>
              <a:avLst/>
              <a:gdLst>
                <a:gd name="T0" fmla="*/ 76 w 146"/>
                <a:gd name="T1" fmla="*/ 0 h 147"/>
                <a:gd name="T2" fmla="*/ 94 w 146"/>
                <a:gd name="T3" fmla="*/ 2 h 147"/>
                <a:gd name="T4" fmla="*/ 111 w 146"/>
                <a:gd name="T5" fmla="*/ 10 h 147"/>
                <a:gd name="T6" fmla="*/ 126 w 146"/>
                <a:gd name="T7" fmla="*/ 22 h 147"/>
                <a:gd name="T8" fmla="*/ 136 w 146"/>
                <a:gd name="T9" fmla="*/ 36 h 147"/>
                <a:gd name="T10" fmla="*/ 144 w 146"/>
                <a:gd name="T11" fmla="*/ 52 h 147"/>
                <a:gd name="T12" fmla="*/ 146 w 146"/>
                <a:gd name="T13" fmla="*/ 70 h 147"/>
                <a:gd name="T14" fmla="*/ 144 w 146"/>
                <a:gd name="T15" fmla="*/ 88 h 147"/>
                <a:gd name="T16" fmla="*/ 136 w 146"/>
                <a:gd name="T17" fmla="*/ 104 h 147"/>
                <a:gd name="T18" fmla="*/ 126 w 146"/>
                <a:gd name="T19" fmla="*/ 119 h 147"/>
                <a:gd name="T20" fmla="*/ 118 w 146"/>
                <a:gd name="T21" fmla="*/ 127 h 147"/>
                <a:gd name="T22" fmla="*/ 104 w 146"/>
                <a:gd name="T23" fmla="*/ 138 h 147"/>
                <a:gd name="T24" fmla="*/ 87 w 146"/>
                <a:gd name="T25" fmla="*/ 145 h 147"/>
                <a:gd name="T26" fmla="*/ 70 w 146"/>
                <a:gd name="T27" fmla="*/ 147 h 147"/>
                <a:gd name="T28" fmla="*/ 52 w 146"/>
                <a:gd name="T29" fmla="*/ 145 h 147"/>
                <a:gd name="T30" fmla="*/ 35 w 146"/>
                <a:gd name="T31" fmla="*/ 138 h 147"/>
                <a:gd name="T32" fmla="*/ 20 w 146"/>
                <a:gd name="T33" fmla="*/ 127 h 147"/>
                <a:gd name="T34" fmla="*/ 9 w 146"/>
                <a:gd name="T35" fmla="*/ 112 h 147"/>
                <a:gd name="T36" fmla="*/ 2 w 146"/>
                <a:gd name="T37" fmla="*/ 95 h 147"/>
                <a:gd name="T38" fmla="*/ 0 w 146"/>
                <a:gd name="T39" fmla="*/ 78 h 147"/>
                <a:gd name="T40" fmla="*/ 2 w 146"/>
                <a:gd name="T41" fmla="*/ 60 h 147"/>
                <a:gd name="T42" fmla="*/ 9 w 146"/>
                <a:gd name="T43" fmla="*/ 43 h 147"/>
                <a:gd name="T44" fmla="*/ 20 w 146"/>
                <a:gd name="T45" fmla="*/ 28 h 147"/>
                <a:gd name="T46" fmla="*/ 27 w 146"/>
                <a:gd name="T47" fmla="*/ 22 h 147"/>
                <a:gd name="T48" fmla="*/ 42 w 146"/>
                <a:gd name="T49" fmla="*/ 10 h 147"/>
                <a:gd name="T50" fmla="*/ 59 w 146"/>
                <a:gd name="T51" fmla="*/ 2 h 147"/>
                <a:gd name="T52" fmla="*/ 76 w 146"/>
                <a:gd name="T5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" h="147">
                  <a:moveTo>
                    <a:pt x="76" y="0"/>
                  </a:moveTo>
                  <a:lnTo>
                    <a:pt x="94" y="2"/>
                  </a:lnTo>
                  <a:lnTo>
                    <a:pt x="111" y="10"/>
                  </a:lnTo>
                  <a:lnTo>
                    <a:pt x="126" y="22"/>
                  </a:lnTo>
                  <a:lnTo>
                    <a:pt x="136" y="36"/>
                  </a:lnTo>
                  <a:lnTo>
                    <a:pt x="144" y="52"/>
                  </a:lnTo>
                  <a:lnTo>
                    <a:pt x="146" y="70"/>
                  </a:lnTo>
                  <a:lnTo>
                    <a:pt x="144" y="88"/>
                  </a:lnTo>
                  <a:lnTo>
                    <a:pt x="136" y="104"/>
                  </a:lnTo>
                  <a:lnTo>
                    <a:pt x="126" y="119"/>
                  </a:lnTo>
                  <a:lnTo>
                    <a:pt x="118" y="127"/>
                  </a:lnTo>
                  <a:lnTo>
                    <a:pt x="104" y="138"/>
                  </a:lnTo>
                  <a:lnTo>
                    <a:pt x="87" y="145"/>
                  </a:lnTo>
                  <a:lnTo>
                    <a:pt x="70" y="147"/>
                  </a:lnTo>
                  <a:lnTo>
                    <a:pt x="52" y="145"/>
                  </a:lnTo>
                  <a:lnTo>
                    <a:pt x="35" y="138"/>
                  </a:lnTo>
                  <a:lnTo>
                    <a:pt x="20" y="127"/>
                  </a:lnTo>
                  <a:lnTo>
                    <a:pt x="9" y="112"/>
                  </a:lnTo>
                  <a:lnTo>
                    <a:pt x="2" y="95"/>
                  </a:lnTo>
                  <a:lnTo>
                    <a:pt x="0" y="78"/>
                  </a:lnTo>
                  <a:lnTo>
                    <a:pt x="2" y="60"/>
                  </a:lnTo>
                  <a:lnTo>
                    <a:pt x="9" y="43"/>
                  </a:lnTo>
                  <a:lnTo>
                    <a:pt x="20" y="28"/>
                  </a:lnTo>
                  <a:lnTo>
                    <a:pt x="27" y="22"/>
                  </a:lnTo>
                  <a:lnTo>
                    <a:pt x="42" y="10"/>
                  </a:lnTo>
                  <a:lnTo>
                    <a:pt x="59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0" name="Group 869"/>
          <p:cNvGrpSpPr/>
          <p:nvPr/>
        </p:nvGrpSpPr>
        <p:grpSpPr>
          <a:xfrm>
            <a:off x="2540920" y="2689289"/>
            <a:ext cx="552450" cy="554038"/>
            <a:chOff x="2579688" y="2689225"/>
            <a:chExt cx="552450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189"/>
            <p:cNvSpPr>
              <a:spLocks noEditPoints="1"/>
            </p:cNvSpPr>
            <p:nvPr/>
          </p:nvSpPr>
          <p:spPr bwMode="auto">
            <a:xfrm>
              <a:off x="2579688" y="2689225"/>
              <a:ext cx="552450" cy="554038"/>
            </a:xfrm>
            <a:custGeom>
              <a:avLst/>
              <a:gdLst>
                <a:gd name="T0" fmla="*/ 153 w 3479"/>
                <a:gd name="T1" fmla="*/ 3139 h 3490"/>
                <a:gd name="T2" fmla="*/ 144 w 3479"/>
                <a:gd name="T3" fmla="*/ 3239 h 3490"/>
                <a:gd name="T4" fmla="*/ 204 w 3479"/>
                <a:gd name="T5" fmla="*/ 3325 h 3490"/>
                <a:gd name="T6" fmla="*/ 302 w 3479"/>
                <a:gd name="T7" fmla="*/ 3350 h 3490"/>
                <a:gd name="T8" fmla="*/ 395 w 3479"/>
                <a:gd name="T9" fmla="*/ 3307 h 3490"/>
                <a:gd name="T10" fmla="*/ 2271 w 3479"/>
                <a:gd name="T11" fmla="*/ 143 h 3490"/>
                <a:gd name="T12" fmla="*/ 1968 w 3479"/>
                <a:gd name="T13" fmla="*/ 217 h 3490"/>
                <a:gd name="T14" fmla="*/ 1710 w 3479"/>
                <a:gd name="T15" fmla="*/ 376 h 3490"/>
                <a:gd name="T16" fmla="*/ 1512 w 3479"/>
                <a:gd name="T17" fmla="*/ 606 h 3490"/>
                <a:gd name="T18" fmla="*/ 1393 w 3479"/>
                <a:gd name="T19" fmla="*/ 888 h 3490"/>
                <a:gd name="T20" fmla="*/ 1368 w 3479"/>
                <a:gd name="T21" fmla="*/ 1207 h 3490"/>
                <a:gd name="T22" fmla="*/ 1442 w 3479"/>
                <a:gd name="T23" fmla="*/ 1509 h 3490"/>
                <a:gd name="T24" fmla="*/ 1602 w 3479"/>
                <a:gd name="T25" fmla="*/ 1767 h 3490"/>
                <a:gd name="T26" fmla="*/ 1832 w 3479"/>
                <a:gd name="T27" fmla="*/ 1964 h 3490"/>
                <a:gd name="T28" fmla="*/ 2114 w 3479"/>
                <a:gd name="T29" fmla="*/ 2083 h 3490"/>
                <a:gd name="T30" fmla="*/ 2433 w 3479"/>
                <a:gd name="T31" fmla="*/ 2109 h 3490"/>
                <a:gd name="T32" fmla="*/ 2736 w 3479"/>
                <a:gd name="T33" fmla="*/ 2035 h 3490"/>
                <a:gd name="T34" fmla="*/ 2994 w 3479"/>
                <a:gd name="T35" fmla="*/ 1874 h 3490"/>
                <a:gd name="T36" fmla="*/ 3191 w 3479"/>
                <a:gd name="T37" fmla="*/ 1645 h 3490"/>
                <a:gd name="T38" fmla="*/ 3311 w 3479"/>
                <a:gd name="T39" fmla="*/ 1362 h 3490"/>
                <a:gd name="T40" fmla="*/ 3336 w 3479"/>
                <a:gd name="T41" fmla="*/ 1045 h 3490"/>
                <a:gd name="T42" fmla="*/ 3262 w 3479"/>
                <a:gd name="T43" fmla="*/ 742 h 3490"/>
                <a:gd name="T44" fmla="*/ 3101 w 3479"/>
                <a:gd name="T45" fmla="*/ 484 h 3490"/>
                <a:gd name="T46" fmla="*/ 2871 w 3479"/>
                <a:gd name="T47" fmla="*/ 287 h 3490"/>
                <a:gd name="T48" fmla="*/ 2589 w 3479"/>
                <a:gd name="T49" fmla="*/ 168 h 3490"/>
                <a:gd name="T50" fmla="*/ 2351 w 3479"/>
                <a:gd name="T51" fmla="*/ 0 h 3490"/>
                <a:gd name="T52" fmla="*/ 2691 w 3479"/>
                <a:gd name="T53" fmla="*/ 52 h 3490"/>
                <a:gd name="T54" fmla="*/ 2990 w 3479"/>
                <a:gd name="T55" fmla="*/ 199 h 3490"/>
                <a:gd name="T56" fmla="*/ 3230 w 3479"/>
                <a:gd name="T57" fmla="*/ 422 h 3490"/>
                <a:gd name="T58" fmla="*/ 3397 w 3479"/>
                <a:gd name="T59" fmla="*/ 708 h 3490"/>
                <a:gd name="T60" fmla="*/ 3475 w 3479"/>
                <a:gd name="T61" fmla="*/ 1037 h 3490"/>
                <a:gd name="T62" fmla="*/ 3448 w 3479"/>
                <a:gd name="T63" fmla="*/ 1383 h 3490"/>
                <a:gd name="T64" fmla="*/ 3324 w 3479"/>
                <a:gd name="T65" fmla="*/ 1693 h 3490"/>
                <a:gd name="T66" fmla="*/ 3118 w 3479"/>
                <a:gd name="T67" fmla="*/ 1950 h 3490"/>
                <a:gd name="T68" fmla="*/ 2847 w 3479"/>
                <a:gd name="T69" fmla="*/ 2136 h 3490"/>
                <a:gd name="T70" fmla="*/ 2526 w 3479"/>
                <a:gd name="T71" fmla="*/ 2238 h 3490"/>
                <a:gd name="T72" fmla="*/ 2185 w 3479"/>
                <a:gd name="T73" fmla="*/ 2239 h 3490"/>
                <a:gd name="T74" fmla="*/ 1876 w 3479"/>
                <a:gd name="T75" fmla="*/ 2146 h 3490"/>
                <a:gd name="T76" fmla="*/ 1611 w 3479"/>
                <a:gd name="T77" fmla="*/ 1973 h 3490"/>
                <a:gd name="T78" fmla="*/ 1514 w 3479"/>
                <a:gd name="T79" fmla="*/ 2337 h 3490"/>
                <a:gd name="T80" fmla="*/ 1496 w 3479"/>
                <a:gd name="T81" fmla="*/ 2404 h 3490"/>
                <a:gd name="T82" fmla="*/ 398 w 3479"/>
                <a:gd name="T83" fmla="*/ 3469 h 3490"/>
                <a:gd name="T84" fmla="*/ 252 w 3479"/>
                <a:gd name="T85" fmla="*/ 3488 h 3490"/>
                <a:gd name="T86" fmla="*/ 114 w 3479"/>
                <a:gd name="T87" fmla="*/ 3432 h 3490"/>
                <a:gd name="T88" fmla="*/ 21 w 3479"/>
                <a:gd name="T89" fmla="*/ 3310 h 3490"/>
                <a:gd name="T90" fmla="*/ 3 w 3479"/>
                <a:gd name="T91" fmla="*/ 3164 h 3490"/>
                <a:gd name="T92" fmla="*/ 59 w 3479"/>
                <a:gd name="T93" fmla="*/ 3027 h 3490"/>
                <a:gd name="T94" fmla="*/ 1119 w 3479"/>
                <a:gd name="T95" fmla="*/ 1978 h 3490"/>
                <a:gd name="T96" fmla="*/ 1186 w 3479"/>
                <a:gd name="T97" fmla="*/ 1997 h 3490"/>
                <a:gd name="T98" fmla="*/ 1413 w 3479"/>
                <a:gd name="T99" fmla="*/ 1748 h 3490"/>
                <a:gd name="T100" fmla="*/ 1275 w 3479"/>
                <a:gd name="T101" fmla="*/ 1456 h 3490"/>
                <a:gd name="T102" fmla="*/ 1225 w 3479"/>
                <a:gd name="T103" fmla="*/ 1125 h 3490"/>
                <a:gd name="T104" fmla="*/ 1277 w 3479"/>
                <a:gd name="T105" fmla="*/ 786 h 3490"/>
                <a:gd name="T106" fmla="*/ 1424 w 3479"/>
                <a:gd name="T107" fmla="*/ 489 h 3490"/>
                <a:gd name="T108" fmla="*/ 1647 w 3479"/>
                <a:gd name="T109" fmla="*/ 247 h 3490"/>
                <a:gd name="T110" fmla="*/ 1933 w 3479"/>
                <a:gd name="T111" fmla="*/ 80 h 3490"/>
                <a:gd name="T112" fmla="*/ 2263 w 3479"/>
                <a:gd name="T113" fmla="*/ 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79" h="3490">
                  <a:moveTo>
                    <a:pt x="1137" y="2144"/>
                  </a:moveTo>
                  <a:lnTo>
                    <a:pt x="183" y="3096"/>
                  </a:lnTo>
                  <a:lnTo>
                    <a:pt x="166" y="3117"/>
                  </a:lnTo>
                  <a:lnTo>
                    <a:pt x="153" y="3139"/>
                  </a:lnTo>
                  <a:lnTo>
                    <a:pt x="144" y="3163"/>
                  </a:lnTo>
                  <a:lnTo>
                    <a:pt x="140" y="3189"/>
                  </a:lnTo>
                  <a:lnTo>
                    <a:pt x="140" y="3214"/>
                  </a:lnTo>
                  <a:lnTo>
                    <a:pt x="144" y="3239"/>
                  </a:lnTo>
                  <a:lnTo>
                    <a:pt x="153" y="3264"/>
                  </a:lnTo>
                  <a:lnTo>
                    <a:pt x="166" y="3287"/>
                  </a:lnTo>
                  <a:lnTo>
                    <a:pt x="183" y="3307"/>
                  </a:lnTo>
                  <a:lnTo>
                    <a:pt x="204" y="3325"/>
                  </a:lnTo>
                  <a:lnTo>
                    <a:pt x="227" y="3338"/>
                  </a:lnTo>
                  <a:lnTo>
                    <a:pt x="251" y="3346"/>
                  </a:lnTo>
                  <a:lnTo>
                    <a:pt x="276" y="3350"/>
                  </a:lnTo>
                  <a:lnTo>
                    <a:pt x="302" y="3350"/>
                  </a:lnTo>
                  <a:lnTo>
                    <a:pt x="327" y="3346"/>
                  </a:lnTo>
                  <a:lnTo>
                    <a:pt x="351" y="3338"/>
                  </a:lnTo>
                  <a:lnTo>
                    <a:pt x="375" y="3325"/>
                  </a:lnTo>
                  <a:lnTo>
                    <a:pt x="395" y="3307"/>
                  </a:lnTo>
                  <a:lnTo>
                    <a:pt x="1348" y="2355"/>
                  </a:lnTo>
                  <a:lnTo>
                    <a:pt x="1137" y="2144"/>
                  </a:lnTo>
                  <a:close/>
                  <a:moveTo>
                    <a:pt x="2351" y="139"/>
                  </a:moveTo>
                  <a:lnTo>
                    <a:pt x="2271" y="143"/>
                  </a:lnTo>
                  <a:lnTo>
                    <a:pt x="2191" y="152"/>
                  </a:lnTo>
                  <a:lnTo>
                    <a:pt x="2114" y="168"/>
                  </a:lnTo>
                  <a:lnTo>
                    <a:pt x="2040" y="189"/>
                  </a:lnTo>
                  <a:lnTo>
                    <a:pt x="1968" y="217"/>
                  </a:lnTo>
                  <a:lnTo>
                    <a:pt x="1898" y="250"/>
                  </a:lnTo>
                  <a:lnTo>
                    <a:pt x="1832" y="287"/>
                  </a:lnTo>
                  <a:lnTo>
                    <a:pt x="1769" y="330"/>
                  </a:lnTo>
                  <a:lnTo>
                    <a:pt x="1710" y="376"/>
                  </a:lnTo>
                  <a:lnTo>
                    <a:pt x="1654" y="428"/>
                  </a:lnTo>
                  <a:lnTo>
                    <a:pt x="1602" y="484"/>
                  </a:lnTo>
                  <a:lnTo>
                    <a:pt x="1555" y="544"/>
                  </a:lnTo>
                  <a:lnTo>
                    <a:pt x="1512" y="606"/>
                  </a:lnTo>
                  <a:lnTo>
                    <a:pt x="1475" y="673"/>
                  </a:lnTo>
                  <a:lnTo>
                    <a:pt x="1442" y="742"/>
                  </a:lnTo>
                  <a:lnTo>
                    <a:pt x="1414" y="814"/>
                  </a:lnTo>
                  <a:lnTo>
                    <a:pt x="1393" y="888"/>
                  </a:lnTo>
                  <a:lnTo>
                    <a:pt x="1377" y="966"/>
                  </a:lnTo>
                  <a:lnTo>
                    <a:pt x="1368" y="1045"/>
                  </a:lnTo>
                  <a:lnTo>
                    <a:pt x="1364" y="1125"/>
                  </a:lnTo>
                  <a:lnTo>
                    <a:pt x="1368" y="1207"/>
                  </a:lnTo>
                  <a:lnTo>
                    <a:pt x="1377" y="1285"/>
                  </a:lnTo>
                  <a:lnTo>
                    <a:pt x="1393" y="1362"/>
                  </a:lnTo>
                  <a:lnTo>
                    <a:pt x="1414" y="1437"/>
                  </a:lnTo>
                  <a:lnTo>
                    <a:pt x="1442" y="1509"/>
                  </a:lnTo>
                  <a:lnTo>
                    <a:pt x="1475" y="1579"/>
                  </a:lnTo>
                  <a:lnTo>
                    <a:pt x="1512" y="1645"/>
                  </a:lnTo>
                  <a:lnTo>
                    <a:pt x="1555" y="1708"/>
                  </a:lnTo>
                  <a:lnTo>
                    <a:pt x="1602" y="1767"/>
                  </a:lnTo>
                  <a:lnTo>
                    <a:pt x="1654" y="1823"/>
                  </a:lnTo>
                  <a:lnTo>
                    <a:pt x="1710" y="1874"/>
                  </a:lnTo>
                  <a:lnTo>
                    <a:pt x="1769" y="1922"/>
                  </a:lnTo>
                  <a:lnTo>
                    <a:pt x="1832" y="1964"/>
                  </a:lnTo>
                  <a:lnTo>
                    <a:pt x="1898" y="2002"/>
                  </a:lnTo>
                  <a:lnTo>
                    <a:pt x="1968" y="2035"/>
                  </a:lnTo>
                  <a:lnTo>
                    <a:pt x="2040" y="2061"/>
                  </a:lnTo>
                  <a:lnTo>
                    <a:pt x="2114" y="2083"/>
                  </a:lnTo>
                  <a:lnTo>
                    <a:pt x="2191" y="2099"/>
                  </a:lnTo>
                  <a:lnTo>
                    <a:pt x="2271" y="2109"/>
                  </a:lnTo>
                  <a:lnTo>
                    <a:pt x="2351" y="2112"/>
                  </a:lnTo>
                  <a:lnTo>
                    <a:pt x="2433" y="2109"/>
                  </a:lnTo>
                  <a:lnTo>
                    <a:pt x="2511" y="2099"/>
                  </a:lnTo>
                  <a:lnTo>
                    <a:pt x="2589" y="2083"/>
                  </a:lnTo>
                  <a:lnTo>
                    <a:pt x="2664" y="2061"/>
                  </a:lnTo>
                  <a:lnTo>
                    <a:pt x="2736" y="2035"/>
                  </a:lnTo>
                  <a:lnTo>
                    <a:pt x="2806" y="2002"/>
                  </a:lnTo>
                  <a:lnTo>
                    <a:pt x="2871" y="1964"/>
                  </a:lnTo>
                  <a:lnTo>
                    <a:pt x="2935" y="1922"/>
                  </a:lnTo>
                  <a:lnTo>
                    <a:pt x="2994" y="1874"/>
                  </a:lnTo>
                  <a:lnTo>
                    <a:pt x="3050" y="1823"/>
                  </a:lnTo>
                  <a:lnTo>
                    <a:pt x="3101" y="1767"/>
                  </a:lnTo>
                  <a:lnTo>
                    <a:pt x="3149" y="1708"/>
                  </a:lnTo>
                  <a:lnTo>
                    <a:pt x="3191" y="1645"/>
                  </a:lnTo>
                  <a:lnTo>
                    <a:pt x="3229" y="1579"/>
                  </a:lnTo>
                  <a:lnTo>
                    <a:pt x="3262" y="1509"/>
                  </a:lnTo>
                  <a:lnTo>
                    <a:pt x="3288" y="1437"/>
                  </a:lnTo>
                  <a:lnTo>
                    <a:pt x="3311" y="1362"/>
                  </a:lnTo>
                  <a:lnTo>
                    <a:pt x="3326" y="1285"/>
                  </a:lnTo>
                  <a:lnTo>
                    <a:pt x="3336" y="1207"/>
                  </a:lnTo>
                  <a:lnTo>
                    <a:pt x="3339" y="1125"/>
                  </a:lnTo>
                  <a:lnTo>
                    <a:pt x="3336" y="1045"/>
                  </a:lnTo>
                  <a:lnTo>
                    <a:pt x="3326" y="966"/>
                  </a:lnTo>
                  <a:lnTo>
                    <a:pt x="3311" y="888"/>
                  </a:lnTo>
                  <a:lnTo>
                    <a:pt x="3288" y="814"/>
                  </a:lnTo>
                  <a:lnTo>
                    <a:pt x="3262" y="742"/>
                  </a:lnTo>
                  <a:lnTo>
                    <a:pt x="3229" y="673"/>
                  </a:lnTo>
                  <a:lnTo>
                    <a:pt x="3191" y="606"/>
                  </a:lnTo>
                  <a:lnTo>
                    <a:pt x="3149" y="544"/>
                  </a:lnTo>
                  <a:lnTo>
                    <a:pt x="3101" y="484"/>
                  </a:lnTo>
                  <a:lnTo>
                    <a:pt x="3050" y="428"/>
                  </a:lnTo>
                  <a:lnTo>
                    <a:pt x="2994" y="376"/>
                  </a:lnTo>
                  <a:lnTo>
                    <a:pt x="2935" y="330"/>
                  </a:lnTo>
                  <a:lnTo>
                    <a:pt x="2871" y="287"/>
                  </a:lnTo>
                  <a:lnTo>
                    <a:pt x="2806" y="250"/>
                  </a:lnTo>
                  <a:lnTo>
                    <a:pt x="2736" y="217"/>
                  </a:lnTo>
                  <a:lnTo>
                    <a:pt x="2664" y="189"/>
                  </a:lnTo>
                  <a:lnTo>
                    <a:pt x="2589" y="168"/>
                  </a:lnTo>
                  <a:lnTo>
                    <a:pt x="2511" y="152"/>
                  </a:lnTo>
                  <a:lnTo>
                    <a:pt x="2433" y="143"/>
                  </a:lnTo>
                  <a:lnTo>
                    <a:pt x="2351" y="139"/>
                  </a:lnTo>
                  <a:close/>
                  <a:moveTo>
                    <a:pt x="2351" y="0"/>
                  </a:moveTo>
                  <a:lnTo>
                    <a:pt x="2439" y="3"/>
                  </a:lnTo>
                  <a:lnTo>
                    <a:pt x="2526" y="14"/>
                  </a:lnTo>
                  <a:lnTo>
                    <a:pt x="2610" y="30"/>
                  </a:lnTo>
                  <a:lnTo>
                    <a:pt x="2691" y="52"/>
                  </a:lnTo>
                  <a:lnTo>
                    <a:pt x="2771" y="80"/>
                  </a:lnTo>
                  <a:lnTo>
                    <a:pt x="2847" y="114"/>
                  </a:lnTo>
                  <a:lnTo>
                    <a:pt x="2920" y="154"/>
                  </a:lnTo>
                  <a:lnTo>
                    <a:pt x="2990" y="199"/>
                  </a:lnTo>
                  <a:lnTo>
                    <a:pt x="3056" y="247"/>
                  </a:lnTo>
                  <a:lnTo>
                    <a:pt x="3118" y="301"/>
                  </a:lnTo>
                  <a:lnTo>
                    <a:pt x="3177" y="360"/>
                  </a:lnTo>
                  <a:lnTo>
                    <a:pt x="3230" y="422"/>
                  </a:lnTo>
                  <a:lnTo>
                    <a:pt x="3280" y="489"/>
                  </a:lnTo>
                  <a:lnTo>
                    <a:pt x="3324" y="558"/>
                  </a:lnTo>
                  <a:lnTo>
                    <a:pt x="3363" y="631"/>
                  </a:lnTo>
                  <a:lnTo>
                    <a:pt x="3397" y="708"/>
                  </a:lnTo>
                  <a:lnTo>
                    <a:pt x="3426" y="786"/>
                  </a:lnTo>
                  <a:lnTo>
                    <a:pt x="3448" y="868"/>
                  </a:lnTo>
                  <a:lnTo>
                    <a:pt x="3465" y="952"/>
                  </a:lnTo>
                  <a:lnTo>
                    <a:pt x="3475" y="1037"/>
                  </a:lnTo>
                  <a:lnTo>
                    <a:pt x="3479" y="1125"/>
                  </a:lnTo>
                  <a:lnTo>
                    <a:pt x="3475" y="1213"/>
                  </a:lnTo>
                  <a:lnTo>
                    <a:pt x="3465" y="1300"/>
                  </a:lnTo>
                  <a:lnTo>
                    <a:pt x="3448" y="1383"/>
                  </a:lnTo>
                  <a:lnTo>
                    <a:pt x="3426" y="1465"/>
                  </a:lnTo>
                  <a:lnTo>
                    <a:pt x="3397" y="1544"/>
                  </a:lnTo>
                  <a:lnTo>
                    <a:pt x="3363" y="1620"/>
                  </a:lnTo>
                  <a:lnTo>
                    <a:pt x="3324" y="1693"/>
                  </a:lnTo>
                  <a:lnTo>
                    <a:pt x="3280" y="1763"/>
                  </a:lnTo>
                  <a:lnTo>
                    <a:pt x="3230" y="1830"/>
                  </a:lnTo>
                  <a:lnTo>
                    <a:pt x="3177" y="1891"/>
                  </a:lnTo>
                  <a:lnTo>
                    <a:pt x="3118" y="1950"/>
                  </a:lnTo>
                  <a:lnTo>
                    <a:pt x="3056" y="2003"/>
                  </a:lnTo>
                  <a:lnTo>
                    <a:pt x="2990" y="2053"/>
                  </a:lnTo>
                  <a:lnTo>
                    <a:pt x="2920" y="2097"/>
                  </a:lnTo>
                  <a:lnTo>
                    <a:pt x="2847" y="2136"/>
                  </a:lnTo>
                  <a:lnTo>
                    <a:pt x="2771" y="2170"/>
                  </a:lnTo>
                  <a:lnTo>
                    <a:pt x="2691" y="2199"/>
                  </a:lnTo>
                  <a:lnTo>
                    <a:pt x="2610" y="2221"/>
                  </a:lnTo>
                  <a:lnTo>
                    <a:pt x="2526" y="2238"/>
                  </a:lnTo>
                  <a:lnTo>
                    <a:pt x="2439" y="2247"/>
                  </a:lnTo>
                  <a:lnTo>
                    <a:pt x="2351" y="2252"/>
                  </a:lnTo>
                  <a:lnTo>
                    <a:pt x="2268" y="2248"/>
                  </a:lnTo>
                  <a:lnTo>
                    <a:pt x="2185" y="2239"/>
                  </a:lnTo>
                  <a:lnTo>
                    <a:pt x="2105" y="2224"/>
                  </a:lnTo>
                  <a:lnTo>
                    <a:pt x="2025" y="2203"/>
                  </a:lnTo>
                  <a:lnTo>
                    <a:pt x="1949" y="2178"/>
                  </a:lnTo>
                  <a:lnTo>
                    <a:pt x="1876" y="2146"/>
                  </a:lnTo>
                  <a:lnTo>
                    <a:pt x="1805" y="2110"/>
                  </a:lnTo>
                  <a:lnTo>
                    <a:pt x="1737" y="2069"/>
                  </a:lnTo>
                  <a:lnTo>
                    <a:pt x="1673" y="2023"/>
                  </a:lnTo>
                  <a:lnTo>
                    <a:pt x="1611" y="1973"/>
                  </a:lnTo>
                  <a:lnTo>
                    <a:pt x="1387" y="2198"/>
                  </a:lnTo>
                  <a:lnTo>
                    <a:pt x="1496" y="2306"/>
                  </a:lnTo>
                  <a:lnTo>
                    <a:pt x="1508" y="2320"/>
                  </a:lnTo>
                  <a:lnTo>
                    <a:pt x="1514" y="2337"/>
                  </a:lnTo>
                  <a:lnTo>
                    <a:pt x="1516" y="2355"/>
                  </a:lnTo>
                  <a:lnTo>
                    <a:pt x="1514" y="2373"/>
                  </a:lnTo>
                  <a:lnTo>
                    <a:pt x="1508" y="2389"/>
                  </a:lnTo>
                  <a:lnTo>
                    <a:pt x="1496" y="2404"/>
                  </a:lnTo>
                  <a:lnTo>
                    <a:pt x="493" y="3405"/>
                  </a:lnTo>
                  <a:lnTo>
                    <a:pt x="464" y="3432"/>
                  </a:lnTo>
                  <a:lnTo>
                    <a:pt x="432" y="3453"/>
                  </a:lnTo>
                  <a:lnTo>
                    <a:pt x="398" y="3469"/>
                  </a:lnTo>
                  <a:lnTo>
                    <a:pt x="362" y="3480"/>
                  </a:lnTo>
                  <a:lnTo>
                    <a:pt x="326" y="3488"/>
                  </a:lnTo>
                  <a:lnTo>
                    <a:pt x="289" y="3490"/>
                  </a:lnTo>
                  <a:lnTo>
                    <a:pt x="252" y="3488"/>
                  </a:lnTo>
                  <a:lnTo>
                    <a:pt x="216" y="3480"/>
                  </a:lnTo>
                  <a:lnTo>
                    <a:pt x="180" y="3469"/>
                  </a:lnTo>
                  <a:lnTo>
                    <a:pt x="146" y="3453"/>
                  </a:lnTo>
                  <a:lnTo>
                    <a:pt x="114" y="3432"/>
                  </a:lnTo>
                  <a:lnTo>
                    <a:pt x="85" y="3405"/>
                  </a:lnTo>
                  <a:lnTo>
                    <a:pt x="59" y="3376"/>
                  </a:lnTo>
                  <a:lnTo>
                    <a:pt x="38" y="3344"/>
                  </a:lnTo>
                  <a:lnTo>
                    <a:pt x="21" y="3310"/>
                  </a:lnTo>
                  <a:lnTo>
                    <a:pt x="9" y="3275"/>
                  </a:lnTo>
                  <a:lnTo>
                    <a:pt x="3" y="3238"/>
                  </a:lnTo>
                  <a:lnTo>
                    <a:pt x="0" y="3201"/>
                  </a:lnTo>
                  <a:lnTo>
                    <a:pt x="3" y="3164"/>
                  </a:lnTo>
                  <a:lnTo>
                    <a:pt x="9" y="3128"/>
                  </a:lnTo>
                  <a:lnTo>
                    <a:pt x="21" y="3093"/>
                  </a:lnTo>
                  <a:lnTo>
                    <a:pt x="38" y="3060"/>
                  </a:lnTo>
                  <a:lnTo>
                    <a:pt x="59" y="3027"/>
                  </a:lnTo>
                  <a:lnTo>
                    <a:pt x="85" y="2997"/>
                  </a:lnTo>
                  <a:lnTo>
                    <a:pt x="1087" y="1997"/>
                  </a:lnTo>
                  <a:lnTo>
                    <a:pt x="1102" y="1985"/>
                  </a:lnTo>
                  <a:lnTo>
                    <a:pt x="1119" y="1978"/>
                  </a:lnTo>
                  <a:lnTo>
                    <a:pt x="1137" y="1976"/>
                  </a:lnTo>
                  <a:lnTo>
                    <a:pt x="1154" y="1978"/>
                  </a:lnTo>
                  <a:lnTo>
                    <a:pt x="1171" y="1985"/>
                  </a:lnTo>
                  <a:lnTo>
                    <a:pt x="1186" y="1997"/>
                  </a:lnTo>
                  <a:lnTo>
                    <a:pt x="1288" y="2099"/>
                  </a:lnTo>
                  <a:lnTo>
                    <a:pt x="1512" y="1875"/>
                  </a:lnTo>
                  <a:lnTo>
                    <a:pt x="1461" y="1814"/>
                  </a:lnTo>
                  <a:lnTo>
                    <a:pt x="1413" y="1748"/>
                  </a:lnTo>
                  <a:lnTo>
                    <a:pt x="1371" y="1680"/>
                  </a:lnTo>
                  <a:lnTo>
                    <a:pt x="1334" y="1609"/>
                  </a:lnTo>
                  <a:lnTo>
                    <a:pt x="1301" y="1533"/>
                  </a:lnTo>
                  <a:lnTo>
                    <a:pt x="1275" y="1456"/>
                  </a:lnTo>
                  <a:lnTo>
                    <a:pt x="1253" y="1377"/>
                  </a:lnTo>
                  <a:lnTo>
                    <a:pt x="1238" y="1294"/>
                  </a:lnTo>
                  <a:lnTo>
                    <a:pt x="1228" y="1211"/>
                  </a:lnTo>
                  <a:lnTo>
                    <a:pt x="1225" y="1125"/>
                  </a:lnTo>
                  <a:lnTo>
                    <a:pt x="1228" y="1037"/>
                  </a:lnTo>
                  <a:lnTo>
                    <a:pt x="1239" y="952"/>
                  </a:lnTo>
                  <a:lnTo>
                    <a:pt x="1255" y="868"/>
                  </a:lnTo>
                  <a:lnTo>
                    <a:pt x="1277" y="786"/>
                  </a:lnTo>
                  <a:lnTo>
                    <a:pt x="1305" y="708"/>
                  </a:lnTo>
                  <a:lnTo>
                    <a:pt x="1339" y="631"/>
                  </a:lnTo>
                  <a:lnTo>
                    <a:pt x="1379" y="558"/>
                  </a:lnTo>
                  <a:lnTo>
                    <a:pt x="1424" y="489"/>
                  </a:lnTo>
                  <a:lnTo>
                    <a:pt x="1473" y="422"/>
                  </a:lnTo>
                  <a:lnTo>
                    <a:pt x="1527" y="360"/>
                  </a:lnTo>
                  <a:lnTo>
                    <a:pt x="1585" y="301"/>
                  </a:lnTo>
                  <a:lnTo>
                    <a:pt x="1647" y="247"/>
                  </a:lnTo>
                  <a:lnTo>
                    <a:pt x="1714" y="199"/>
                  </a:lnTo>
                  <a:lnTo>
                    <a:pt x="1784" y="154"/>
                  </a:lnTo>
                  <a:lnTo>
                    <a:pt x="1857" y="114"/>
                  </a:lnTo>
                  <a:lnTo>
                    <a:pt x="1933" y="80"/>
                  </a:lnTo>
                  <a:lnTo>
                    <a:pt x="2012" y="52"/>
                  </a:lnTo>
                  <a:lnTo>
                    <a:pt x="2094" y="30"/>
                  </a:lnTo>
                  <a:lnTo>
                    <a:pt x="2178" y="14"/>
                  </a:lnTo>
                  <a:lnTo>
                    <a:pt x="2263" y="3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190"/>
            <p:cNvSpPr>
              <a:spLocks/>
            </p:cNvSpPr>
            <p:nvPr/>
          </p:nvSpPr>
          <p:spPr bwMode="auto">
            <a:xfrm>
              <a:off x="3000376" y="2836863"/>
              <a:ext cx="23813" cy="25400"/>
            </a:xfrm>
            <a:custGeom>
              <a:avLst/>
              <a:gdLst>
                <a:gd name="T0" fmla="*/ 74 w 149"/>
                <a:gd name="T1" fmla="*/ 0 h 160"/>
                <a:gd name="T2" fmla="*/ 92 w 149"/>
                <a:gd name="T3" fmla="*/ 1 h 160"/>
                <a:gd name="T4" fmla="*/ 110 w 149"/>
                <a:gd name="T5" fmla="*/ 6 h 160"/>
                <a:gd name="T6" fmla="*/ 126 w 149"/>
                <a:gd name="T7" fmla="*/ 17 h 160"/>
                <a:gd name="T8" fmla="*/ 138 w 149"/>
                <a:gd name="T9" fmla="*/ 29 h 160"/>
                <a:gd name="T10" fmla="*/ 146 w 149"/>
                <a:gd name="T11" fmla="*/ 45 h 160"/>
                <a:gd name="T12" fmla="*/ 149 w 149"/>
                <a:gd name="T13" fmla="*/ 63 h 160"/>
                <a:gd name="T14" fmla="*/ 149 w 149"/>
                <a:gd name="T15" fmla="*/ 81 h 160"/>
                <a:gd name="T16" fmla="*/ 143 w 149"/>
                <a:gd name="T17" fmla="*/ 99 h 160"/>
                <a:gd name="T18" fmla="*/ 132 w 149"/>
                <a:gd name="T19" fmla="*/ 121 h 160"/>
                <a:gd name="T20" fmla="*/ 124 w 149"/>
                <a:gd name="T21" fmla="*/ 135 h 160"/>
                <a:gd name="T22" fmla="*/ 113 w 149"/>
                <a:gd name="T23" fmla="*/ 146 h 160"/>
                <a:gd name="T24" fmla="*/ 99 w 149"/>
                <a:gd name="T25" fmla="*/ 154 h 160"/>
                <a:gd name="T26" fmla="*/ 85 w 149"/>
                <a:gd name="T27" fmla="*/ 159 h 160"/>
                <a:gd name="T28" fmla="*/ 70 w 149"/>
                <a:gd name="T29" fmla="*/ 160 h 160"/>
                <a:gd name="T30" fmla="*/ 55 w 149"/>
                <a:gd name="T31" fmla="*/ 159 h 160"/>
                <a:gd name="T32" fmla="*/ 40 w 149"/>
                <a:gd name="T33" fmla="*/ 154 h 160"/>
                <a:gd name="T34" fmla="*/ 24 w 149"/>
                <a:gd name="T35" fmla="*/ 144 h 160"/>
                <a:gd name="T36" fmla="*/ 13 w 149"/>
                <a:gd name="T37" fmla="*/ 131 h 160"/>
                <a:gd name="T38" fmla="*/ 4 w 149"/>
                <a:gd name="T39" fmla="*/ 115 h 160"/>
                <a:gd name="T40" fmla="*/ 0 w 149"/>
                <a:gd name="T41" fmla="*/ 97 h 160"/>
                <a:gd name="T42" fmla="*/ 1 w 149"/>
                <a:gd name="T43" fmla="*/ 79 h 160"/>
                <a:gd name="T44" fmla="*/ 6 w 149"/>
                <a:gd name="T45" fmla="*/ 61 h 160"/>
                <a:gd name="T46" fmla="*/ 17 w 149"/>
                <a:gd name="T47" fmla="*/ 40 h 160"/>
                <a:gd name="T48" fmla="*/ 27 w 149"/>
                <a:gd name="T49" fmla="*/ 24 h 160"/>
                <a:gd name="T50" fmla="*/ 41 w 149"/>
                <a:gd name="T51" fmla="*/ 11 h 160"/>
                <a:gd name="T52" fmla="*/ 56 w 149"/>
                <a:gd name="T53" fmla="*/ 4 h 160"/>
                <a:gd name="T54" fmla="*/ 74 w 149"/>
                <a:gd name="T5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160">
                  <a:moveTo>
                    <a:pt x="74" y="0"/>
                  </a:moveTo>
                  <a:lnTo>
                    <a:pt x="92" y="1"/>
                  </a:lnTo>
                  <a:lnTo>
                    <a:pt x="110" y="6"/>
                  </a:lnTo>
                  <a:lnTo>
                    <a:pt x="126" y="17"/>
                  </a:lnTo>
                  <a:lnTo>
                    <a:pt x="138" y="29"/>
                  </a:lnTo>
                  <a:lnTo>
                    <a:pt x="146" y="45"/>
                  </a:lnTo>
                  <a:lnTo>
                    <a:pt x="149" y="63"/>
                  </a:lnTo>
                  <a:lnTo>
                    <a:pt x="149" y="81"/>
                  </a:lnTo>
                  <a:lnTo>
                    <a:pt x="143" y="99"/>
                  </a:lnTo>
                  <a:lnTo>
                    <a:pt x="132" y="121"/>
                  </a:lnTo>
                  <a:lnTo>
                    <a:pt x="124" y="135"/>
                  </a:lnTo>
                  <a:lnTo>
                    <a:pt x="113" y="146"/>
                  </a:lnTo>
                  <a:lnTo>
                    <a:pt x="99" y="154"/>
                  </a:lnTo>
                  <a:lnTo>
                    <a:pt x="85" y="159"/>
                  </a:lnTo>
                  <a:lnTo>
                    <a:pt x="70" y="160"/>
                  </a:lnTo>
                  <a:lnTo>
                    <a:pt x="55" y="159"/>
                  </a:lnTo>
                  <a:lnTo>
                    <a:pt x="40" y="154"/>
                  </a:lnTo>
                  <a:lnTo>
                    <a:pt x="24" y="144"/>
                  </a:lnTo>
                  <a:lnTo>
                    <a:pt x="13" y="131"/>
                  </a:lnTo>
                  <a:lnTo>
                    <a:pt x="4" y="115"/>
                  </a:lnTo>
                  <a:lnTo>
                    <a:pt x="0" y="97"/>
                  </a:lnTo>
                  <a:lnTo>
                    <a:pt x="1" y="79"/>
                  </a:lnTo>
                  <a:lnTo>
                    <a:pt x="6" y="61"/>
                  </a:lnTo>
                  <a:lnTo>
                    <a:pt x="17" y="40"/>
                  </a:lnTo>
                  <a:lnTo>
                    <a:pt x="27" y="24"/>
                  </a:lnTo>
                  <a:lnTo>
                    <a:pt x="41" y="11"/>
                  </a:lnTo>
                  <a:lnTo>
                    <a:pt x="56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191"/>
            <p:cNvSpPr>
              <a:spLocks noEditPoints="1"/>
            </p:cNvSpPr>
            <p:nvPr/>
          </p:nvSpPr>
          <p:spPr bwMode="auto">
            <a:xfrm>
              <a:off x="2820988" y="2805113"/>
              <a:ext cx="187325" cy="176213"/>
            </a:xfrm>
            <a:custGeom>
              <a:avLst/>
              <a:gdLst>
                <a:gd name="T0" fmla="*/ 878 w 1179"/>
                <a:gd name="T1" fmla="*/ 847 h 1107"/>
                <a:gd name="T2" fmla="*/ 848 w 1179"/>
                <a:gd name="T3" fmla="*/ 885 h 1107"/>
                <a:gd name="T4" fmla="*/ 855 w 1179"/>
                <a:gd name="T5" fmla="*/ 936 h 1107"/>
                <a:gd name="T6" fmla="*/ 894 w 1179"/>
                <a:gd name="T7" fmla="*/ 965 h 1107"/>
                <a:gd name="T8" fmla="*/ 944 w 1179"/>
                <a:gd name="T9" fmla="*/ 959 h 1107"/>
                <a:gd name="T10" fmla="*/ 973 w 1179"/>
                <a:gd name="T11" fmla="*/ 920 h 1107"/>
                <a:gd name="T12" fmla="*/ 967 w 1179"/>
                <a:gd name="T13" fmla="*/ 870 h 1107"/>
                <a:gd name="T14" fmla="*/ 928 w 1179"/>
                <a:gd name="T15" fmla="*/ 840 h 1107"/>
                <a:gd name="T16" fmla="*/ 188 w 1179"/>
                <a:gd name="T17" fmla="*/ 564 h 1107"/>
                <a:gd name="T18" fmla="*/ 149 w 1179"/>
                <a:gd name="T19" fmla="*/ 594 h 1107"/>
                <a:gd name="T20" fmla="*/ 142 w 1179"/>
                <a:gd name="T21" fmla="*/ 645 h 1107"/>
                <a:gd name="T22" fmla="*/ 172 w 1179"/>
                <a:gd name="T23" fmla="*/ 683 h 1107"/>
                <a:gd name="T24" fmla="*/ 222 w 1179"/>
                <a:gd name="T25" fmla="*/ 689 h 1107"/>
                <a:gd name="T26" fmla="*/ 261 w 1179"/>
                <a:gd name="T27" fmla="*/ 660 h 1107"/>
                <a:gd name="T28" fmla="*/ 267 w 1179"/>
                <a:gd name="T29" fmla="*/ 610 h 1107"/>
                <a:gd name="T30" fmla="*/ 238 w 1179"/>
                <a:gd name="T31" fmla="*/ 571 h 1107"/>
                <a:gd name="T32" fmla="*/ 500 w 1179"/>
                <a:gd name="T33" fmla="*/ 139 h 1107"/>
                <a:gd name="T34" fmla="*/ 455 w 1179"/>
                <a:gd name="T35" fmla="*/ 158 h 1107"/>
                <a:gd name="T36" fmla="*/ 436 w 1179"/>
                <a:gd name="T37" fmla="*/ 204 h 1107"/>
                <a:gd name="T38" fmla="*/ 455 w 1179"/>
                <a:gd name="T39" fmla="*/ 249 h 1107"/>
                <a:gd name="T40" fmla="*/ 500 w 1179"/>
                <a:gd name="T41" fmla="*/ 268 h 1107"/>
                <a:gd name="T42" fmla="*/ 547 w 1179"/>
                <a:gd name="T43" fmla="*/ 249 h 1107"/>
                <a:gd name="T44" fmla="*/ 566 w 1179"/>
                <a:gd name="T45" fmla="*/ 204 h 1107"/>
                <a:gd name="T46" fmla="*/ 547 w 1179"/>
                <a:gd name="T47" fmla="*/ 158 h 1107"/>
                <a:gd name="T48" fmla="*/ 500 w 1179"/>
                <a:gd name="T49" fmla="*/ 139 h 1107"/>
                <a:gd name="T50" fmla="*/ 572 w 1179"/>
                <a:gd name="T51" fmla="*/ 12 h 1107"/>
                <a:gd name="T52" fmla="*/ 657 w 1179"/>
                <a:gd name="T53" fmla="*/ 73 h 1107"/>
                <a:gd name="T54" fmla="*/ 701 w 1179"/>
                <a:gd name="T55" fmla="*/ 167 h 1107"/>
                <a:gd name="T56" fmla="*/ 693 w 1179"/>
                <a:gd name="T57" fmla="*/ 273 h 1107"/>
                <a:gd name="T58" fmla="*/ 875 w 1179"/>
                <a:gd name="T59" fmla="*/ 702 h 1107"/>
                <a:gd name="T60" fmla="*/ 930 w 1179"/>
                <a:gd name="T61" fmla="*/ 700 h 1107"/>
                <a:gd name="T62" fmla="*/ 1071 w 1179"/>
                <a:gd name="T63" fmla="*/ 424 h 1107"/>
                <a:gd name="T64" fmla="*/ 1122 w 1179"/>
                <a:gd name="T65" fmla="*/ 412 h 1107"/>
                <a:gd name="T66" fmla="*/ 1167 w 1179"/>
                <a:gd name="T67" fmla="*/ 442 h 1107"/>
                <a:gd name="T68" fmla="*/ 1179 w 1179"/>
                <a:gd name="T69" fmla="*/ 493 h 1107"/>
                <a:gd name="T70" fmla="*/ 1076 w 1179"/>
                <a:gd name="T71" fmla="*/ 782 h 1107"/>
                <a:gd name="T72" fmla="*/ 1112 w 1179"/>
                <a:gd name="T73" fmla="*/ 870 h 1107"/>
                <a:gd name="T74" fmla="*/ 1103 w 1179"/>
                <a:gd name="T75" fmla="*/ 974 h 1107"/>
                <a:gd name="T76" fmla="*/ 1042 w 1179"/>
                <a:gd name="T77" fmla="*/ 1058 h 1107"/>
                <a:gd name="T78" fmla="*/ 948 w 1179"/>
                <a:gd name="T79" fmla="*/ 1103 h 1107"/>
                <a:gd name="T80" fmla="*/ 840 w 1179"/>
                <a:gd name="T81" fmla="*/ 1093 h 1107"/>
                <a:gd name="T82" fmla="*/ 755 w 1179"/>
                <a:gd name="T83" fmla="*/ 1034 h 1107"/>
                <a:gd name="T84" fmla="*/ 710 w 1179"/>
                <a:gd name="T85" fmla="*/ 939 h 1107"/>
                <a:gd name="T86" fmla="*/ 719 w 1179"/>
                <a:gd name="T87" fmla="*/ 832 h 1107"/>
                <a:gd name="T88" fmla="*/ 540 w 1179"/>
                <a:gd name="T89" fmla="*/ 404 h 1107"/>
                <a:gd name="T90" fmla="*/ 473 w 1179"/>
                <a:gd name="T91" fmla="*/ 406 h 1107"/>
                <a:gd name="T92" fmla="*/ 387 w 1179"/>
                <a:gd name="T93" fmla="*/ 535 h 1107"/>
                <a:gd name="T94" fmla="*/ 409 w 1179"/>
                <a:gd name="T95" fmla="*/ 627 h 1107"/>
                <a:gd name="T96" fmla="*/ 381 w 1179"/>
                <a:gd name="T97" fmla="*/ 730 h 1107"/>
                <a:gd name="T98" fmla="*/ 307 w 1179"/>
                <a:gd name="T99" fmla="*/ 803 h 1107"/>
                <a:gd name="T100" fmla="*/ 205 w 1179"/>
                <a:gd name="T101" fmla="*/ 831 h 1107"/>
                <a:gd name="T102" fmla="*/ 102 w 1179"/>
                <a:gd name="T103" fmla="*/ 803 h 1107"/>
                <a:gd name="T104" fmla="*/ 29 w 1179"/>
                <a:gd name="T105" fmla="*/ 730 h 1107"/>
                <a:gd name="T106" fmla="*/ 0 w 1179"/>
                <a:gd name="T107" fmla="*/ 627 h 1107"/>
                <a:gd name="T108" fmla="*/ 29 w 1179"/>
                <a:gd name="T109" fmla="*/ 524 h 1107"/>
                <a:gd name="T110" fmla="*/ 102 w 1179"/>
                <a:gd name="T111" fmla="*/ 451 h 1107"/>
                <a:gd name="T112" fmla="*/ 205 w 1179"/>
                <a:gd name="T113" fmla="*/ 424 h 1107"/>
                <a:gd name="T114" fmla="*/ 332 w 1179"/>
                <a:gd name="T115" fmla="*/ 319 h 1107"/>
                <a:gd name="T116" fmla="*/ 299 w 1179"/>
                <a:gd name="T117" fmla="*/ 236 h 1107"/>
                <a:gd name="T118" fmla="*/ 310 w 1179"/>
                <a:gd name="T119" fmla="*/ 133 h 1107"/>
                <a:gd name="T120" fmla="*/ 369 w 1179"/>
                <a:gd name="T121" fmla="*/ 48 h 1107"/>
                <a:gd name="T122" fmla="*/ 464 w 1179"/>
                <a:gd name="T123" fmla="*/ 3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9" h="1107">
                  <a:moveTo>
                    <a:pt x="911" y="837"/>
                  </a:moveTo>
                  <a:lnTo>
                    <a:pt x="894" y="840"/>
                  </a:lnTo>
                  <a:lnTo>
                    <a:pt x="878" y="847"/>
                  </a:lnTo>
                  <a:lnTo>
                    <a:pt x="865" y="856"/>
                  </a:lnTo>
                  <a:lnTo>
                    <a:pt x="855" y="870"/>
                  </a:lnTo>
                  <a:lnTo>
                    <a:pt x="848" y="885"/>
                  </a:lnTo>
                  <a:lnTo>
                    <a:pt x="846" y="903"/>
                  </a:lnTo>
                  <a:lnTo>
                    <a:pt x="848" y="920"/>
                  </a:lnTo>
                  <a:lnTo>
                    <a:pt x="855" y="936"/>
                  </a:lnTo>
                  <a:lnTo>
                    <a:pt x="865" y="948"/>
                  </a:lnTo>
                  <a:lnTo>
                    <a:pt x="878" y="959"/>
                  </a:lnTo>
                  <a:lnTo>
                    <a:pt x="894" y="965"/>
                  </a:lnTo>
                  <a:lnTo>
                    <a:pt x="911" y="967"/>
                  </a:lnTo>
                  <a:lnTo>
                    <a:pt x="928" y="965"/>
                  </a:lnTo>
                  <a:lnTo>
                    <a:pt x="944" y="959"/>
                  </a:lnTo>
                  <a:lnTo>
                    <a:pt x="956" y="948"/>
                  </a:lnTo>
                  <a:lnTo>
                    <a:pt x="967" y="936"/>
                  </a:lnTo>
                  <a:lnTo>
                    <a:pt x="973" y="920"/>
                  </a:lnTo>
                  <a:lnTo>
                    <a:pt x="976" y="903"/>
                  </a:lnTo>
                  <a:lnTo>
                    <a:pt x="973" y="885"/>
                  </a:lnTo>
                  <a:lnTo>
                    <a:pt x="967" y="870"/>
                  </a:lnTo>
                  <a:lnTo>
                    <a:pt x="956" y="856"/>
                  </a:lnTo>
                  <a:lnTo>
                    <a:pt x="944" y="847"/>
                  </a:lnTo>
                  <a:lnTo>
                    <a:pt x="928" y="840"/>
                  </a:lnTo>
                  <a:lnTo>
                    <a:pt x="911" y="837"/>
                  </a:lnTo>
                  <a:close/>
                  <a:moveTo>
                    <a:pt x="205" y="562"/>
                  </a:moveTo>
                  <a:lnTo>
                    <a:pt x="188" y="564"/>
                  </a:lnTo>
                  <a:lnTo>
                    <a:pt x="172" y="571"/>
                  </a:lnTo>
                  <a:lnTo>
                    <a:pt x="159" y="581"/>
                  </a:lnTo>
                  <a:lnTo>
                    <a:pt x="149" y="594"/>
                  </a:lnTo>
                  <a:lnTo>
                    <a:pt x="142" y="610"/>
                  </a:lnTo>
                  <a:lnTo>
                    <a:pt x="140" y="627"/>
                  </a:lnTo>
                  <a:lnTo>
                    <a:pt x="142" y="645"/>
                  </a:lnTo>
                  <a:lnTo>
                    <a:pt x="149" y="660"/>
                  </a:lnTo>
                  <a:lnTo>
                    <a:pt x="159" y="673"/>
                  </a:lnTo>
                  <a:lnTo>
                    <a:pt x="172" y="683"/>
                  </a:lnTo>
                  <a:lnTo>
                    <a:pt x="188" y="689"/>
                  </a:lnTo>
                  <a:lnTo>
                    <a:pt x="205" y="692"/>
                  </a:lnTo>
                  <a:lnTo>
                    <a:pt x="222" y="689"/>
                  </a:lnTo>
                  <a:lnTo>
                    <a:pt x="238" y="683"/>
                  </a:lnTo>
                  <a:lnTo>
                    <a:pt x="250" y="673"/>
                  </a:lnTo>
                  <a:lnTo>
                    <a:pt x="261" y="660"/>
                  </a:lnTo>
                  <a:lnTo>
                    <a:pt x="267" y="645"/>
                  </a:lnTo>
                  <a:lnTo>
                    <a:pt x="269" y="627"/>
                  </a:lnTo>
                  <a:lnTo>
                    <a:pt x="267" y="610"/>
                  </a:lnTo>
                  <a:lnTo>
                    <a:pt x="261" y="594"/>
                  </a:lnTo>
                  <a:lnTo>
                    <a:pt x="250" y="581"/>
                  </a:lnTo>
                  <a:lnTo>
                    <a:pt x="238" y="571"/>
                  </a:lnTo>
                  <a:lnTo>
                    <a:pt x="222" y="564"/>
                  </a:lnTo>
                  <a:lnTo>
                    <a:pt x="205" y="562"/>
                  </a:lnTo>
                  <a:close/>
                  <a:moveTo>
                    <a:pt x="500" y="139"/>
                  </a:moveTo>
                  <a:lnTo>
                    <a:pt x="483" y="141"/>
                  </a:lnTo>
                  <a:lnTo>
                    <a:pt x="468" y="148"/>
                  </a:lnTo>
                  <a:lnTo>
                    <a:pt x="455" y="158"/>
                  </a:lnTo>
                  <a:lnTo>
                    <a:pt x="445" y="171"/>
                  </a:lnTo>
                  <a:lnTo>
                    <a:pt x="438" y="187"/>
                  </a:lnTo>
                  <a:lnTo>
                    <a:pt x="436" y="204"/>
                  </a:lnTo>
                  <a:lnTo>
                    <a:pt x="438" y="221"/>
                  </a:lnTo>
                  <a:lnTo>
                    <a:pt x="445" y="237"/>
                  </a:lnTo>
                  <a:lnTo>
                    <a:pt x="455" y="249"/>
                  </a:lnTo>
                  <a:lnTo>
                    <a:pt x="468" y="260"/>
                  </a:lnTo>
                  <a:lnTo>
                    <a:pt x="483" y="266"/>
                  </a:lnTo>
                  <a:lnTo>
                    <a:pt x="500" y="268"/>
                  </a:lnTo>
                  <a:lnTo>
                    <a:pt x="518" y="266"/>
                  </a:lnTo>
                  <a:lnTo>
                    <a:pt x="533" y="260"/>
                  </a:lnTo>
                  <a:lnTo>
                    <a:pt x="547" y="249"/>
                  </a:lnTo>
                  <a:lnTo>
                    <a:pt x="556" y="237"/>
                  </a:lnTo>
                  <a:lnTo>
                    <a:pt x="564" y="221"/>
                  </a:lnTo>
                  <a:lnTo>
                    <a:pt x="566" y="204"/>
                  </a:lnTo>
                  <a:lnTo>
                    <a:pt x="564" y="187"/>
                  </a:lnTo>
                  <a:lnTo>
                    <a:pt x="556" y="171"/>
                  </a:lnTo>
                  <a:lnTo>
                    <a:pt x="547" y="158"/>
                  </a:lnTo>
                  <a:lnTo>
                    <a:pt x="533" y="148"/>
                  </a:lnTo>
                  <a:lnTo>
                    <a:pt x="518" y="141"/>
                  </a:lnTo>
                  <a:lnTo>
                    <a:pt x="500" y="139"/>
                  </a:lnTo>
                  <a:close/>
                  <a:moveTo>
                    <a:pt x="500" y="0"/>
                  </a:moveTo>
                  <a:lnTo>
                    <a:pt x="537" y="3"/>
                  </a:lnTo>
                  <a:lnTo>
                    <a:pt x="572" y="12"/>
                  </a:lnTo>
                  <a:lnTo>
                    <a:pt x="604" y="28"/>
                  </a:lnTo>
                  <a:lnTo>
                    <a:pt x="632" y="48"/>
                  </a:lnTo>
                  <a:lnTo>
                    <a:pt x="657" y="73"/>
                  </a:lnTo>
                  <a:lnTo>
                    <a:pt x="677" y="101"/>
                  </a:lnTo>
                  <a:lnTo>
                    <a:pt x="692" y="133"/>
                  </a:lnTo>
                  <a:lnTo>
                    <a:pt x="701" y="167"/>
                  </a:lnTo>
                  <a:lnTo>
                    <a:pt x="704" y="204"/>
                  </a:lnTo>
                  <a:lnTo>
                    <a:pt x="701" y="240"/>
                  </a:lnTo>
                  <a:lnTo>
                    <a:pt x="693" y="273"/>
                  </a:lnTo>
                  <a:lnTo>
                    <a:pt x="678" y="304"/>
                  </a:lnTo>
                  <a:lnTo>
                    <a:pt x="659" y="332"/>
                  </a:lnTo>
                  <a:lnTo>
                    <a:pt x="875" y="702"/>
                  </a:lnTo>
                  <a:lnTo>
                    <a:pt x="893" y="700"/>
                  </a:lnTo>
                  <a:lnTo>
                    <a:pt x="911" y="699"/>
                  </a:lnTo>
                  <a:lnTo>
                    <a:pt x="930" y="700"/>
                  </a:lnTo>
                  <a:lnTo>
                    <a:pt x="1046" y="451"/>
                  </a:lnTo>
                  <a:lnTo>
                    <a:pt x="1057" y="435"/>
                  </a:lnTo>
                  <a:lnTo>
                    <a:pt x="1071" y="424"/>
                  </a:lnTo>
                  <a:lnTo>
                    <a:pt x="1087" y="415"/>
                  </a:lnTo>
                  <a:lnTo>
                    <a:pt x="1104" y="411"/>
                  </a:lnTo>
                  <a:lnTo>
                    <a:pt x="1122" y="412"/>
                  </a:lnTo>
                  <a:lnTo>
                    <a:pt x="1140" y="417"/>
                  </a:lnTo>
                  <a:lnTo>
                    <a:pt x="1155" y="428"/>
                  </a:lnTo>
                  <a:lnTo>
                    <a:pt x="1167" y="442"/>
                  </a:lnTo>
                  <a:lnTo>
                    <a:pt x="1176" y="458"/>
                  </a:lnTo>
                  <a:lnTo>
                    <a:pt x="1179" y="475"/>
                  </a:lnTo>
                  <a:lnTo>
                    <a:pt x="1179" y="493"/>
                  </a:lnTo>
                  <a:lnTo>
                    <a:pt x="1172" y="510"/>
                  </a:lnTo>
                  <a:lnTo>
                    <a:pt x="1056" y="759"/>
                  </a:lnTo>
                  <a:lnTo>
                    <a:pt x="1076" y="782"/>
                  </a:lnTo>
                  <a:lnTo>
                    <a:pt x="1092" y="810"/>
                  </a:lnTo>
                  <a:lnTo>
                    <a:pt x="1105" y="838"/>
                  </a:lnTo>
                  <a:lnTo>
                    <a:pt x="1112" y="870"/>
                  </a:lnTo>
                  <a:lnTo>
                    <a:pt x="1115" y="903"/>
                  </a:lnTo>
                  <a:lnTo>
                    <a:pt x="1112" y="939"/>
                  </a:lnTo>
                  <a:lnTo>
                    <a:pt x="1103" y="974"/>
                  </a:lnTo>
                  <a:lnTo>
                    <a:pt x="1087" y="1005"/>
                  </a:lnTo>
                  <a:lnTo>
                    <a:pt x="1067" y="1034"/>
                  </a:lnTo>
                  <a:lnTo>
                    <a:pt x="1042" y="1058"/>
                  </a:lnTo>
                  <a:lnTo>
                    <a:pt x="1014" y="1078"/>
                  </a:lnTo>
                  <a:lnTo>
                    <a:pt x="982" y="1093"/>
                  </a:lnTo>
                  <a:lnTo>
                    <a:pt x="948" y="1103"/>
                  </a:lnTo>
                  <a:lnTo>
                    <a:pt x="911" y="1107"/>
                  </a:lnTo>
                  <a:lnTo>
                    <a:pt x="874" y="1103"/>
                  </a:lnTo>
                  <a:lnTo>
                    <a:pt x="840" y="1093"/>
                  </a:lnTo>
                  <a:lnTo>
                    <a:pt x="808" y="1078"/>
                  </a:lnTo>
                  <a:lnTo>
                    <a:pt x="780" y="1058"/>
                  </a:lnTo>
                  <a:lnTo>
                    <a:pt x="755" y="1034"/>
                  </a:lnTo>
                  <a:lnTo>
                    <a:pt x="735" y="1005"/>
                  </a:lnTo>
                  <a:lnTo>
                    <a:pt x="719" y="974"/>
                  </a:lnTo>
                  <a:lnTo>
                    <a:pt x="710" y="939"/>
                  </a:lnTo>
                  <a:lnTo>
                    <a:pt x="707" y="903"/>
                  </a:lnTo>
                  <a:lnTo>
                    <a:pt x="710" y="866"/>
                  </a:lnTo>
                  <a:lnTo>
                    <a:pt x="719" y="832"/>
                  </a:lnTo>
                  <a:lnTo>
                    <a:pt x="734" y="800"/>
                  </a:lnTo>
                  <a:lnTo>
                    <a:pt x="754" y="772"/>
                  </a:lnTo>
                  <a:lnTo>
                    <a:pt x="540" y="404"/>
                  </a:lnTo>
                  <a:lnTo>
                    <a:pt x="520" y="407"/>
                  </a:lnTo>
                  <a:lnTo>
                    <a:pt x="500" y="408"/>
                  </a:lnTo>
                  <a:lnTo>
                    <a:pt x="473" y="406"/>
                  </a:lnTo>
                  <a:lnTo>
                    <a:pt x="445" y="400"/>
                  </a:lnTo>
                  <a:lnTo>
                    <a:pt x="371" y="508"/>
                  </a:lnTo>
                  <a:lnTo>
                    <a:pt x="387" y="535"/>
                  </a:lnTo>
                  <a:lnTo>
                    <a:pt x="399" y="564"/>
                  </a:lnTo>
                  <a:lnTo>
                    <a:pt x="406" y="595"/>
                  </a:lnTo>
                  <a:lnTo>
                    <a:pt x="409" y="627"/>
                  </a:lnTo>
                  <a:lnTo>
                    <a:pt x="406" y="664"/>
                  </a:lnTo>
                  <a:lnTo>
                    <a:pt x="396" y="699"/>
                  </a:lnTo>
                  <a:lnTo>
                    <a:pt x="381" y="730"/>
                  </a:lnTo>
                  <a:lnTo>
                    <a:pt x="360" y="758"/>
                  </a:lnTo>
                  <a:lnTo>
                    <a:pt x="336" y="783"/>
                  </a:lnTo>
                  <a:lnTo>
                    <a:pt x="307" y="803"/>
                  </a:lnTo>
                  <a:lnTo>
                    <a:pt x="276" y="818"/>
                  </a:lnTo>
                  <a:lnTo>
                    <a:pt x="242" y="828"/>
                  </a:lnTo>
                  <a:lnTo>
                    <a:pt x="205" y="831"/>
                  </a:lnTo>
                  <a:lnTo>
                    <a:pt x="168" y="828"/>
                  </a:lnTo>
                  <a:lnTo>
                    <a:pt x="134" y="818"/>
                  </a:lnTo>
                  <a:lnTo>
                    <a:pt x="102" y="803"/>
                  </a:lnTo>
                  <a:lnTo>
                    <a:pt x="73" y="783"/>
                  </a:lnTo>
                  <a:lnTo>
                    <a:pt x="49" y="758"/>
                  </a:lnTo>
                  <a:lnTo>
                    <a:pt x="29" y="730"/>
                  </a:lnTo>
                  <a:lnTo>
                    <a:pt x="13" y="699"/>
                  </a:lnTo>
                  <a:lnTo>
                    <a:pt x="4" y="664"/>
                  </a:lnTo>
                  <a:lnTo>
                    <a:pt x="0" y="627"/>
                  </a:lnTo>
                  <a:lnTo>
                    <a:pt x="4" y="591"/>
                  </a:lnTo>
                  <a:lnTo>
                    <a:pt x="13" y="556"/>
                  </a:lnTo>
                  <a:lnTo>
                    <a:pt x="29" y="524"/>
                  </a:lnTo>
                  <a:lnTo>
                    <a:pt x="49" y="496"/>
                  </a:lnTo>
                  <a:lnTo>
                    <a:pt x="73" y="471"/>
                  </a:lnTo>
                  <a:lnTo>
                    <a:pt x="102" y="451"/>
                  </a:lnTo>
                  <a:lnTo>
                    <a:pt x="134" y="436"/>
                  </a:lnTo>
                  <a:lnTo>
                    <a:pt x="168" y="427"/>
                  </a:lnTo>
                  <a:lnTo>
                    <a:pt x="205" y="424"/>
                  </a:lnTo>
                  <a:lnTo>
                    <a:pt x="231" y="425"/>
                  </a:lnTo>
                  <a:lnTo>
                    <a:pt x="256" y="430"/>
                  </a:lnTo>
                  <a:lnTo>
                    <a:pt x="332" y="319"/>
                  </a:lnTo>
                  <a:lnTo>
                    <a:pt x="317" y="294"/>
                  </a:lnTo>
                  <a:lnTo>
                    <a:pt x="306" y="265"/>
                  </a:lnTo>
                  <a:lnTo>
                    <a:pt x="299" y="236"/>
                  </a:lnTo>
                  <a:lnTo>
                    <a:pt x="297" y="204"/>
                  </a:lnTo>
                  <a:lnTo>
                    <a:pt x="300" y="167"/>
                  </a:lnTo>
                  <a:lnTo>
                    <a:pt x="310" y="133"/>
                  </a:lnTo>
                  <a:lnTo>
                    <a:pt x="324" y="101"/>
                  </a:lnTo>
                  <a:lnTo>
                    <a:pt x="345" y="73"/>
                  </a:lnTo>
                  <a:lnTo>
                    <a:pt x="369" y="48"/>
                  </a:lnTo>
                  <a:lnTo>
                    <a:pt x="397" y="28"/>
                  </a:lnTo>
                  <a:lnTo>
                    <a:pt x="429" y="12"/>
                  </a:lnTo>
                  <a:lnTo>
                    <a:pt x="464" y="3"/>
                  </a:lnTo>
                  <a:lnTo>
                    <a:pt x="5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192"/>
            <p:cNvSpPr>
              <a:spLocks noEditPoints="1"/>
            </p:cNvSpPr>
            <p:nvPr/>
          </p:nvSpPr>
          <p:spPr bwMode="auto">
            <a:xfrm>
              <a:off x="3003551" y="2767013"/>
              <a:ext cx="65088" cy="65088"/>
            </a:xfrm>
            <a:custGeom>
              <a:avLst/>
              <a:gdLst>
                <a:gd name="T0" fmla="*/ 205 w 409"/>
                <a:gd name="T1" fmla="*/ 139 h 408"/>
                <a:gd name="T2" fmla="*/ 188 w 409"/>
                <a:gd name="T3" fmla="*/ 141 h 408"/>
                <a:gd name="T4" fmla="*/ 172 w 409"/>
                <a:gd name="T5" fmla="*/ 148 h 408"/>
                <a:gd name="T6" fmla="*/ 159 w 409"/>
                <a:gd name="T7" fmla="*/ 158 h 408"/>
                <a:gd name="T8" fmla="*/ 148 w 409"/>
                <a:gd name="T9" fmla="*/ 171 h 408"/>
                <a:gd name="T10" fmla="*/ 142 w 409"/>
                <a:gd name="T11" fmla="*/ 187 h 408"/>
                <a:gd name="T12" fmla="*/ 140 w 409"/>
                <a:gd name="T13" fmla="*/ 204 h 408"/>
                <a:gd name="T14" fmla="*/ 142 w 409"/>
                <a:gd name="T15" fmla="*/ 222 h 408"/>
                <a:gd name="T16" fmla="*/ 148 w 409"/>
                <a:gd name="T17" fmla="*/ 236 h 408"/>
                <a:gd name="T18" fmla="*/ 159 w 409"/>
                <a:gd name="T19" fmla="*/ 250 h 408"/>
                <a:gd name="T20" fmla="*/ 172 w 409"/>
                <a:gd name="T21" fmla="*/ 260 h 408"/>
                <a:gd name="T22" fmla="*/ 188 w 409"/>
                <a:gd name="T23" fmla="*/ 266 h 408"/>
                <a:gd name="T24" fmla="*/ 205 w 409"/>
                <a:gd name="T25" fmla="*/ 269 h 408"/>
                <a:gd name="T26" fmla="*/ 222 w 409"/>
                <a:gd name="T27" fmla="*/ 266 h 408"/>
                <a:gd name="T28" fmla="*/ 237 w 409"/>
                <a:gd name="T29" fmla="*/ 260 h 408"/>
                <a:gd name="T30" fmla="*/ 250 w 409"/>
                <a:gd name="T31" fmla="*/ 250 h 408"/>
                <a:gd name="T32" fmla="*/ 261 w 409"/>
                <a:gd name="T33" fmla="*/ 236 h 408"/>
                <a:gd name="T34" fmla="*/ 267 w 409"/>
                <a:gd name="T35" fmla="*/ 222 h 408"/>
                <a:gd name="T36" fmla="*/ 269 w 409"/>
                <a:gd name="T37" fmla="*/ 204 h 408"/>
                <a:gd name="T38" fmla="*/ 267 w 409"/>
                <a:gd name="T39" fmla="*/ 187 h 408"/>
                <a:gd name="T40" fmla="*/ 261 w 409"/>
                <a:gd name="T41" fmla="*/ 171 h 408"/>
                <a:gd name="T42" fmla="*/ 250 w 409"/>
                <a:gd name="T43" fmla="*/ 158 h 408"/>
                <a:gd name="T44" fmla="*/ 237 w 409"/>
                <a:gd name="T45" fmla="*/ 148 h 408"/>
                <a:gd name="T46" fmla="*/ 222 w 409"/>
                <a:gd name="T47" fmla="*/ 141 h 408"/>
                <a:gd name="T48" fmla="*/ 205 w 409"/>
                <a:gd name="T49" fmla="*/ 139 h 408"/>
                <a:gd name="T50" fmla="*/ 205 w 409"/>
                <a:gd name="T51" fmla="*/ 0 h 408"/>
                <a:gd name="T52" fmla="*/ 242 w 409"/>
                <a:gd name="T53" fmla="*/ 4 h 408"/>
                <a:gd name="T54" fmla="*/ 276 w 409"/>
                <a:gd name="T55" fmla="*/ 13 h 408"/>
                <a:gd name="T56" fmla="*/ 307 w 409"/>
                <a:gd name="T57" fmla="*/ 28 h 408"/>
                <a:gd name="T58" fmla="*/ 336 w 409"/>
                <a:gd name="T59" fmla="*/ 48 h 408"/>
                <a:gd name="T60" fmla="*/ 360 w 409"/>
                <a:gd name="T61" fmla="*/ 73 h 408"/>
                <a:gd name="T62" fmla="*/ 380 w 409"/>
                <a:gd name="T63" fmla="*/ 101 h 408"/>
                <a:gd name="T64" fmla="*/ 396 w 409"/>
                <a:gd name="T65" fmla="*/ 133 h 408"/>
                <a:gd name="T66" fmla="*/ 406 w 409"/>
                <a:gd name="T67" fmla="*/ 168 h 408"/>
                <a:gd name="T68" fmla="*/ 409 w 409"/>
                <a:gd name="T69" fmla="*/ 204 h 408"/>
                <a:gd name="T70" fmla="*/ 406 w 409"/>
                <a:gd name="T71" fmla="*/ 241 h 408"/>
                <a:gd name="T72" fmla="*/ 396 w 409"/>
                <a:gd name="T73" fmla="*/ 275 h 408"/>
                <a:gd name="T74" fmla="*/ 380 w 409"/>
                <a:gd name="T75" fmla="*/ 306 h 408"/>
                <a:gd name="T76" fmla="*/ 360 w 409"/>
                <a:gd name="T77" fmla="*/ 335 h 408"/>
                <a:gd name="T78" fmla="*/ 336 w 409"/>
                <a:gd name="T79" fmla="*/ 360 h 408"/>
                <a:gd name="T80" fmla="*/ 307 w 409"/>
                <a:gd name="T81" fmla="*/ 380 h 408"/>
                <a:gd name="T82" fmla="*/ 276 w 409"/>
                <a:gd name="T83" fmla="*/ 395 h 408"/>
                <a:gd name="T84" fmla="*/ 242 w 409"/>
                <a:gd name="T85" fmla="*/ 405 h 408"/>
                <a:gd name="T86" fmla="*/ 205 w 409"/>
                <a:gd name="T87" fmla="*/ 408 h 408"/>
                <a:gd name="T88" fmla="*/ 168 w 409"/>
                <a:gd name="T89" fmla="*/ 405 h 408"/>
                <a:gd name="T90" fmla="*/ 134 w 409"/>
                <a:gd name="T91" fmla="*/ 395 h 408"/>
                <a:gd name="T92" fmla="*/ 102 w 409"/>
                <a:gd name="T93" fmla="*/ 380 h 408"/>
                <a:gd name="T94" fmla="*/ 73 w 409"/>
                <a:gd name="T95" fmla="*/ 360 h 408"/>
                <a:gd name="T96" fmla="*/ 49 w 409"/>
                <a:gd name="T97" fmla="*/ 335 h 408"/>
                <a:gd name="T98" fmla="*/ 29 w 409"/>
                <a:gd name="T99" fmla="*/ 306 h 408"/>
                <a:gd name="T100" fmla="*/ 13 w 409"/>
                <a:gd name="T101" fmla="*/ 275 h 408"/>
                <a:gd name="T102" fmla="*/ 3 w 409"/>
                <a:gd name="T103" fmla="*/ 241 h 408"/>
                <a:gd name="T104" fmla="*/ 0 w 409"/>
                <a:gd name="T105" fmla="*/ 204 h 408"/>
                <a:gd name="T106" fmla="*/ 3 w 409"/>
                <a:gd name="T107" fmla="*/ 168 h 408"/>
                <a:gd name="T108" fmla="*/ 13 w 409"/>
                <a:gd name="T109" fmla="*/ 133 h 408"/>
                <a:gd name="T110" fmla="*/ 29 w 409"/>
                <a:gd name="T111" fmla="*/ 101 h 408"/>
                <a:gd name="T112" fmla="*/ 49 w 409"/>
                <a:gd name="T113" fmla="*/ 73 h 408"/>
                <a:gd name="T114" fmla="*/ 73 w 409"/>
                <a:gd name="T115" fmla="*/ 48 h 408"/>
                <a:gd name="T116" fmla="*/ 102 w 409"/>
                <a:gd name="T117" fmla="*/ 28 h 408"/>
                <a:gd name="T118" fmla="*/ 134 w 409"/>
                <a:gd name="T119" fmla="*/ 13 h 408"/>
                <a:gd name="T120" fmla="*/ 168 w 409"/>
                <a:gd name="T121" fmla="*/ 4 h 408"/>
                <a:gd name="T122" fmla="*/ 205 w 409"/>
                <a:gd name="T12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9" h="408">
                  <a:moveTo>
                    <a:pt x="205" y="139"/>
                  </a:moveTo>
                  <a:lnTo>
                    <a:pt x="188" y="141"/>
                  </a:lnTo>
                  <a:lnTo>
                    <a:pt x="172" y="148"/>
                  </a:lnTo>
                  <a:lnTo>
                    <a:pt x="159" y="158"/>
                  </a:lnTo>
                  <a:lnTo>
                    <a:pt x="148" y="171"/>
                  </a:lnTo>
                  <a:lnTo>
                    <a:pt x="142" y="187"/>
                  </a:lnTo>
                  <a:lnTo>
                    <a:pt x="140" y="204"/>
                  </a:lnTo>
                  <a:lnTo>
                    <a:pt x="142" y="222"/>
                  </a:lnTo>
                  <a:lnTo>
                    <a:pt x="148" y="236"/>
                  </a:lnTo>
                  <a:lnTo>
                    <a:pt x="159" y="250"/>
                  </a:lnTo>
                  <a:lnTo>
                    <a:pt x="172" y="260"/>
                  </a:lnTo>
                  <a:lnTo>
                    <a:pt x="188" y="266"/>
                  </a:lnTo>
                  <a:lnTo>
                    <a:pt x="205" y="269"/>
                  </a:lnTo>
                  <a:lnTo>
                    <a:pt x="222" y="266"/>
                  </a:lnTo>
                  <a:lnTo>
                    <a:pt x="237" y="260"/>
                  </a:lnTo>
                  <a:lnTo>
                    <a:pt x="250" y="250"/>
                  </a:lnTo>
                  <a:lnTo>
                    <a:pt x="261" y="236"/>
                  </a:lnTo>
                  <a:lnTo>
                    <a:pt x="267" y="222"/>
                  </a:lnTo>
                  <a:lnTo>
                    <a:pt x="269" y="204"/>
                  </a:lnTo>
                  <a:lnTo>
                    <a:pt x="267" y="187"/>
                  </a:lnTo>
                  <a:lnTo>
                    <a:pt x="261" y="171"/>
                  </a:lnTo>
                  <a:lnTo>
                    <a:pt x="250" y="158"/>
                  </a:lnTo>
                  <a:lnTo>
                    <a:pt x="237" y="148"/>
                  </a:lnTo>
                  <a:lnTo>
                    <a:pt x="222" y="141"/>
                  </a:lnTo>
                  <a:lnTo>
                    <a:pt x="205" y="139"/>
                  </a:lnTo>
                  <a:close/>
                  <a:moveTo>
                    <a:pt x="205" y="0"/>
                  </a:moveTo>
                  <a:lnTo>
                    <a:pt x="242" y="4"/>
                  </a:lnTo>
                  <a:lnTo>
                    <a:pt x="276" y="13"/>
                  </a:lnTo>
                  <a:lnTo>
                    <a:pt x="307" y="28"/>
                  </a:lnTo>
                  <a:lnTo>
                    <a:pt x="336" y="48"/>
                  </a:lnTo>
                  <a:lnTo>
                    <a:pt x="360" y="73"/>
                  </a:lnTo>
                  <a:lnTo>
                    <a:pt x="380" y="101"/>
                  </a:lnTo>
                  <a:lnTo>
                    <a:pt x="396" y="133"/>
                  </a:lnTo>
                  <a:lnTo>
                    <a:pt x="406" y="168"/>
                  </a:lnTo>
                  <a:lnTo>
                    <a:pt x="409" y="204"/>
                  </a:lnTo>
                  <a:lnTo>
                    <a:pt x="406" y="241"/>
                  </a:lnTo>
                  <a:lnTo>
                    <a:pt x="396" y="275"/>
                  </a:lnTo>
                  <a:lnTo>
                    <a:pt x="380" y="306"/>
                  </a:lnTo>
                  <a:lnTo>
                    <a:pt x="360" y="335"/>
                  </a:lnTo>
                  <a:lnTo>
                    <a:pt x="336" y="360"/>
                  </a:lnTo>
                  <a:lnTo>
                    <a:pt x="307" y="380"/>
                  </a:lnTo>
                  <a:lnTo>
                    <a:pt x="276" y="395"/>
                  </a:lnTo>
                  <a:lnTo>
                    <a:pt x="242" y="405"/>
                  </a:lnTo>
                  <a:lnTo>
                    <a:pt x="205" y="408"/>
                  </a:lnTo>
                  <a:lnTo>
                    <a:pt x="168" y="405"/>
                  </a:lnTo>
                  <a:lnTo>
                    <a:pt x="134" y="395"/>
                  </a:lnTo>
                  <a:lnTo>
                    <a:pt x="102" y="380"/>
                  </a:lnTo>
                  <a:lnTo>
                    <a:pt x="73" y="360"/>
                  </a:lnTo>
                  <a:lnTo>
                    <a:pt x="49" y="335"/>
                  </a:lnTo>
                  <a:lnTo>
                    <a:pt x="29" y="306"/>
                  </a:lnTo>
                  <a:lnTo>
                    <a:pt x="13" y="275"/>
                  </a:lnTo>
                  <a:lnTo>
                    <a:pt x="3" y="241"/>
                  </a:lnTo>
                  <a:lnTo>
                    <a:pt x="0" y="204"/>
                  </a:lnTo>
                  <a:lnTo>
                    <a:pt x="3" y="168"/>
                  </a:lnTo>
                  <a:lnTo>
                    <a:pt x="13" y="133"/>
                  </a:lnTo>
                  <a:lnTo>
                    <a:pt x="29" y="101"/>
                  </a:lnTo>
                  <a:lnTo>
                    <a:pt x="49" y="73"/>
                  </a:lnTo>
                  <a:lnTo>
                    <a:pt x="73" y="48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4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1604633" y="2689289"/>
            <a:ext cx="554037" cy="554038"/>
            <a:chOff x="1630363" y="2689225"/>
            <a:chExt cx="554037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4" name="Freeform 197"/>
            <p:cNvSpPr>
              <a:spLocks noEditPoints="1"/>
            </p:cNvSpPr>
            <p:nvPr/>
          </p:nvSpPr>
          <p:spPr bwMode="auto">
            <a:xfrm>
              <a:off x="1630363" y="2689225"/>
              <a:ext cx="554037" cy="554038"/>
            </a:xfrm>
            <a:custGeom>
              <a:avLst/>
              <a:gdLst>
                <a:gd name="T0" fmla="*/ 609 w 3491"/>
                <a:gd name="T1" fmla="*/ 2824 h 3490"/>
                <a:gd name="T2" fmla="*/ 160 w 3491"/>
                <a:gd name="T3" fmla="*/ 3345 h 3490"/>
                <a:gd name="T4" fmla="*/ 1843 w 3491"/>
                <a:gd name="T5" fmla="*/ 2609 h 3490"/>
                <a:gd name="T6" fmla="*/ 1646 w 3491"/>
                <a:gd name="T7" fmla="*/ 2910 h 3490"/>
                <a:gd name="T8" fmla="*/ 1170 w 3491"/>
                <a:gd name="T9" fmla="*/ 1657 h 3490"/>
                <a:gd name="T10" fmla="*/ 811 w 3491"/>
                <a:gd name="T11" fmla="*/ 1917 h 3490"/>
                <a:gd name="T12" fmla="*/ 764 w 3491"/>
                <a:gd name="T13" fmla="*/ 2370 h 3490"/>
                <a:gd name="T14" fmla="*/ 1060 w 3491"/>
                <a:gd name="T15" fmla="*/ 2699 h 3490"/>
                <a:gd name="T16" fmla="*/ 1517 w 3491"/>
                <a:gd name="T17" fmla="*/ 2699 h 3490"/>
                <a:gd name="T18" fmla="*/ 1812 w 3491"/>
                <a:gd name="T19" fmla="*/ 2370 h 3490"/>
                <a:gd name="T20" fmla="*/ 1766 w 3491"/>
                <a:gd name="T21" fmla="*/ 1917 h 3490"/>
                <a:gd name="T22" fmla="*/ 1406 w 3491"/>
                <a:gd name="T23" fmla="*/ 1657 h 3490"/>
                <a:gd name="T24" fmla="*/ 564 w 3491"/>
                <a:gd name="T25" fmla="*/ 2077 h 3490"/>
                <a:gd name="T26" fmla="*/ 747 w 3491"/>
                <a:gd name="T27" fmla="*/ 1765 h 3490"/>
                <a:gd name="T28" fmla="*/ 2801 w 3491"/>
                <a:gd name="T29" fmla="*/ 1950 h 3490"/>
                <a:gd name="T30" fmla="*/ 2570 w 3491"/>
                <a:gd name="T31" fmla="*/ 2665 h 3490"/>
                <a:gd name="T32" fmla="*/ 2613 w 3491"/>
                <a:gd name="T33" fmla="*/ 2829 h 3490"/>
                <a:gd name="T34" fmla="*/ 3131 w 3491"/>
                <a:gd name="T35" fmla="*/ 2338 h 3490"/>
                <a:gd name="T36" fmla="*/ 3350 w 3491"/>
                <a:gd name="T37" fmla="*/ 1641 h 3490"/>
                <a:gd name="T38" fmla="*/ 1700 w 3491"/>
                <a:gd name="T39" fmla="*/ 1641 h 3490"/>
                <a:gd name="T40" fmla="*/ 2648 w 3491"/>
                <a:gd name="T41" fmla="*/ 643 h 3490"/>
                <a:gd name="T42" fmla="*/ 2821 w 3491"/>
                <a:gd name="T43" fmla="*/ 1398 h 3490"/>
                <a:gd name="T44" fmla="*/ 3215 w 3491"/>
                <a:gd name="T45" fmla="*/ 968 h 3490"/>
                <a:gd name="T46" fmla="*/ 2764 w 3491"/>
                <a:gd name="T47" fmla="*/ 418 h 3490"/>
                <a:gd name="T48" fmla="*/ 1293 w 3491"/>
                <a:gd name="T49" fmla="*/ 279 h 3490"/>
                <a:gd name="T50" fmla="*/ 746 w 3491"/>
                <a:gd name="T51" fmla="*/ 735 h 3490"/>
                <a:gd name="T52" fmla="*/ 483 w 3491"/>
                <a:gd name="T53" fmla="*/ 1408 h 3490"/>
                <a:gd name="T54" fmla="*/ 1084 w 3491"/>
                <a:gd name="T55" fmla="*/ 906 h 3490"/>
                <a:gd name="T56" fmla="*/ 1373 w 3491"/>
                <a:gd name="T57" fmla="*/ 308 h 3490"/>
                <a:gd name="T58" fmla="*/ 2184 w 3491"/>
                <a:gd name="T59" fmla="*/ 2906 h 3490"/>
                <a:gd name="T60" fmla="*/ 2522 w 3491"/>
                <a:gd name="T61" fmla="*/ 2449 h 3490"/>
                <a:gd name="T62" fmla="*/ 2682 w 3491"/>
                <a:gd name="T63" fmla="*/ 1740 h 3490"/>
                <a:gd name="T64" fmla="*/ 2330 w 3491"/>
                <a:gd name="T65" fmla="*/ 1572 h 3490"/>
                <a:gd name="T66" fmla="*/ 2681 w 3491"/>
                <a:gd name="T67" fmla="*/ 1395 h 3490"/>
                <a:gd name="T68" fmla="*/ 2491 w 3491"/>
                <a:gd name="T69" fmla="*/ 632 h 3490"/>
                <a:gd name="T70" fmla="*/ 2135 w 3491"/>
                <a:gd name="T71" fmla="*/ 213 h 3490"/>
                <a:gd name="T72" fmla="*/ 1641 w 3491"/>
                <a:gd name="T73" fmla="*/ 243 h 3490"/>
                <a:gd name="T74" fmla="*/ 1296 w 3491"/>
                <a:gd name="T75" fmla="*/ 715 h 3490"/>
                <a:gd name="T76" fmla="*/ 1138 w 3491"/>
                <a:gd name="T77" fmla="*/ 1503 h 3490"/>
                <a:gd name="T78" fmla="*/ 2383 w 3491"/>
                <a:gd name="T79" fmla="*/ 71 h 3490"/>
                <a:gd name="T80" fmla="*/ 3028 w 3491"/>
                <a:gd name="T81" fmla="*/ 461 h 3490"/>
                <a:gd name="T82" fmla="*/ 3419 w 3491"/>
                <a:gd name="T83" fmla="*/ 1105 h 3490"/>
                <a:gd name="T84" fmla="*/ 3465 w 3491"/>
                <a:gd name="T85" fmla="*/ 1861 h 3490"/>
                <a:gd name="T86" fmla="*/ 3156 w 3491"/>
                <a:gd name="T87" fmla="*/ 2545 h 3490"/>
                <a:gd name="T88" fmla="*/ 2559 w 3491"/>
                <a:gd name="T89" fmla="*/ 3012 h 3490"/>
                <a:gd name="T90" fmla="*/ 1821 w 3491"/>
                <a:gd name="T91" fmla="*/ 3147 h 3490"/>
                <a:gd name="T92" fmla="*/ 1139 w 3491"/>
                <a:gd name="T93" fmla="*/ 2950 h 3490"/>
                <a:gd name="T94" fmla="*/ 834 w 3491"/>
                <a:gd name="T95" fmla="*/ 2864 h 3490"/>
                <a:gd name="T96" fmla="*/ 237 w 3491"/>
                <a:gd name="T97" fmla="*/ 3482 h 3490"/>
                <a:gd name="T98" fmla="*/ 35 w 3491"/>
                <a:gd name="T99" fmla="*/ 3416 h 3490"/>
                <a:gd name="T100" fmla="*/ 35 w 3491"/>
                <a:gd name="T101" fmla="*/ 3204 h 3490"/>
                <a:gd name="T102" fmla="*/ 659 w 3491"/>
                <a:gd name="T103" fmla="*/ 2676 h 3490"/>
                <a:gd name="T104" fmla="*/ 458 w 3491"/>
                <a:gd name="T105" fmla="*/ 2189 h 3490"/>
                <a:gd name="T106" fmla="*/ 337 w 3491"/>
                <a:gd name="T107" fmla="*/ 1478 h 3490"/>
                <a:gd name="T108" fmla="*/ 560 w 3491"/>
                <a:gd name="T109" fmla="*/ 761 h 3490"/>
                <a:gd name="T110" fmla="*/ 1097 w 3491"/>
                <a:gd name="T111" fmla="*/ 225 h 3490"/>
                <a:gd name="T112" fmla="*/ 1815 w 3491"/>
                <a:gd name="T113" fmla="*/ 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91" h="3490">
                  <a:moveTo>
                    <a:pt x="1403" y="2877"/>
                  </a:moveTo>
                  <a:lnTo>
                    <a:pt x="1364" y="2883"/>
                  </a:lnTo>
                  <a:lnTo>
                    <a:pt x="1325" y="2886"/>
                  </a:lnTo>
                  <a:lnTo>
                    <a:pt x="1393" y="2914"/>
                  </a:lnTo>
                  <a:lnTo>
                    <a:pt x="1462" y="2939"/>
                  </a:lnTo>
                  <a:lnTo>
                    <a:pt x="1433" y="2909"/>
                  </a:lnTo>
                  <a:lnTo>
                    <a:pt x="1403" y="2877"/>
                  </a:lnTo>
                  <a:close/>
                  <a:moveTo>
                    <a:pt x="609" y="2824"/>
                  </a:moveTo>
                  <a:lnTo>
                    <a:pt x="151" y="3281"/>
                  </a:lnTo>
                  <a:lnTo>
                    <a:pt x="145" y="3289"/>
                  </a:lnTo>
                  <a:lnTo>
                    <a:pt x="141" y="3299"/>
                  </a:lnTo>
                  <a:lnTo>
                    <a:pt x="140" y="3310"/>
                  </a:lnTo>
                  <a:lnTo>
                    <a:pt x="141" y="3321"/>
                  </a:lnTo>
                  <a:lnTo>
                    <a:pt x="145" y="3330"/>
                  </a:lnTo>
                  <a:lnTo>
                    <a:pt x="151" y="3339"/>
                  </a:lnTo>
                  <a:lnTo>
                    <a:pt x="160" y="3345"/>
                  </a:lnTo>
                  <a:lnTo>
                    <a:pt x="171" y="3349"/>
                  </a:lnTo>
                  <a:lnTo>
                    <a:pt x="181" y="3351"/>
                  </a:lnTo>
                  <a:lnTo>
                    <a:pt x="192" y="3349"/>
                  </a:lnTo>
                  <a:lnTo>
                    <a:pt x="201" y="3345"/>
                  </a:lnTo>
                  <a:lnTo>
                    <a:pt x="210" y="3339"/>
                  </a:lnTo>
                  <a:lnTo>
                    <a:pt x="669" y="2882"/>
                  </a:lnTo>
                  <a:lnTo>
                    <a:pt x="609" y="2824"/>
                  </a:lnTo>
                  <a:close/>
                  <a:moveTo>
                    <a:pt x="1843" y="2609"/>
                  </a:moveTo>
                  <a:lnTo>
                    <a:pt x="1804" y="2657"/>
                  </a:lnTo>
                  <a:lnTo>
                    <a:pt x="1760" y="2700"/>
                  </a:lnTo>
                  <a:lnTo>
                    <a:pt x="1714" y="2740"/>
                  </a:lnTo>
                  <a:lnTo>
                    <a:pt x="1664" y="2776"/>
                  </a:lnTo>
                  <a:lnTo>
                    <a:pt x="1610" y="2807"/>
                  </a:lnTo>
                  <a:lnTo>
                    <a:pt x="1554" y="2833"/>
                  </a:lnTo>
                  <a:lnTo>
                    <a:pt x="1599" y="2874"/>
                  </a:lnTo>
                  <a:lnTo>
                    <a:pt x="1646" y="2910"/>
                  </a:lnTo>
                  <a:lnTo>
                    <a:pt x="1695" y="2940"/>
                  </a:lnTo>
                  <a:lnTo>
                    <a:pt x="1743" y="2963"/>
                  </a:lnTo>
                  <a:lnTo>
                    <a:pt x="1792" y="2981"/>
                  </a:lnTo>
                  <a:lnTo>
                    <a:pt x="1843" y="2993"/>
                  </a:lnTo>
                  <a:lnTo>
                    <a:pt x="1843" y="2609"/>
                  </a:lnTo>
                  <a:close/>
                  <a:moveTo>
                    <a:pt x="1288" y="1645"/>
                  </a:moveTo>
                  <a:lnTo>
                    <a:pt x="1228" y="1648"/>
                  </a:lnTo>
                  <a:lnTo>
                    <a:pt x="1170" y="1657"/>
                  </a:lnTo>
                  <a:lnTo>
                    <a:pt x="1114" y="1673"/>
                  </a:lnTo>
                  <a:lnTo>
                    <a:pt x="1060" y="1693"/>
                  </a:lnTo>
                  <a:lnTo>
                    <a:pt x="1009" y="1720"/>
                  </a:lnTo>
                  <a:lnTo>
                    <a:pt x="962" y="1751"/>
                  </a:lnTo>
                  <a:lnTo>
                    <a:pt x="918" y="1787"/>
                  </a:lnTo>
                  <a:lnTo>
                    <a:pt x="877" y="1826"/>
                  </a:lnTo>
                  <a:lnTo>
                    <a:pt x="843" y="1871"/>
                  </a:lnTo>
                  <a:lnTo>
                    <a:pt x="811" y="1917"/>
                  </a:lnTo>
                  <a:lnTo>
                    <a:pt x="784" y="1968"/>
                  </a:lnTo>
                  <a:lnTo>
                    <a:pt x="764" y="2022"/>
                  </a:lnTo>
                  <a:lnTo>
                    <a:pt x="748" y="2078"/>
                  </a:lnTo>
                  <a:lnTo>
                    <a:pt x="739" y="2136"/>
                  </a:lnTo>
                  <a:lnTo>
                    <a:pt x="735" y="2197"/>
                  </a:lnTo>
                  <a:lnTo>
                    <a:pt x="739" y="2256"/>
                  </a:lnTo>
                  <a:lnTo>
                    <a:pt x="748" y="2314"/>
                  </a:lnTo>
                  <a:lnTo>
                    <a:pt x="764" y="2370"/>
                  </a:lnTo>
                  <a:lnTo>
                    <a:pt x="784" y="2424"/>
                  </a:lnTo>
                  <a:lnTo>
                    <a:pt x="811" y="2475"/>
                  </a:lnTo>
                  <a:lnTo>
                    <a:pt x="843" y="2521"/>
                  </a:lnTo>
                  <a:lnTo>
                    <a:pt x="877" y="2566"/>
                  </a:lnTo>
                  <a:lnTo>
                    <a:pt x="918" y="2606"/>
                  </a:lnTo>
                  <a:lnTo>
                    <a:pt x="962" y="2641"/>
                  </a:lnTo>
                  <a:lnTo>
                    <a:pt x="1009" y="2672"/>
                  </a:lnTo>
                  <a:lnTo>
                    <a:pt x="1060" y="2699"/>
                  </a:lnTo>
                  <a:lnTo>
                    <a:pt x="1114" y="2719"/>
                  </a:lnTo>
                  <a:lnTo>
                    <a:pt x="1170" y="2735"/>
                  </a:lnTo>
                  <a:lnTo>
                    <a:pt x="1228" y="2744"/>
                  </a:lnTo>
                  <a:lnTo>
                    <a:pt x="1288" y="2748"/>
                  </a:lnTo>
                  <a:lnTo>
                    <a:pt x="1348" y="2744"/>
                  </a:lnTo>
                  <a:lnTo>
                    <a:pt x="1406" y="2735"/>
                  </a:lnTo>
                  <a:lnTo>
                    <a:pt x="1462" y="2719"/>
                  </a:lnTo>
                  <a:lnTo>
                    <a:pt x="1517" y="2699"/>
                  </a:lnTo>
                  <a:lnTo>
                    <a:pt x="1566" y="2672"/>
                  </a:lnTo>
                  <a:lnTo>
                    <a:pt x="1614" y="2641"/>
                  </a:lnTo>
                  <a:lnTo>
                    <a:pt x="1659" y="2606"/>
                  </a:lnTo>
                  <a:lnTo>
                    <a:pt x="1698" y="2566"/>
                  </a:lnTo>
                  <a:lnTo>
                    <a:pt x="1734" y="2521"/>
                  </a:lnTo>
                  <a:lnTo>
                    <a:pt x="1766" y="2475"/>
                  </a:lnTo>
                  <a:lnTo>
                    <a:pt x="1791" y="2424"/>
                  </a:lnTo>
                  <a:lnTo>
                    <a:pt x="1812" y="2370"/>
                  </a:lnTo>
                  <a:lnTo>
                    <a:pt x="1828" y="2314"/>
                  </a:lnTo>
                  <a:lnTo>
                    <a:pt x="1838" y="2256"/>
                  </a:lnTo>
                  <a:lnTo>
                    <a:pt x="1841" y="2197"/>
                  </a:lnTo>
                  <a:lnTo>
                    <a:pt x="1838" y="2136"/>
                  </a:lnTo>
                  <a:lnTo>
                    <a:pt x="1828" y="2078"/>
                  </a:lnTo>
                  <a:lnTo>
                    <a:pt x="1812" y="2022"/>
                  </a:lnTo>
                  <a:lnTo>
                    <a:pt x="1791" y="1968"/>
                  </a:lnTo>
                  <a:lnTo>
                    <a:pt x="1766" y="1917"/>
                  </a:lnTo>
                  <a:lnTo>
                    <a:pt x="1734" y="1871"/>
                  </a:lnTo>
                  <a:lnTo>
                    <a:pt x="1698" y="1826"/>
                  </a:lnTo>
                  <a:lnTo>
                    <a:pt x="1659" y="1787"/>
                  </a:lnTo>
                  <a:lnTo>
                    <a:pt x="1614" y="1751"/>
                  </a:lnTo>
                  <a:lnTo>
                    <a:pt x="1566" y="1720"/>
                  </a:lnTo>
                  <a:lnTo>
                    <a:pt x="1517" y="1693"/>
                  </a:lnTo>
                  <a:lnTo>
                    <a:pt x="1462" y="1673"/>
                  </a:lnTo>
                  <a:lnTo>
                    <a:pt x="1406" y="1657"/>
                  </a:lnTo>
                  <a:lnTo>
                    <a:pt x="1348" y="1648"/>
                  </a:lnTo>
                  <a:lnTo>
                    <a:pt x="1288" y="1645"/>
                  </a:lnTo>
                  <a:close/>
                  <a:moveTo>
                    <a:pt x="475" y="1641"/>
                  </a:moveTo>
                  <a:lnTo>
                    <a:pt x="482" y="1732"/>
                  </a:lnTo>
                  <a:lnTo>
                    <a:pt x="495" y="1821"/>
                  </a:lnTo>
                  <a:lnTo>
                    <a:pt x="513" y="1909"/>
                  </a:lnTo>
                  <a:lnTo>
                    <a:pt x="536" y="1994"/>
                  </a:lnTo>
                  <a:lnTo>
                    <a:pt x="564" y="2077"/>
                  </a:lnTo>
                  <a:lnTo>
                    <a:pt x="597" y="2157"/>
                  </a:lnTo>
                  <a:lnTo>
                    <a:pt x="603" y="2095"/>
                  </a:lnTo>
                  <a:lnTo>
                    <a:pt x="616" y="2034"/>
                  </a:lnTo>
                  <a:lnTo>
                    <a:pt x="633" y="1976"/>
                  </a:lnTo>
                  <a:lnTo>
                    <a:pt x="654" y="1918"/>
                  </a:lnTo>
                  <a:lnTo>
                    <a:pt x="681" y="1865"/>
                  </a:lnTo>
                  <a:lnTo>
                    <a:pt x="712" y="1814"/>
                  </a:lnTo>
                  <a:lnTo>
                    <a:pt x="747" y="1765"/>
                  </a:lnTo>
                  <a:lnTo>
                    <a:pt x="786" y="1721"/>
                  </a:lnTo>
                  <a:lnTo>
                    <a:pt x="830" y="1679"/>
                  </a:lnTo>
                  <a:lnTo>
                    <a:pt x="876" y="1641"/>
                  </a:lnTo>
                  <a:lnTo>
                    <a:pt x="475" y="1641"/>
                  </a:lnTo>
                  <a:close/>
                  <a:moveTo>
                    <a:pt x="2826" y="1641"/>
                  </a:moveTo>
                  <a:lnTo>
                    <a:pt x="2821" y="1746"/>
                  </a:lnTo>
                  <a:lnTo>
                    <a:pt x="2813" y="1849"/>
                  </a:lnTo>
                  <a:lnTo>
                    <a:pt x="2801" y="1950"/>
                  </a:lnTo>
                  <a:lnTo>
                    <a:pt x="2785" y="2050"/>
                  </a:lnTo>
                  <a:lnTo>
                    <a:pt x="2765" y="2147"/>
                  </a:lnTo>
                  <a:lnTo>
                    <a:pt x="2742" y="2241"/>
                  </a:lnTo>
                  <a:lnTo>
                    <a:pt x="2714" y="2333"/>
                  </a:lnTo>
                  <a:lnTo>
                    <a:pt x="2683" y="2421"/>
                  </a:lnTo>
                  <a:lnTo>
                    <a:pt x="2649" y="2506"/>
                  </a:lnTo>
                  <a:lnTo>
                    <a:pt x="2611" y="2588"/>
                  </a:lnTo>
                  <a:lnTo>
                    <a:pt x="2570" y="2665"/>
                  </a:lnTo>
                  <a:lnTo>
                    <a:pt x="2532" y="2729"/>
                  </a:lnTo>
                  <a:lnTo>
                    <a:pt x="2493" y="2788"/>
                  </a:lnTo>
                  <a:lnTo>
                    <a:pt x="2451" y="2843"/>
                  </a:lnTo>
                  <a:lnTo>
                    <a:pt x="2408" y="2892"/>
                  </a:lnTo>
                  <a:lnTo>
                    <a:pt x="2362" y="2939"/>
                  </a:lnTo>
                  <a:lnTo>
                    <a:pt x="2449" y="2907"/>
                  </a:lnTo>
                  <a:lnTo>
                    <a:pt x="2532" y="2870"/>
                  </a:lnTo>
                  <a:lnTo>
                    <a:pt x="2613" y="2829"/>
                  </a:lnTo>
                  <a:lnTo>
                    <a:pt x="2691" y="2782"/>
                  </a:lnTo>
                  <a:lnTo>
                    <a:pt x="2765" y="2731"/>
                  </a:lnTo>
                  <a:lnTo>
                    <a:pt x="2836" y="2676"/>
                  </a:lnTo>
                  <a:lnTo>
                    <a:pt x="2903" y="2615"/>
                  </a:lnTo>
                  <a:lnTo>
                    <a:pt x="2966" y="2552"/>
                  </a:lnTo>
                  <a:lnTo>
                    <a:pt x="3026" y="2484"/>
                  </a:lnTo>
                  <a:lnTo>
                    <a:pt x="3080" y="2412"/>
                  </a:lnTo>
                  <a:lnTo>
                    <a:pt x="3131" y="2338"/>
                  </a:lnTo>
                  <a:lnTo>
                    <a:pt x="3176" y="2260"/>
                  </a:lnTo>
                  <a:lnTo>
                    <a:pt x="3218" y="2179"/>
                  </a:lnTo>
                  <a:lnTo>
                    <a:pt x="3254" y="2095"/>
                  </a:lnTo>
                  <a:lnTo>
                    <a:pt x="3284" y="2009"/>
                  </a:lnTo>
                  <a:lnTo>
                    <a:pt x="3309" y="1921"/>
                  </a:lnTo>
                  <a:lnTo>
                    <a:pt x="3329" y="1830"/>
                  </a:lnTo>
                  <a:lnTo>
                    <a:pt x="3343" y="1737"/>
                  </a:lnTo>
                  <a:lnTo>
                    <a:pt x="3350" y="1641"/>
                  </a:lnTo>
                  <a:lnTo>
                    <a:pt x="2826" y="1641"/>
                  </a:lnTo>
                  <a:close/>
                  <a:moveTo>
                    <a:pt x="1700" y="1641"/>
                  </a:moveTo>
                  <a:lnTo>
                    <a:pt x="1739" y="1673"/>
                  </a:lnTo>
                  <a:lnTo>
                    <a:pt x="1776" y="1707"/>
                  </a:lnTo>
                  <a:lnTo>
                    <a:pt x="1811" y="1744"/>
                  </a:lnTo>
                  <a:lnTo>
                    <a:pt x="1843" y="1783"/>
                  </a:lnTo>
                  <a:lnTo>
                    <a:pt x="1843" y="1641"/>
                  </a:lnTo>
                  <a:lnTo>
                    <a:pt x="1700" y="1641"/>
                  </a:lnTo>
                  <a:close/>
                  <a:moveTo>
                    <a:pt x="2362" y="212"/>
                  </a:moveTo>
                  <a:lnTo>
                    <a:pt x="2408" y="257"/>
                  </a:lnTo>
                  <a:lnTo>
                    <a:pt x="2451" y="308"/>
                  </a:lnTo>
                  <a:lnTo>
                    <a:pt x="2493" y="363"/>
                  </a:lnTo>
                  <a:lnTo>
                    <a:pt x="2532" y="422"/>
                  </a:lnTo>
                  <a:lnTo>
                    <a:pt x="2570" y="485"/>
                  </a:lnTo>
                  <a:lnTo>
                    <a:pt x="2611" y="563"/>
                  </a:lnTo>
                  <a:lnTo>
                    <a:pt x="2648" y="643"/>
                  </a:lnTo>
                  <a:lnTo>
                    <a:pt x="2682" y="728"/>
                  </a:lnTo>
                  <a:lnTo>
                    <a:pt x="2713" y="815"/>
                  </a:lnTo>
                  <a:lnTo>
                    <a:pt x="2741" y="906"/>
                  </a:lnTo>
                  <a:lnTo>
                    <a:pt x="2764" y="1000"/>
                  </a:lnTo>
                  <a:lnTo>
                    <a:pt x="2784" y="1097"/>
                  </a:lnTo>
                  <a:lnTo>
                    <a:pt x="2800" y="1195"/>
                  </a:lnTo>
                  <a:lnTo>
                    <a:pt x="2813" y="1296"/>
                  </a:lnTo>
                  <a:lnTo>
                    <a:pt x="2821" y="1398"/>
                  </a:lnTo>
                  <a:lnTo>
                    <a:pt x="2826" y="1503"/>
                  </a:lnTo>
                  <a:lnTo>
                    <a:pt x="3349" y="1503"/>
                  </a:lnTo>
                  <a:lnTo>
                    <a:pt x="3342" y="1408"/>
                  </a:lnTo>
                  <a:lnTo>
                    <a:pt x="3328" y="1316"/>
                  </a:lnTo>
                  <a:lnTo>
                    <a:pt x="3308" y="1225"/>
                  </a:lnTo>
                  <a:lnTo>
                    <a:pt x="3282" y="1137"/>
                  </a:lnTo>
                  <a:lnTo>
                    <a:pt x="3251" y="1050"/>
                  </a:lnTo>
                  <a:lnTo>
                    <a:pt x="3215" y="968"/>
                  </a:lnTo>
                  <a:lnTo>
                    <a:pt x="3175" y="886"/>
                  </a:lnTo>
                  <a:lnTo>
                    <a:pt x="3129" y="809"/>
                  </a:lnTo>
                  <a:lnTo>
                    <a:pt x="3079" y="735"/>
                  </a:lnTo>
                  <a:lnTo>
                    <a:pt x="3024" y="664"/>
                  </a:lnTo>
                  <a:lnTo>
                    <a:pt x="2964" y="596"/>
                  </a:lnTo>
                  <a:lnTo>
                    <a:pt x="2901" y="533"/>
                  </a:lnTo>
                  <a:lnTo>
                    <a:pt x="2834" y="474"/>
                  </a:lnTo>
                  <a:lnTo>
                    <a:pt x="2764" y="418"/>
                  </a:lnTo>
                  <a:lnTo>
                    <a:pt x="2690" y="367"/>
                  </a:lnTo>
                  <a:lnTo>
                    <a:pt x="2612" y="320"/>
                  </a:lnTo>
                  <a:lnTo>
                    <a:pt x="2532" y="279"/>
                  </a:lnTo>
                  <a:lnTo>
                    <a:pt x="2448" y="242"/>
                  </a:lnTo>
                  <a:lnTo>
                    <a:pt x="2362" y="212"/>
                  </a:lnTo>
                  <a:close/>
                  <a:moveTo>
                    <a:pt x="1461" y="212"/>
                  </a:moveTo>
                  <a:lnTo>
                    <a:pt x="1376" y="242"/>
                  </a:lnTo>
                  <a:lnTo>
                    <a:pt x="1293" y="279"/>
                  </a:lnTo>
                  <a:lnTo>
                    <a:pt x="1212" y="320"/>
                  </a:lnTo>
                  <a:lnTo>
                    <a:pt x="1135" y="367"/>
                  </a:lnTo>
                  <a:lnTo>
                    <a:pt x="1061" y="418"/>
                  </a:lnTo>
                  <a:lnTo>
                    <a:pt x="990" y="474"/>
                  </a:lnTo>
                  <a:lnTo>
                    <a:pt x="923" y="533"/>
                  </a:lnTo>
                  <a:lnTo>
                    <a:pt x="861" y="596"/>
                  </a:lnTo>
                  <a:lnTo>
                    <a:pt x="801" y="664"/>
                  </a:lnTo>
                  <a:lnTo>
                    <a:pt x="746" y="735"/>
                  </a:lnTo>
                  <a:lnTo>
                    <a:pt x="695" y="809"/>
                  </a:lnTo>
                  <a:lnTo>
                    <a:pt x="650" y="886"/>
                  </a:lnTo>
                  <a:lnTo>
                    <a:pt x="608" y="968"/>
                  </a:lnTo>
                  <a:lnTo>
                    <a:pt x="572" y="1050"/>
                  </a:lnTo>
                  <a:lnTo>
                    <a:pt x="542" y="1137"/>
                  </a:lnTo>
                  <a:lnTo>
                    <a:pt x="516" y="1225"/>
                  </a:lnTo>
                  <a:lnTo>
                    <a:pt x="497" y="1316"/>
                  </a:lnTo>
                  <a:lnTo>
                    <a:pt x="483" y="1408"/>
                  </a:lnTo>
                  <a:lnTo>
                    <a:pt x="475" y="1503"/>
                  </a:lnTo>
                  <a:lnTo>
                    <a:pt x="998" y="1503"/>
                  </a:lnTo>
                  <a:lnTo>
                    <a:pt x="1004" y="1398"/>
                  </a:lnTo>
                  <a:lnTo>
                    <a:pt x="1012" y="1296"/>
                  </a:lnTo>
                  <a:lnTo>
                    <a:pt x="1024" y="1195"/>
                  </a:lnTo>
                  <a:lnTo>
                    <a:pt x="1041" y="1097"/>
                  </a:lnTo>
                  <a:lnTo>
                    <a:pt x="1061" y="1000"/>
                  </a:lnTo>
                  <a:lnTo>
                    <a:pt x="1084" y="906"/>
                  </a:lnTo>
                  <a:lnTo>
                    <a:pt x="1111" y="815"/>
                  </a:lnTo>
                  <a:lnTo>
                    <a:pt x="1141" y="728"/>
                  </a:lnTo>
                  <a:lnTo>
                    <a:pt x="1175" y="643"/>
                  </a:lnTo>
                  <a:lnTo>
                    <a:pt x="1213" y="563"/>
                  </a:lnTo>
                  <a:lnTo>
                    <a:pt x="1254" y="485"/>
                  </a:lnTo>
                  <a:lnTo>
                    <a:pt x="1292" y="422"/>
                  </a:lnTo>
                  <a:lnTo>
                    <a:pt x="1332" y="363"/>
                  </a:lnTo>
                  <a:lnTo>
                    <a:pt x="1373" y="308"/>
                  </a:lnTo>
                  <a:lnTo>
                    <a:pt x="1417" y="257"/>
                  </a:lnTo>
                  <a:lnTo>
                    <a:pt x="1461" y="212"/>
                  </a:lnTo>
                  <a:close/>
                  <a:moveTo>
                    <a:pt x="1982" y="158"/>
                  </a:moveTo>
                  <a:lnTo>
                    <a:pt x="1982" y="2993"/>
                  </a:lnTo>
                  <a:lnTo>
                    <a:pt x="2034" y="2980"/>
                  </a:lnTo>
                  <a:lnTo>
                    <a:pt x="2085" y="2962"/>
                  </a:lnTo>
                  <a:lnTo>
                    <a:pt x="2135" y="2937"/>
                  </a:lnTo>
                  <a:lnTo>
                    <a:pt x="2184" y="2906"/>
                  </a:lnTo>
                  <a:lnTo>
                    <a:pt x="2232" y="2869"/>
                  </a:lnTo>
                  <a:lnTo>
                    <a:pt x="2279" y="2826"/>
                  </a:lnTo>
                  <a:lnTo>
                    <a:pt x="2324" y="2777"/>
                  </a:lnTo>
                  <a:lnTo>
                    <a:pt x="2368" y="2723"/>
                  </a:lnTo>
                  <a:lnTo>
                    <a:pt x="2409" y="2662"/>
                  </a:lnTo>
                  <a:lnTo>
                    <a:pt x="2449" y="2596"/>
                  </a:lnTo>
                  <a:lnTo>
                    <a:pt x="2487" y="2524"/>
                  </a:lnTo>
                  <a:lnTo>
                    <a:pt x="2522" y="2449"/>
                  </a:lnTo>
                  <a:lnTo>
                    <a:pt x="2554" y="2370"/>
                  </a:lnTo>
                  <a:lnTo>
                    <a:pt x="2583" y="2288"/>
                  </a:lnTo>
                  <a:lnTo>
                    <a:pt x="2607" y="2202"/>
                  </a:lnTo>
                  <a:lnTo>
                    <a:pt x="2629" y="2114"/>
                  </a:lnTo>
                  <a:lnTo>
                    <a:pt x="2648" y="2023"/>
                  </a:lnTo>
                  <a:lnTo>
                    <a:pt x="2663" y="1931"/>
                  </a:lnTo>
                  <a:lnTo>
                    <a:pt x="2675" y="1836"/>
                  </a:lnTo>
                  <a:lnTo>
                    <a:pt x="2682" y="1740"/>
                  </a:lnTo>
                  <a:lnTo>
                    <a:pt x="2687" y="1641"/>
                  </a:lnTo>
                  <a:lnTo>
                    <a:pt x="2400" y="1641"/>
                  </a:lnTo>
                  <a:lnTo>
                    <a:pt x="2382" y="1639"/>
                  </a:lnTo>
                  <a:lnTo>
                    <a:pt x="2365" y="1632"/>
                  </a:lnTo>
                  <a:lnTo>
                    <a:pt x="2352" y="1621"/>
                  </a:lnTo>
                  <a:lnTo>
                    <a:pt x="2340" y="1606"/>
                  </a:lnTo>
                  <a:lnTo>
                    <a:pt x="2334" y="1591"/>
                  </a:lnTo>
                  <a:lnTo>
                    <a:pt x="2330" y="1572"/>
                  </a:lnTo>
                  <a:lnTo>
                    <a:pt x="2334" y="1554"/>
                  </a:lnTo>
                  <a:lnTo>
                    <a:pt x="2340" y="1537"/>
                  </a:lnTo>
                  <a:lnTo>
                    <a:pt x="2352" y="1523"/>
                  </a:lnTo>
                  <a:lnTo>
                    <a:pt x="2365" y="1512"/>
                  </a:lnTo>
                  <a:lnTo>
                    <a:pt x="2382" y="1505"/>
                  </a:lnTo>
                  <a:lnTo>
                    <a:pt x="2400" y="1503"/>
                  </a:lnTo>
                  <a:lnTo>
                    <a:pt x="2687" y="1503"/>
                  </a:lnTo>
                  <a:lnTo>
                    <a:pt x="2681" y="1395"/>
                  </a:lnTo>
                  <a:lnTo>
                    <a:pt x="2672" y="1290"/>
                  </a:lnTo>
                  <a:lnTo>
                    <a:pt x="2658" y="1187"/>
                  </a:lnTo>
                  <a:lnTo>
                    <a:pt x="2640" y="1086"/>
                  </a:lnTo>
                  <a:lnTo>
                    <a:pt x="2618" y="989"/>
                  </a:lnTo>
                  <a:lnTo>
                    <a:pt x="2592" y="894"/>
                  </a:lnTo>
                  <a:lnTo>
                    <a:pt x="2563" y="803"/>
                  </a:lnTo>
                  <a:lnTo>
                    <a:pt x="2529" y="715"/>
                  </a:lnTo>
                  <a:lnTo>
                    <a:pt x="2491" y="632"/>
                  </a:lnTo>
                  <a:lnTo>
                    <a:pt x="2449" y="553"/>
                  </a:lnTo>
                  <a:lnTo>
                    <a:pt x="2409" y="488"/>
                  </a:lnTo>
                  <a:lnTo>
                    <a:pt x="2368" y="427"/>
                  </a:lnTo>
                  <a:lnTo>
                    <a:pt x="2324" y="372"/>
                  </a:lnTo>
                  <a:lnTo>
                    <a:pt x="2279" y="324"/>
                  </a:lnTo>
                  <a:lnTo>
                    <a:pt x="2232" y="280"/>
                  </a:lnTo>
                  <a:lnTo>
                    <a:pt x="2184" y="243"/>
                  </a:lnTo>
                  <a:lnTo>
                    <a:pt x="2135" y="213"/>
                  </a:lnTo>
                  <a:lnTo>
                    <a:pt x="2085" y="188"/>
                  </a:lnTo>
                  <a:lnTo>
                    <a:pt x="2034" y="169"/>
                  </a:lnTo>
                  <a:lnTo>
                    <a:pt x="1982" y="158"/>
                  </a:lnTo>
                  <a:close/>
                  <a:moveTo>
                    <a:pt x="1843" y="158"/>
                  </a:moveTo>
                  <a:lnTo>
                    <a:pt x="1791" y="169"/>
                  </a:lnTo>
                  <a:lnTo>
                    <a:pt x="1739" y="188"/>
                  </a:lnTo>
                  <a:lnTo>
                    <a:pt x="1689" y="213"/>
                  </a:lnTo>
                  <a:lnTo>
                    <a:pt x="1641" y="243"/>
                  </a:lnTo>
                  <a:lnTo>
                    <a:pt x="1592" y="280"/>
                  </a:lnTo>
                  <a:lnTo>
                    <a:pt x="1545" y="324"/>
                  </a:lnTo>
                  <a:lnTo>
                    <a:pt x="1501" y="372"/>
                  </a:lnTo>
                  <a:lnTo>
                    <a:pt x="1457" y="427"/>
                  </a:lnTo>
                  <a:lnTo>
                    <a:pt x="1415" y="488"/>
                  </a:lnTo>
                  <a:lnTo>
                    <a:pt x="1376" y="553"/>
                  </a:lnTo>
                  <a:lnTo>
                    <a:pt x="1334" y="632"/>
                  </a:lnTo>
                  <a:lnTo>
                    <a:pt x="1296" y="715"/>
                  </a:lnTo>
                  <a:lnTo>
                    <a:pt x="1262" y="803"/>
                  </a:lnTo>
                  <a:lnTo>
                    <a:pt x="1233" y="894"/>
                  </a:lnTo>
                  <a:lnTo>
                    <a:pt x="1206" y="989"/>
                  </a:lnTo>
                  <a:lnTo>
                    <a:pt x="1184" y="1086"/>
                  </a:lnTo>
                  <a:lnTo>
                    <a:pt x="1166" y="1187"/>
                  </a:lnTo>
                  <a:lnTo>
                    <a:pt x="1152" y="1290"/>
                  </a:lnTo>
                  <a:lnTo>
                    <a:pt x="1143" y="1395"/>
                  </a:lnTo>
                  <a:lnTo>
                    <a:pt x="1138" y="1503"/>
                  </a:lnTo>
                  <a:lnTo>
                    <a:pt x="1843" y="1503"/>
                  </a:lnTo>
                  <a:lnTo>
                    <a:pt x="1843" y="158"/>
                  </a:lnTo>
                  <a:close/>
                  <a:moveTo>
                    <a:pt x="1912" y="0"/>
                  </a:moveTo>
                  <a:lnTo>
                    <a:pt x="2009" y="3"/>
                  </a:lnTo>
                  <a:lnTo>
                    <a:pt x="2105" y="12"/>
                  </a:lnTo>
                  <a:lnTo>
                    <a:pt x="2199" y="25"/>
                  </a:lnTo>
                  <a:lnTo>
                    <a:pt x="2292" y="45"/>
                  </a:lnTo>
                  <a:lnTo>
                    <a:pt x="2383" y="71"/>
                  </a:lnTo>
                  <a:lnTo>
                    <a:pt x="2473" y="102"/>
                  </a:lnTo>
                  <a:lnTo>
                    <a:pt x="2559" y="137"/>
                  </a:lnTo>
                  <a:lnTo>
                    <a:pt x="2645" y="179"/>
                  </a:lnTo>
                  <a:lnTo>
                    <a:pt x="2727" y="225"/>
                  </a:lnTo>
                  <a:lnTo>
                    <a:pt x="2807" y="277"/>
                  </a:lnTo>
                  <a:lnTo>
                    <a:pt x="2884" y="333"/>
                  </a:lnTo>
                  <a:lnTo>
                    <a:pt x="2958" y="396"/>
                  </a:lnTo>
                  <a:lnTo>
                    <a:pt x="3028" y="461"/>
                  </a:lnTo>
                  <a:lnTo>
                    <a:pt x="3095" y="532"/>
                  </a:lnTo>
                  <a:lnTo>
                    <a:pt x="3156" y="605"/>
                  </a:lnTo>
                  <a:lnTo>
                    <a:pt x="3213" y="682"/>
                  </a:lnTo>
                  <a:lnTo>
                    <a:pt x="3264" y="761"/>
                  </a:lnTo>
                  <a:lnTo>
                    <a:pt x="3311" y="844"/>
                  </a:lnTo>
                  <a:lnTo>
                    <a:pt x="3352" y="929"/>
                  </a:lnTo>
                  <a:lnTo>
                    <a:pt x="3388" y="1015"/>
                  </a:lnTo>
                  <a:lnTo>
                    <a:pt x="3419" y="1105"/>
                  </a:lnTo>
                  <a:lnTo>
                    <a:pt x="3444" y="1196"/>
                  </a:lnTo>
                  <a:lnTo>
                    <a:pt x="3465" y="1288"/>
                  </a:lnTo>
                  <a:lnTo>
                    <a:pt x="3479" y="1383"/>
                  </a:lnTo>
                  <a:lnTo>
                    <a:pt x="3488" y="1478"/>
                  </a:lnTo>
                  <a:lnTo>
                    <a:pt x="3491" y="1575"/>
                  </a:lnTo>
                  <a:lnTo>
                    <a:pt x="3488" y="1672"/>
                  </a:lnTo>
                  <a:lnTo>
                    <a:pt x="3479" y="1767"/>
                  </a:lnTo>
                  <a:lnTo>
                    <a:pt x="3465" y="1861"/>
                  </a:lnTo>
                  <a:lnTo>
                    <a:pt x="3444" y="1954"/>
                  </a:lnTo>
                  <a:lnTo>
                    <a:pt x="3419" y="2045"/>
                  </a:lnTo>
                  <a:lnTo>
                    <a:pt x="3388" y="2134"/>
                  </a:lnTo>
                  <a:lnTo>
                    <a:pt x="3352" y="2221"/>
                  </a:lnTo>
                  <a:lnTo>
                    <a:pt x="3311" y="2307"/>
                  </a:lnTo>
                  <a:lnTo>
                    <a:pt x="3264" y="2388"/>
                  </a:lnTo>
                  <a:lnTo>
                    <a:pt x="3213" y="2468"/>
                  </a:lnTo>
                  <a:lnTo>
                    <a:pt x="3156" y="2545"/>
                  </a:lnTo>
                  <a:lnTo>
                    <a:pt x="3095" y="2619"/>
                  </a:lnTo>
                  <a:lnTo>
                    <a:pt x="3028" y="2688"/>
                  </a:lnTo>
                  <a:lnTo>
                    <a:pt x="2958" y="2755"/>
                  </a:lnTo>
                  <a:lnTo>
                    <a:pt x="2884" y="2816"/>
                  </a:lnTo>
                  <a:lnTo>
                    <a:pt x="2807" y="2872"/>
                  </a:lnTo>
                  <a:lnTo>
                    <a:pt x="2727" y="2924"/>
                  </a:lnTo>
                  <a:lnTo>
                    <a:pt x="2645" y="2971"/>
                  </a:lnTo>
                  <a:lnTo>
                    <a:pt x="2559" y="3012"/>
                  </a:lnTo>
                  <a:lnTo>
                    <a:pt x="2473" y="3048"/>
                  </a:lnTo>
                  <a:lnTo>
                    <a:pt x="2383" y="3079"/>
                  </a:lnTo>
                  <a:lnTo>
                    <a:pt x="2292" y="3104"/>
                  </a:lnTo>
                  <a:lnTo>
                    <a:pt x="2199" y="3124"/>
                  </a:lnTo>
                  <a:lnTo>
                    <a:pt x="2105" y="3139"/>
                  </a:lnTo>
                  <a:lnTo>
                    <a:pt x="2009" y="3147"/>
                  </a:lnTo>
                  <a:lnTo>
                    <a:pt x="1912" y="3149"/>
                  </a:lnTo>
                  <a:lnTo>
                    <a:pt x="1821" y="3147"/>
                  </a:lnTo>
                  <a:lnTo>
                    <a:pt x="1731" y="3140"/>
                  </a:lnTo>
                  <a:lnTo>
                    <a:pt x="1642" y="3127"/>
                  </a:lnTo>
                  <a:lnTo>
                    <a:pt x="1554" y="3109"/>
                  </a:lnTo>
                  <a:lnTo>
                    <a:pt x="1467" y="3087"/>
                  </a:lnTo>
                  <a:lnTo>
                    <a:pt x="1382" y="3060"/>
                  </a:lnTo>
                  <a:lnTo>
                    <a:pt x="1299" y="3027"/>
                  </a:lnTo>
                  <a:lnTo>
                    <a:pt x="1219" y="2991"/>
                  </a:lnTo>
                  <a:lnTo>
                    <a:pt x="1139" y="2950"/>
                  </a:lnTo>
                  <a:lnTo>
                    <a:pt x="1063" y="2903"/>
                  </a:lnTo>
                  <a:lnTo>
                    <a:pt x="989" y="2852"/>
                  </a:lnTo>
                  <a:lnTo>
                    <a:pt x="918" y="2797"/>
                  </a:lnTo>
                  <a:lnTo>
                    <a:pt x="849" y="2739"/>
                  </a:lnTo>
                  <a:lnTo>
                    <a:pt x="785" y="2802"/>
                  </a:lnTo>
                  <a:lnTo>
                    <a:pt x="816" y="2832"/>
                  </a:lnTo>
                  <a:lnTo>
                    <a:pt x="828" y="2847"/>
                  </a:lnTo>
                  <a:lnTo>
                    <a:pt x="834" y="2864"/>
                  </a:lnTo>
                  <a:lnTo>
                    <a:pt x="836" y="2882"/>
                  </a:lnTo>
                  <a:lnTo>
                    <a:pt x="834" y="2899"/>
                  </a:lnTo>
                  <a:lnTo>
                    <a:pt x="828" y="2916"/>
                  </a:lnTo>
                  <a:lnTo>
                    <a:pt x="816" y="2931"/>
                  </a:lnTo>
                  <a:lnTo>
                    <a:pt x="308" y="3437"/>
                  </a:lnTo>
                  <a:lnTo>
                    <a:pt x="287" y="3456"/>
                  </a:lnTo>
                  <a:lnTo>
                    <a:pt x="263" y="3471"/>
                  </a:lnTo>
                  <a:lnTo>
                    <a:pt x="237" y="3482"/>
                  </a:lnTo>
                  <a:lnTo>
                    <a:pt x="210" y="3488"/>
                  </a:lnTo>
                  <a:lnTo>
                    <a:pt x="181" y="3490"/>
                  </a:lnTo>
                  <a:lnTo>
                    <a:pt x="153" y="3488"/>
                  </a:lnTo>
                  <a:lnTo>
                    <a:pt x="125" y="3482"/>
                  </a:lnTo>
                  <a:lnTo>
                    <a:pt x="99" y="3471"/>
                  </a:lnTo>
                  <a:lnTo>
                    <a:pt x="75" y="3456"/>
                  </a:lnTo>
                  <a:lnTo>
                    <a:pt x="53" y="3437"/>
                  </a:lnTo>
                  <a:lnTo>
                    <a:pt x="35" y="3416"/>
                  </a:lnTo>
                  <a:lnTo>
                    <a:pt x="20" y="3392"/>
                  </a:lnTo>
                  <a:lnTo>
                    <a:pt x="9" y="3365"/>
                  </a:lnTo>
                  <a:lnTo>
                    <a:pt x="2" y="3338"/>
                  </a:lnTo>
                  <a:lnTo>
                    <a:pt x="0" y="3310"/>
                  </a:lnTo>
                  <a:lnTo>
                    <a:pt x="2" y="3282"/>
                  </a:lnTo>
                  <a:lnTo>
                    <a:pt x="9" y="3254"/>
                  </a:lnTo>
                  <a:lnTo>
                    <a:pt x="20" y="3228"/>
                  </a:lnTo>
                  <a:lnTo>
                    <a:pt x="35" y="3204"/>
                  </a:lnTo>
                  <a:lnTo>
                    <a:pt x="53" y="3182"/>
                  </a:lnTo>
                  <a:lnTo>
                    <a:pt x="561" y="2676"/>
                  </a:lnTo>
                  <a:lnTo>
                    <a:pt x="575" y="2665"/>
                  </a:lnTo>
                  <a:lnTo>
                    <a:pt x="591" y="2658"/>
                  </a:lnTo>
                  <a:lnTo>
                    <a:pt x="609" y="2656"/>
                  </a:lnTo>
                  <a:lnTo>
                    <a:pt x="628" y="2658"/>
                  </a:lnTo>
                  <a:lnTo>
                    <a:pt x="644" y="2665"/>
                  </a:lnTo>
                  <a:lnTo>
                    <a:pt x="659" y="2676"/>
                  </a:lnTo>
                  <a:lnTo>
                    <a:pt x="687" y="2703"/>
                  </a:lnTo>
                  <a:lnTo>
                    <a:pt x="750" y="2641"/>
                  </a:lnTo>
                  <a:lnTo>
                    <a:pt x="690" y="2572"/>
                  </a:lnTo>
                  <a:lnTo>
                    <a:pt x="635" y="2500"/>
                  </a:lnTo>
                  <a:lnTo>
                    <a:pt x="584" y="2426"/>
                  </a:lnTo>
                  <a:lnTo>
                    <a:pt x="537" y="2349"/>
                  </a:lnTo>
                  <a:lnTo>
                    <a:pt x="495" y="2271"/>
                  </a:lnTo>
                  <a:lnTo>
                    <a:pt x="458" y="2189"/>
                  </a:lnTo>
                  <a:lnTo>
                    <a:pt x="426" y="2106"/>
                  </a:lnTo>
                  <a:lnTo>
                    <a:pt x="397" y="2021"/>
                  </a:lnTo>
                  <a:lnTo>
                    <a:pt x="375" y="1934"/>
                  </a:lnTo>
                  <a:lnTo>
                    <a:pt x="357" y="1847"/>
                  </a:lnTo>
                  <a:lnTo>
                    <a:pt x="344" y="1757"/>
                  </a:lnTo>
                  <a:lnTo>
                    <a:pt x="337" y="1667"/>
                  </a:lnTo>
                  <a:lnTo>
                    <a:pt x="334" y="1575"/>
                  </a:lnTo>
                  <a:lnTo>
                    <a:pt x="337" y="1478"/>
                  </a:lnTo>
                  <a:lnTo>
                    <a:pt x="345" y="1383"/>
                  </a:lnTo>
                  <a:lnTo>
                    <a:pt x="359" y="1288"/>
                  </a:lnTo>
                  <a:lnTo>
                    <a:pt x="379" y="1196"/>
                  </a:lnTo>
                  <a:lnTo>
                    <a:pt x="405" y="1105"/>
                  </a:lnTo>
                  <a:lnTo>
                    <a:pt x="436" y="1015"/>
                  </a:lnTo>
                  <a:lnTo>
                    <a:pt x="472" y="929"/>
                  </a:lnTo>
                  <a:lnTo>
                    <a:pt x="513" y="844"/>
                  </a:lnTo>
                  <a:lnTo>
                    <a:pt x="560" y="761"/>
                  </a:lnTo>
                  <a:lnTo>
                    <a:pt x="611" y="682"/>
                  </a:lnTo>
                  <a:lnTo>
                    <a:pt x="669" y="605"/>
                  </a:lnTo>
                  <a:lnTo>
                    <a:pt x="730" y="532"/>
                  </a:lnTo>
                  <a:lnTo>
                    <a:pt x="796" y="461"/>
                  </a:lnTo>
                  <a:lnTo>
                    <a:pt x="867" y="396"/>
                  </a:lnTo>
                  <a:lnTo>
                    <a:pt x="940" y="333"/>
                  </a:lnTo>
                  <a:lnTo>
                    <a:pt x="1017" y="277"/>
                  </a:lnTo>
                  <a:lnTo>
                    <a:pt x="1097" y="225"/>
                  </a:lnTo>
                  <a:lnTo>
                    <a:pt x="1180" y="179"/>
                  </a:lnTo>
                  <a:lnTo>
                    <a:pt x="1264" y="137"/>
                  </a:lnTo>
                  <a:lnTo>
                    <a:pt x="1352" y="102"/>
                  </a:lnTo>
                  <a:lnTo>
                    <a:pt x="1441" y="71"/>
                  </a:lnTo>
                  <a:lnTo>
                    <a:pt x="1532" y="45"/>
                  </a:lnTo>
                  <a:lnTo>
                    <a:pt x="1626" y="25"/>
                  </a:lnTo>
                  <a:lnTo>
                    <a:pt x="1720" y="12"/>
                  </a:lnTo>
                  <a:lnTo>
                    <a:pt x="1815" y="3"/>
                  </a:lnTo>
                  <a:lnTo>
                    <a:pt x="19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198"/>
            <p:cNvSpPr>
              <a:spLocks/>
            </p:cNvSpPr>
            <p:nvPr/>
          </p:nvSpPr>
          <p:spPr bwMode="auto">
            <a:xfrm>
              <a:off x="1958975" y="2927350"/>
              <a:ext cx="26987" cy="22225"/>
            </a:xfrm>
            <a:custGeom>
              <a:avLst/>
              <a:gdLst>
                <a:gd name="T0" fmla="*/ 70 w 177"/>
                <a:gd name="T1" fmla="*/ 0 h 138"/>
                <a:gd name="T2" fmla="*/ 107 w 177"/>
                <a:gd name="T3" fmla="*/ 0 h 138"/>
                <a:gd name="T4" fmla="*/ 126 w 177"/>
                <a:gd name="T5" fmla="*/ 2 h 138"/>
                <a:gd name="T6" fmla="*/ 143 w 177"/>
                <a:gd name="T7" fmla="*/ 9 h 138"/>
                <a:gd name="T8" fmla="*/ 157 w 177"/>
                <a:gd name="T9" fmla="*/ 20 h 138"/>
                <a:gd name="T10" fmla="*/ 167 w 177"/>
                <a:gd name="T11" fmla="*/ 34 h 138"/>
                <a:gd name="T12" fmla="*/ 175 w 177"/>
                <a:gd name="T13" fmla="*/ 51 h 138"/>
                <a:gd name="T14" fmla="*/ 177 w 177"/>
                <a:gd name="T15" fmla="*/ 69 h 138"/>
                <a:gd name="T16" fmla="*/ 175 w 177"/>
                <a:gd name="T17" fmla="*/ 88 h 138"/>
                <a:gd name="T18" fmla="*/ 167 w 177"/>
                <a:gd name="T19" fmla="*/ 103 h 138"/>
                <a:gd name="T20" fmla="*/ 157 w 177"/>
                <a:gd name="T21" fmla="*/ 118 h 138"/>
                <a:gd name="T22" fmla="*/ 143 w 177"/>
                <a:gd name="T23" fmla="*/ 129 h 138"/>
                <a:gd name="T24" fmla="*/ 126 w 177"/>
                <a:gd name="T25" fmla="*/ 136 h 138"/>
                <a:gd name="T26" fmla="*/ 107 w 177"/>
                <a:gd name="T27" fmla="*/ 138 h 138"/>
                <a:gd name="T28" fmla="*/ 70 w 177"/>
                <a:gd name="T29" fmla="*/ 138 h 138"/>
                <a:gd name="T30" fmla="*/ 51 w 177"/>
                <a:gd name="T31" fmla="*/ 136 h 138"/>
                <a:gd name="T32" fmla="*/ 35 w 177"/>
                <a:gd name="T33" fmla="*/ 129 h 138"/>
                <a:gd name="T34" fmla="*/ 20 w 177"/>
                <a:gd name="T35" fmla="*/ 118 h 138"/>
                <a:gd name="T36" fmla="*/ 9 w 177"/>
                <a:gd name="T37" fmla="*/ 103 h 138"/>
                <a:gd name="T38" fmla="*/ 3 w 177"/>
                <a:gd name="T39" fmla="*/ 88 h 138"/>
                <a:gd name="T40" fmla="*/ 0 w 177"/>
                <a:gd name="T41" fmla="*/ 69 h 138"/>
                <a:gd name="T42" fmla="*/ 3 w 177"/>
                <a:gd name="T43" fmla="*/ 51 h 138"/>
                <a:gd name="T44" fmla="*/ 9 w 177"/>
                <a:gd name="T45" fmla="*/ 34 h 138"/>
                <a:gd name="T46" fmla="*/ 20 w 177"/>
                <a:gd name="T47" fmla="*/ 20 h 138"/>
                <a:gd name="T48" fmla="*/ 35 w 177"/>
                <a:gd name="T49" fmla="*/ 9 h 138"/>
                <a:gd name="T50" fmla="*/ 51 w 177"/>
                <a:gd name="T51" fmla="*/ 2 h 138"/>
                <a:gd name="T52" fmla="*/ 70 w 177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38">
                  <a:moveTo>
                    <a:pt x="70" y="0"/>
                  </a:moveTo>
                  <a:lnTo>
                    <a:pt x="107" y="0"/>
                  </a:lnTo>
                  <a:lnTo>
                    <a:pt x="126" y="2"/>
                  </a:lnTo>
                  <a:lnTo>
                    <a:pt x="143" y="9"/>
                  </a:lnTo>
                  <a:lnTo>
                    <a:pt x="157" y="20"/>
                  </a:lnTo>
                  <a:lnTo>
                    <a:pt x="167" y="34"/>
                  </a:lnTo>
                  <a:lnTo>
                    <a:pt x="175" y="51"/>
                  </a:lnTo>
                  <a:lnTo>
                    <a:pt x="177" y="69"/>
                  </a:lnTo>
                  <a:lnTo>
                    <a:pt x="175" y="88"/>
                  </a:lnTo>
                  <a:lnTo>
                    <a:pt x="167" y="103"/>
                  </a:lnTo>
                  <a:lnTo>
                    <a:pt x="157" y="118"/>
                  </a:lnTo>
                  <a:lnTo>
                    <a:pt x="143" y="129"/>
                  </a:lnTo>
                  <a:lnTo>
                    <a:pt x="126" y="136"/>
                  </a:lnTo>
                  <a:lnTo>
                    <a:pt x="107" y="138"/>
                  </a:lnTo>
                  <a:lnTo>
                    <a:pt x="70" y="138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3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669932" y="2688496"/>
            <a:ext cx="552450" cy="555625"/>
            <a:chOff x="709613" y="2689225"/>
            <a:chExt cx="55245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203"/>
            <p:cNvSpPr>
              <a:spLocks noEditPoints="1"/>
            </p:cNvSpPr>
            <p:nvPr/>
          </p:nvSpPr>
          <p:spPr bwMode="auto">
            <a:xfrm>
              <a:off x="709613" y="2689225"/>
              <a:ext cx="552450" cy="555625"/>
            </a:xfrm>
            <a:custGeom>
              <a:avLst/>
              <a:gdLst>
                <a:gd name="T0" fmla="*/ 151 w 3479"/>
                <a:gd name="T1" fmla="*/ 3157 h 3504"/>
                <a:gd name="T2" fmla="*/ 151 w 3479"/>
                <a:gd name="T3" fmla="*/ 3272 h 3504"/>
                <a:gd name="T4" fmla="*/ 226 w 3479"/>
                <a:gd name="T5" fmla="*/ 3351 h 3504"/>
                <a:gd name="T6" fmla="*/ 327 w 3479"/>
                <a:gd name="T7" fmla="*/ 3359 h 3504"/>
                <a:gd name="T8" fmla="*/ 1347 w 3479"/>
                <a:gd name="T9" fmla="*/ 2365 h 3504"/>
                <a:gd name="T10" fmla="*/ 2191 w 3479"/>
                <a:gd name="T11" fmla="*/ 154 h 3504"/>
                <a:gd name="T12" fmla="*/ 1898 w 3479"/>
                <a:gd name="T13" fmla="*/ 251 h 3504"/>
                <a:gd name="T14" fmla="*/ 1653 w 3479"/>
                <a:gd name="T15" fmla="*/ 431 h 3504"/>
                <a:gd name="T16" fmla="*/ 1474 w 3479"/>
                <a:gd name="T17" fmla="*/ 676 h 3504"/>
                <a:gd name="T18" fmla="*/ 1376 w 3479"/>
                <a:gd name="T19" fmla="*/ 970 h 3504"/>
                <a:gd name="T20" fmla="*/ 1376 w 3479"/>
                <a:gd name="T21" fmla="*/ 1291 h 3504"/>
                <a:gd name="T22" fmla="*/ 1474 w 3479"/>
                <a:gd name="T23" fmla="*/ 1585 h 3504"/>
                <a:gd name="T24" fmla="*/ 1653 w 3479"/>
                <a:gd name="T25" fmla="*/ 1831 h 3504"/>
                <a:gd name="T26" fmla="*/ 1898 w 3479"/>
                <a:gd name="T27" fmla="*/ 2011 h 3504"/>
                <a:gd name="T28" fmla="*/ 2191 w 3479"/>
                <a:gd name="T29" fmla="*/ 2107 h 3504"/>
                <a:gd name="T30" fmla="*/ 2511 w 3479"/>
                <a:gd name="T31" fmla="*/ 2107 h 3504"/>
                <a:gd name="T32" fmla="*/ 2805 w 3479"/>
                <a:gd name="T33" fmla="*/ 2011 h 3504"/>
                <a:gd name="T34" fmla="*/ 3049 w 3479"/>
                <a:gd name="T35" fmla="*/ 1831 h 3504"/>
                <a:gd name="T36" fmla="*/ 3229 w 3479"/>
                <a:gd name="T37" fmla="*/ 1585 h 3504"/>
                <a:gd name="T38" fmla="*/ 3326 w 3479"/>
                <a:gd name="T39" fmla="*/ 1291 h 3504"/>
                <a:gd name="T40" fmla="*/ 3326 w 3479"/>
                <a:gd name="T41" fmla="*/ 970 h 3504"/>
                <a:gd name="T42" fmla="*/ 3229 w 3479"/>
                <a:gd name="T43" fmla="*/ 676 h 3504"/>
                <a:gd name="T44" fmla="*/ 3049 w 3479"/>
                <a:gd name="T45" fmla="*/ 431 h 3504"/>
                <a:gd name="T46" fmla="*/ 2805 w 3479"/>
                <a:gd name="T47" fmla="*/ 251 h 3504"/>
                <a:gd name="T48" fmla="*/ 2511 w 3479"/>
                <a:gd name="T49" fmla="*/ 154 h 3504"/>
                <a:gd name="T50" fmla="*/ 2439 w 3479"/>
                <a:gd name="T51" fmla="*/ 5 h 3504"/>
                <a:gd name="T52" fmla="*/ 2770 w 3479"/>
                <a:gd name="T53" fmla="*/ 82 h 3504"/>
                <a:gd name="T54" fmla="*/ 3056 w 3479"/>
                <a:gd name="T55" fmla="*/ 249 h 3504"/>
                <a:gd name="T56" fmla="*/ 3279 w 3479"/>
                <a:gd name="T57" fmla="*/ 491 h 3504"/>
                <a:gd name="T58" fmla="*/ 3426 w 3479"/>
                <a:gd name="T59" fmla="*/ 790 h 3504"/>
                <a:gd name="T60" fmla="*/ 3479 w 3479"/>
                <a:gd name="T61" fmla="*/ 1131 h 3504"/>
                <a:gd name="T62" fmla="*/ 3426 w 3479"/>
                <a:gd name="T63" fmla="*/ 1471 h 3504"/>
                <a:gd name="T64" fmla="*/ 3279 w 3479"/>
                <a:gd name="T65" fmla="*/ 1770 h 3504"/>
                <a:gd name="T66" fmla="*/ 3056 w 3479"/>
                <a:gd name="T67" fmla="*/ 2012 h 3504"/>
                <a:gd name="T68" fmla="*/ 2770 w 3479"/>
                <a:gd name="T69" fmla="*/ 2180 h 3504"/>
                <a:gd name="T70" fmla="*/ 2439 w 3479"/>
                <a:gd name="T71" fmla="*/ 2257 h 3504"/>
                <a:gd name="T72" fmla="*/ 2104 w 3479"/>
                <a:gd name="T73" fmla="*/ 2233 h 3504"/>
                <a:gd name="T74" fmla="*/ 1805 w 3479"/>
                <a:gd name="T75" fmla="*/ 2118 h 3504"/>
                <a:gd name="T76" fmla="*/ 1387 w 3479"/>
                <a:gd name="T77" fmla="*/ 2206 h 3504"/>
                <a:gd name="T78" fmla="*/ 1516 w 3479"/>
                <a:gd name="T79" fmla="*/ 2365 h 3504"/>
                <a:gd name="T80" fmla="*/ 492 w 3479"/>
                <a:gd name="T81" fmla="*/ 3419 h 3504"/>
                <a:gd name="T82" fmla="*/ 362 w 3479"/>
                <a:gd name="T83" fmla="*/ 3494 h 3504"/>
                <a:gd name="T84" fmla="*/ 215 w 3479"/>
                <a:gd name="T85" fmla="*/ 3494 h 3504"/>
                <a:gd name="T86" fmla="*/ 84 w 3479"/>
                <a:gd name="T87" fmla="*/ 3419 h 3504"/>
                <a:gd name="T88" fmla="*/ 10 w 3479"/>
                <a:gd name="T89" fmla="*/ 3290 h 3504"/>
                <a:gd name="T90" fmla="*/ 10 w 3479"/>
                <a:gd name="T91" fmla="*/ 3139 h 3504"/>
                <a:gd name="T92" fmla="*/ 84 w 3479"/>
                <a:gd name="T93" fmla="*/ 3009 h 3504"/>
                <a:gd name="T94" fmla="*/ 1136 w 3479"/>
                <a:gd name="T95" fmla="*/ 1984 h 3504"/>
                <a:gd name="T96" fmla="*/ 1288 w 3479"/>
                <a:gd name="T97" fmla="*/ 2107 h 3504"/>
                <a:gd name="T98" fmla="*/ 1371 w 3479"/>
                <a:gd name="T99" fmla="*/ 1687 h 3504"/>
                <a:gd name="T100" fmla="*/ 1253 w 3479"/>
                <a:gd name="T101" fmla="*/ 1383 h 3504"/>
                <a:gd name="T102" fmla="*/ 1228 w 3479"/>
                <a:gd name="T103" fmla="*/ 1043 h 3504"/>
                <a:gd name="T104" fmla="*/ 1305 w 3479"/>
                <a:gd name="T105" fmla="*/ 711 h 3504"/>
                <a:gd name="T106" fmla="*/ 1473 w 3479"/>
                <a:gd name="T107" fmla="*/ 425 h 3504"/>
                <a:gd name="T108" fmla="*/ 1713 w 3479"/>
                <a:gd name="T109" fmla="*/ 200 h 3504"/>
                <a:gd name="T110" fmla="*/ 2012 w 3479"/>
                <a:gd name="T111" fmla="*/ 54 h 3504"/>
                <a:gd name="T112" fmla="*/ 2351 w 3479"/>
                <a:gd name="T113" fmla="*/ 0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79" h="3504">
                  <a:moveTo>
                    <a:pt x="1136" y="2152"/>
                  </a:moveTo>
                  <a:lnTo>
                    <a:pt x="182" y="3108"/>
                  </a:lnTo>
                  <a:lnTo>
                    <a:pt x="163" y="3132"/>
                  </a:lnTo>
                  <a:lnTo>
                    <a:pt x="151" y="3157"/>
                  </a:lnTo>
                  <a:lnTo>
                    <a:pt x="142" y="3185"/>
                  </a:lnTo>
                  <a:lnTo>
                    <a:pt x="139" y="3215"/>
                  </a:lnTo>
                  <a:lnTo>
                    <a:pt x="142" y="3244"/>
                  </a:lnTo>
                  <a:lnTo>
                    <a:pt x="151" y="3272"/>
                  </a:lnTo>
                  <a:lnTo>
                    <a:pt x="163" y="3298"/>
                  </a:lnTo>
                  <a:lnTo>
                    <a:pt x="182" y="3321"/>
                  </a:lnTo>
                  <a:lnTo>
                    <a:pt x="204" y="3338"/>
                  </a:lnTo>
                  <a:lnTo>
                    <a:pt x="226" y="3351"/>
                  </a:lnTo>
                  <a:lnTo>
                    <a:pt x="250" y="3359"/>
                  </a:lnTo>
                  <a:lnTo>
                    <a:pt x="276" y="3364"/>
                  </a:lnTo>
                  <a:lnTo>
                    <a:pt x="301" y="3364"/>
                  </a:lnTo>
                  <a:lnTo>
                    <a:pt x="327" y="3359"/>
                  </a:lnTo>
                  <a:lnTo>
                    <a:pt x="351" y="3351"/>
                  </a:lnTo>
                  <a:lnTo>
                    <a:pt x="373" y="3338"/>
                  </a:lnTo>
                  <a:lnTo>
                    <a:pt x="395" y="3321"/>
                  </a:lnTo>
                  <a:lnTo>
                    <a:pt x="1347" y="2365"/>
                  </a:lnTo>
                  <a:lnTo>
                    <a:pt x="1136" y="2152"/>
                  </a:lnTo>
                  <a:close/>
                  <a:moveTo>
                    <a:pt x="2351" y="141"/>
                  </a:moveTo>
                  <a:lnTo>
                    <a:pt x="2270" y="144"/>
                  </a:lnTo>
                  <a:lnTo>
                    <a:pt x="2191" y="154"/>
                  </a:lnTo>
                  <a:lnTo>
                    <a:pt x="2115" y="170"/>
                  </a:lnTo>
                  <a:lnTo>
                    <a:pt x="2039" y="191"/>
                  </a:lnTo>
                  <a:lnTo>
                    <a:pt x="1967" y="218"/>
                  </a:lnTo>
                  <a:lnTo>
                    <a:pt x="1898" y="251"/>
                  </a:lnTo>
                  <a:lnTo>
                    <a:pt x="1831" y="289"/>
                  </a:lnTo>
                  <a:lnTo>
                    <a:pt x="1769" y="332"/>
                  </a:lnTo>
                  <a:lnTo>
                    <a:pt x="1709" y="379"/>
                  </a:lnTo>
                  <a:lnTo>
                    <a:pt x="1653" y="431"/>
                  </a:lnTo>
                  <a:lnTo>
                    <a:pt x="1602" y="486"/>
                  </a:lnTo>
                  <a:lnTo>
                    <a:pt x="1554" y="546"/>
                  </a:lnTo>
                  <a:lnTo>
                    <a:pt x="1512" y="610"/>
                  </a:lnTo>
                  <a:lnTo>
                    <a:pt x="1474" y="676"/>
                  </a:lnTo>
                  <a:lnTo>
                    <a:pt x="1442" y="746"/>
                  </a:lnTo>
                  <a:lnTo>
                    <a:pt x="1414" y="818"/>
                  </a:lnTo>
                  <a:lnTo>
                    <a:pt x="1392" y="893"/>
                  </a:lnTo>
                  <a:lnTo>
                    <a:pt x="1376" y="970"/>
                  </a:lnTo>
                  <a:lnTo>
                    <a:pt x="1367" y="1049"/>
                  </a:lnTo>
                  <a:lnTo>
                    <a:pt x="1363" y="1131"/>
                  </a:lnTo>
                  <a:lnTo>
                    <a:pt x="1367" y="1212"/>
                  </a:lnTo>
                  <a:lnTo>
                    <a:pt x="1376" y="1291"/>
                  </a:lnTo>
                  <a:lnTo>
                    <a:pt x="1392" y="1368"/>
                  </a:lnTo>
                  <a:lnTo>
                    <a:pt x="1414" y="1444"/>
                  </a:lnTo>
                  <a:lnTo>
                    <a:pt x="1442" y="1516"/>
                  </a:lnTo>
                  <a:lnTo>
                    <a:pt x="1474" y="1585"/>
                  </a:lnTo>
                  <a:lnTo>
                    <a:pt x="1512" y="1652"/>
                  </a:lnTo>
                  <a:lnTo>
                    <a:pt x="1554" y="1715"/>
                  </a:lnTo>
                  <a:lnTo>
                    <a:pt x="1602" y="1775"/>
                  </a:lnTo>
                  <a:lnTo>
                    <a:pt x="1653" y="1831"/>
                  </a:lnTo>
                  <a:lnTo>
                    <a:pt x="1709" y="1882"/>
                  </a:lnTo>
                  <a:lnTo>
                    <a:pt x="1769" y="1930"/>
                  </a:lnTo>
                  <a:lnTo>
                    <a:pt x="1831" y="1972"/>
                  </a:lnTo>
                  <a:lnTo>
                    <a:pt x="1898" y="2011"/>
                  </a:lnTo>
                  <a:lnTo>
                    <a:pt x="1967" y="2043"/>
                  </a:lnTo>
                  <a:lnTo>
                    <a:pt x="2039" y="2070"/>
                  </a:lnTo>
                  <a:lnTo>
                    <a:pt x="2115" y="2093"/>
                  </a:lnTo>
                  <a:lnTo>
                    <a:pt x="2191" y="2107"/>
                  </a:lnTo>
                  <a:lnTo>
                    <a:pt x="2270" y="2118"/>
                  </a:lnTo>
                  <a:lnTo>
                    <a:pt x="2351" y="2121"/>
                  </a:lnTo>
                  <a:lnTo>
                    <a:pt x="2433" y="2118"/>
                  </a:lnTo>
                  <a:lnTo>
                    <a:pt x="2511" y="2107"/>
                  </a:lnTo>
                  <a:lnTo>
                    <a:pt x="2589" y="2093"/>
                  </a:lnTo>
                  <a:lnTo>
                    <a:pt x="2663" y="2070"/>
                  </a:lnTo>
                  <a:lnTo>
                    <a:pt x="2735" y="2043"/>
                  </a:lnTo>
                  <a:lnTo>
                    <a:pt x="2805" y="2011"/>
                  </a:lnTo>
                  <a:lnTo>
                    <a:pt x="2871" y="1972"/>
                  </a:lnTo>
                  <a:lnTo>
                    <a:pt x="2935" y="1930"/>
                  </a:lnTo>
                  <a:lnTo>
                    <a:pt x="2994" y="1882"/>
                  </a:lnTo>
                  <a:lnTo>
                    <a:pt x="3049" y="1831"/>
                  </a:lnTo>
                  <a:lnTo>
                    <a:pt x="3101" y="1775"/>
                  </a:lnTo>
                  <a:lnTo>
                    <a:pt x="3148" y="1715"/>
                  </a:lnTo>
                  <a:lnTo>
                    <a:pt x="3191" y="1652"/>
                  </a:lnTo>
                  <a:lnTo>
                    <a:pt x="3229" y="1585"/>
                  </a:lnTo>
                  <a:lnTo>
                    <a:pt x="3261" y="1516"/>
                  </a:lnTo>
                  <a:lnTo>
                    <a:pt x="3289" y="1444"/>
                  </a:lnTo>
                  <a:lnTo>
                    <a:pt x="3310" y="1368"/>
                  </a:lnTo>
                  <a:lnTo>
                    <a:pt x="3326" y="1291"/>
                  </a:lnTo>
                  <a:lnTo>
                    <a:pt x="3336" y="1212"/>
                  </a:lnTo>
                  <a:lnTo>
                    <a:pt x="3339" y="1131"/>
                  </a:lnTo>
                  <a:lnTo>
                    <a:pt x="3336" y="1049"/>
                  </a:lnTo>
                  <a:lnTo>
                    <a:pt x="3326" y="970"/>
                  </a:lnTo>
                  <a:lnTo>
                    <a:pt x="3310" y="893"/>
                  </a:lnTo>
                  <a:lnTo>
                    <a:pt x="3289" y="818"/>
                  </a:lnTo>
                  <a:lnTo>
                    <a:pt x="3261" y="746"/>
                  </a:lnTo>
                  <a:lnTo>
                    <a:pt x="3229" y="676"/>
                  </a:lnTo>
                  <a:lnTo>
                    <a:pt x="3191" y="610"/>
                  </a:lnTo>
                  <a:lnTo>
                    <a:pt x="3148" y="546"/>
                  </a:lnTo>
                  <a:lnTo>
                    <a:pt x="3101" y="486"/>
                  </a:lnTo>
                  <a:lnTo>
                    <a:pt x="3049" y="431"/>
                  </a:lnTo>
                  <a:lnTo>
                    <a:pt x="2994" y="379"/>
                  </a:lnTo>
                  <a:lnTo>
                    <a:pt x="2935" y="332"/>
                  </a:lnTo>
                  <a:lnTo>
                    <a:pt x="2871" y="289"/>
                  </a:lnTo>
                  <a:lnTo>
                    <a:pt x="2805" y="251"/>
                  </a:lnTo>
                  <a:lnTo>
                    <a:pt x="2735" y="218"/>
                  </a:lnTo>
                  <a:lnTo>
                    <a:pt x="2663" y="191"/>
                  </a:lnTo>
                  <a:lnTo>
                    <a:pt x="2589" y="170"/>
                  </a:lnTo>
                  <a:lnTo>
                    <a:pt x="2511" y="154"/>
                  </a:lnTo>
                  <a:lnTo>
                    <a:pt x="2433" y="144"/>
                  </a:lnTo>
                  <a:lnTo>
                    <a:pt x="2351" y="141"/>
                  </a:lnTo>
                  <a:close/>
                  <a:moveTo>
                    <a:pt x="2351" y="0"/>
                  </a:moveTo>
                  <a:lnTo>
                    <a:pt x="2439" y="5"/>
                  </a:lnTo>
                  <a:lnTo>
                    <a:pt x="2525" y="14"/>
                  </a:lnTo>
                  <a:lnTo>
                    <a:pt x="2610" y="31"/>
                  </a:lnTo>
                  <a:lnTo>
                    <a:pt x="2692" y="54"/>
                  </a:lnTo>
                  <a:lnTo>
                    <a:pt x="2770" y="82"/>
                  </a:lnTo>
                  <a:lnTo>
                    <a:pt x="2847" y="116"/>
                  </a:lnTo>
                  <a:lnTo>
                    <a:pt x="2920" y="156"/>
                  </a:lnTo>
                  <a:lnTo>
                    <a:pt x="2990" y="200"/>
                  </a:lnTo>
                  <a:lnTo>
                    <a:pt x="3056" y="249"/>
                  </a:lnTo>
                  <a:lnTo>
                    <a:pt x="3118" y="304"/>
                  </a:lnTo>
                  <a:lnTo>
                    <a:pt x="3177" y="362"/>
                  </a:lnTo>
                  <a:lnTo>
                    <a:pt x="3231" y="425"/>
                  </a:lnTo>
                  <a:lnTo>
                    <a:pt x="3279" y="491"/>
                  </a:lnTo>
                  <a:lnTo>
                    <a:pt x="3324" y="561"/>
                  </a:lnTo>
                  <a:lnTo>
                    <a:pt x="3363" y="634"/>
                  </a:lnTo>
                  <a:lnTo>
                    <a:pt x="3397" y="711"/>
                  </a:lnTo>
                  <a:lnTo>
                    <a:pt x="3426" y="790"/>
                  </a:lnTo>
                  <a:lnTo>
                    <a:pt x="3448" y="872"/>
                  </a:lnTo>
                  <a:lnTo>
                    <a:pt x="3465" y="957"/>
                  </a:lnTo>
                  <a:lnTo>
                    <a:pt x="3475" y="1043"/>
                  </a:lnTo>
                  <a:lnTo>
                    <a:pt x="3479" y="1131"/>
                  </a:lnTo>
                  <a:lnTo>
                    <a:pt x="3475" y="1219"/>
                  </a:lnTo>
                  <a:lnTo>
                    <a:pt x="3465" y="1305"/>
                  </a:lnTo>
                  <a:lnTo>
                    <a:pt x="3448" y="1389"/>
                  </a:lnTo>
                  <a:lnTo>
                    <a:pt x="3426" y="1471"/>
                  </a:lnTo>
                  <a:lnTo>
                    <a:pt x="3397" y="1550"/>
                  </a:lnTo>
                  <a:lnTo>
                    <a:pt x="3363" y="1627"/>
                  </a:lnTo>
                  <a:lnTo>
                    <a:pt x="3324" y="1700"/>
                  </a:lnTo>
                  <a:lnTo>
                    <a:pt x="3279" y="1770"/>
                  </a:lnTo>
                  <a:lnTo>
                    <a:pt x="3231" y="1837"/>
                  </a:lnTo>
                  <a:lnTo>
                    <a:pt x="3177" y="1899"/>
                  </a:lnTo>
                  <a:lnTo>
                    <a:pt x="3118" y="1957"/>
                  </a:lnTo>
                  <a:lnTo>
                    <a:pt x="3056" y="2012"/>
                  </a:lnTo>
                  <a:lnTo>
                    <a:pt x="2990" y="2062"/>
                  </a:lnTo>
                  <a:lnTo>
                    <a:pt x="2920" y="2106"/>
                  </a:lnTo>
                  <a:lnTo>
                    <a:pt x="2847" y="2146"/>
                  </a:lnTo>
                  <a:lnTo>
                    <a:pt x="2770" y="2180"/>
                  </a:lnTo>
                  <a:lnTo>
                    <a:pt x="2692" y="2208"/>
                  </a:lnTo>
                  <a:lnTo>
                    <a:pt x="2610" y="2231"/>
                  </a:lnTo>
                  <a:lnTo>
                    <a:pt x="2525" y="2247"/>
                  </a:lnTo>
                  <a:lnTo>
                    <a:pt x="2439" y="2257"/>
                  </a:lnTo>
                  <a:lnTo>
                    <a:pt x="2351" y="2261"/>
                  </a:lnTo>
                  <a:lnTo>
                    <a:pt x="2267" y="2257"/>
                  </a:lnTo>
                  <a:lnTo>
                    <a:pt x="2185" y="2248"/>
                  </a:lnTo>
                  <a:lnTo>
                    <a:pt x="2104" y="2233"/>
                  </a:lnTo>
                  <a:lnTo>
                    <a:pt x="2025" y="2213"/>
                  </a:lnTo>
                  <a:lnTo>
                    <a:pt x="1949" y="2186"/>
                  </a:lnTo>
                  <a:lnTo>
                    <a:pt x="1876" y="2154"/>
                  </a:lnTo>
                  <a:lnTo>
                    <a:pt x="1805" y="2118"/>
                  </a:lnTo>
                  <a:lnTo>
                    <a:pt x="1737" y="2078"/>
                  </a:lnTo>
                  <a:lnTo>
                    <a:pt x="1672" y="2032"/>
                  </a:lnTo>
                  <a:lnTo>
                    <a:pt x="1611" y="1982"/>
                  </a:lnTo>
                  <a:lnTo>
                    <a:pt x="1387" y="2206"/>
                  </a:lnTo>
                  <a:lnTo>
                    <a:pt x="1495" y="2316"/>
                  </a:lnTo>
                  <a:lnTo>
                    <a:pt x="1507" y="2331"/>
                  </a:lnTo>
                  <a:lnTo>
                    <a:pt x="1514" y="2347"/>
                  </a:lnTo>
                  <a:lnTo>
                    <a:pt x="1516" y="2365"/>
                  </a:lnTo>
                  <a:lnTo>
                    <a:pt x="1514" y="2383"/>
                  </a:lnTo>
                  <a:lnTo>
                    <a:pt x="1507" y="2399"/>
                  </a:lnTo>
                  <a:lnTo>
                    <a:pt x="1495" y="2414"/>
                  </a:lnTo>
                  <a:lnTo>
                    <a:pt x="492" y="3419"/>
                  </a:lnTo>
                  <a:lnTo>
                    <a:pt x="464" y="3446"/>
                  </a:lnTo>
                  <a:lnTo>
                    <a:pt x="431" y="3467"/>
                  </a:lnTo>
                  <a:lnTo>
                    <a:pt x="397" y="3483"/>
                  </a:lnTo>
                  <a:lnTo>
                    <a:pt x="362" y="3494"/>
                  </a:lnTo>
                  <a:lnTo>
                    <a:pt x="326" y="3502"/>
                  </a:lnTo>
                  <a:lnTo>
                    <a:pt x="289" y="3504"/>
                  </a:lnTo>
                  <a:lnTo>
                    <a:pt x="251" y="3502"/>
                  </a:lnTo>
                  <a:lnTo>
                    <a:pt x="215" y="3494"/>
                  </a:lnTo>
                  <a:lnTo>
                    <a:pt x="179" y="3483"/>
                  </a:lnTo>
                  <a:lnTo>
                    <a:pt x="145" y="3467"/>
                  </a:lnTo>
                  <a:lnTo>
                    <a:pt x="114" y="3446"/>
                  </a:lnTo>
                  <a:lnTo>
                    <a:pt x="84" y="3419"/>
                  </a:lnTo>
                  <a:lnTo>
                    <a:pt x="59" y="3390"/>
                  </a:lnTo>
                  <a:lnTo>
                    <a:pt x="38" y="3359"/>
                  </a:lnTo>
                  <a:lnTo>
                    <a:pt x="21" y="3325"/>
                  </a:lnTo>
                  <a:lnTo>
                    <a:pt x="10" y="3290"/>
                  </a:lnTo>
                  <a:lnTo>
                    <a:pt x="2" y="3253"/>
                  </a:lnTo>
                  <a:lnTo>
                    <a:pt x="0" y="3215"/>
                  </a:lnTo>
                  <a:lnTo>
                    <a:pt x="2" y="3176"/>
                  </a:lnTo>
                  <a:lnTo>
                    <a:pt x="10" y="3139"/>
                  </a:lnTo>
                  <a:lnTo>
                    <a:pt x="21" y="3104"/>
                  </a:lnTo>
                  <a:lnTo>
                    <a:pt x="38" y="3070"/>
                  </a:lnTo>
                  <a:lnTo>
                    <a:pt x="59" y="3038"/>
                  </a:lnTo>
                  <a:lnTo>
                    <a:pt x="84" y="3009"/>
                  </a:lnTo>
                  <a:lnTo>
                    <a:pt x="1086" y="2004"/>
                  </a:lnTo>
                  <a:lnTo>
                    <a:pt x="1101" y="1994"/>
                  </a:lnTo>
                  <a:lnTo>
                    <a:pt x="1118" y="1986"/>
                  </a:lnTo>
                  <a:lnTo>
                    <a:pt x="1136" y="1984"/>
                  </a:lnTo>
                  <a:lnTo>
                    <a:pt x="1153" y="1986"/>
                  </a:lnTo>
                  <a:lnTo>
                    <a:pt x="1170" y="1994"/>
                  </a:lnTo>
                  <a:lnTo>
                    <a:pt x="1185" y="2004"/>
                  </a:lnTo>
                  <a:lnTo>
                    <a:pt x="1288" y="2107"/>
                  </a:lnTo>
                  <a:lnTo>
                    <a:pt x="1512" y="1883"/>
                  </a:lnTo>
                  <a:lnTo>
                    <a:pt x="1460" y="1821"/>
                  </a:lnTo>
                  <a:lnTo>
                    <a:pt x="1413" y="1756"/>
                  </a:lnTo>
                  <a:lnTo>
                    <a:pt x="1371" y="1687"/>
                  </a:lnTo>
                  <a:lnTo>
                    <a:pt x="1334" y="1615"/>
                  </a:lnTo>
                  <a:lnTo>
                    <a:pt x="1301" y="1541"/>
                  </a:lnTo>
                  <a:lnTo>
                    <a:pt x="1274" y="1463"/>
                  </a:lnTo>
                  <a:lnTo>
                    <a:pt x="1253" y="1383"/>
                  </a:lnTo>
                  <a:lnTo>
                    <a:pt x="1237" y="1301"/>
                  </a:lnTo>
                  <a:lnTo>
                    <a:pt x="1228" y="1216"/>
                  </a:lnTo>
                  <a:lnTo>
                    <a:pt x="1224" y="1131"/>
                  </a:lnTo>
                  <a:lnTo>
                    <a:pt x="1228" y="1043"/>
                  </a:lnTo>
                  <a:lnTo>
                    <a:pt x="1238" y="957"/>
                  </a:lnTo>
                  <a:lnTo>
                    <a:pt x="1254" y="872"/>
                  </a:lnTo>
                  <a:lnTo>
                    <a:pt x="1276" y="790"/>
                  </a:lnTo>
                  <a:lnTo>
                    <a:pt x="1305" y="711"/>
                  </a:lnTo>
                  <a:lnTo>
                    <a:pt x="1339" y="634"/>
                  </a:lnTo>
                  <a:lnTo>
                    <a:pt x="1378" y="561"/>
                  </a:lnTo>
                  <a:lnTo>
                    <a:pt x="1423" y="491"/>
                  </a:lnTo>
                  <a:lnTo>
                    <a:pt x="1473" y="425"/>
                  </a:lnTo>
                  <a:lnTo>
                    <a:pt x="1527" y="362"/>
                  </a:lnTo>
                  <a:lnTo>
                    <a:pt x="1585" y="304"/>
                  </a:lnTo>
                  <a:lnTo>
                    <a:pt x="1647" y="249"/>
                  </a:lnTo>
                  <a:lnTo>
                    <a:pt x="1713" y="200"/>
                  </a:lnTo>
                  <a:lnTo>
                    <a:pt x="1784" y="156"/>
                  </a:lnTo>
                  <a:lnTo>
                    <a:pt x="1857" y="116"/>
                  </a:lnTo>
                  <a:lnTo>
                    <a:pt x="1932" y="82"/>
                  </a:lnTo>
                  <a:lnTo>
                    <a:pt x="2012" y="54"/>
                  </a:lnTo>
                  <a:lnTo>
                    <a:pt x="2093" y="31"/>
                  </a:lnTo>
                  <a:lnTo>
                    <a:pt x="2177" y="14"/>
                  </a:lnTo>
                  <a:lnTo>
                    <a:pt x="2263" y="5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04"/>
            <p:cNvSpPr>
              <a:spLocks noEditPoints="1"/>
            </p:cNvSpPr>
            <p:nvPr/>
          </p:nvSpPr>
          <p:spPr bwMode="auto">
            <a:xfrm>
              <a:off x="1031876" y="2733675"/>
              <a:ext cx="101600" cy="142875"/>
            </a:xfrm>
            <a:custGeom>
              <a:avLst/>
              <a:gdLst>
                <a:gd name="T0" fmla="*/ 360 w 639"/>
                <a:gd name="T1" fmla="*/ 348 h 896"/>
                <a:gd name="T2" fmla="*/ 306 w 639"/>
                <a:gd name="T3" fmla="*/ 378 h 896"/>
                <a:gd name="T4" fmla="*/ 237 w 639"/>
                <a:gd name="T5" fmla="*/ 405 h 896"/>
                <a:gd name="T6" fmla="*/ 150 w 639"/>
                <a:gd name="T7" fmla="*/ 424 h 896"/>
                <a:gd name="T8" fmla="*/ 165 w 639"/>
                <a:gd name="T9" fmla="*/ 636 h 896"/>
                <a:gd name="T10" fmla="*/ 186 w 639"/>
                <a:gd name="T11" fmla="*/ 683 h 896"/>
                <a:gd name="T12" fmla="*/ 221 w 639"/>
                <a:gd name="T13" fmla="*/ 722 h 896"/>
                <a:gd name="T14" fmla="*/ 267 w 639"/>
                <a:gd name="T15" fmla="*/ 748 h 896"/>
                <a:gd name="T16" fmla="*/ 319 w 639"/>
                <a:gd name="T17" fmla="*/ 757 h 896"/>
                <a:gd name="T18" fmla="*/ 371 w 639"/>
                <a:gd name="T19" fmla="*/ 748 h 896"/>
                <a:gd name="T20" fmla="*/ 418 w 639"/>
                <a:gd name="T21" fmla="*/ 722 h 896"/>
                <a:gd name="T22" fmla="*/ 453 w 639"/>
                <a:gd name="T23" fmla="*/ 683 h 896"/>
                <a:gd name="T24" fmla="*/ 473 w 639"/>
                <a:gd name="T25" fmla="*/ 636 h 896"/>
                <a:gd name="T26" fmla="*/ 491 w 639"/>
                <a:gd name="T27" fmla="*/ 378 h 896"/>
                <a:gd name="T28" fmla="*/ 431 w 639"/>
                <a:gd name="T29" fmla="*/ 359 h 896"/>
                <a:gd name="T30" fmla="*/ 382 w 639"/>
                <a:gd name="T31" fmla="*/ 332 h 896"/>
                <a:gd name="T32" fmla="*/ 466 w 639"/>
                <a:gd name="T33" fmla="*/ 221 h 896"/>
                <a:gd name="T34" fmla="*/ 472 w 639"/>
                <a:gd name="T35" fmla="*/ 225 h 896"/>
                <a:gd name="T36" fmla="*/ 487 w 639"/>
                <a:gd name="T37" fmla="*/ 231 h 896"/>
                <a:gd name="T38" fmla="*/ 498 w 639"/>
                <a:gd name="T39" fmla="*/ 216 h 896"/>
                <a:gd name="T40" fmla="*/ 481 w 639"/>
                <a:gd name="T41" fmla="*/ 181 h 896"/>
                <a:gd name="T42" fmla="*/ 220 w 639"/>
                <a:gd name="T43" fmla="*/ 142 h 896"/>
                <a:gd name="T44" fmla="*/ 181 w 639"/>
                <a:gd name="T45" fmla="*/ 158 h 896"/>
                <a:gd name="T46" fmla="*/ 153 w 639"/>
                <a:gd name="T47" fmla="*/ 189 h 896"/>
                <a:gd name="T48" fmla="*/ 139 w 639"/>
                <a:gd name="T49" fmla="*/ 227 h 896"/>
                <a:gd name="T50" fmla="*/ 141 w 639"/>
                <a:gd name="T51" fmla="*/ 283 h 896"/>
                <a:gd name="T52" fmla="*/ 209 w 639"/>
                <a:gd name="T53" fmla="*/ 266 h 896"/>
                <a:gd name="T54" fmla="*/ 260 w 639"/>
                <a:gd name="T55" fmla="*/ 245 h 896"/>
                <a:gd name="T56" fmla="*/ 296 w 639"/>
                <a:gd name="T57" fmla="*/ 223 h 896"/>
                <a:gd name="T58" fmla="*/ 318 w 639"/>
                <a:gd name="T59" fmla="*/ 203 h 896"/>
                <a:gd name="T60" fmla="*/ 329 w 639"/>
                <a:gd name="T61" fmla="*/ 190 h 896"/>
                <a:gd name="T62" fmla="*/ 240 w 639"/>
                <a:gd name="T63" fmla="*/ 140 h 896"/>
                <a:gd name="T64" fmla="*/ 398 w 639"/>
                <a:gd name="T65" fmla="*/ 0 h 896"/>
                <a:gd name="T66" fmla="*/ 464 w 639"/>
                <a:gd name="T67" fmla="*/ 9 h 896"/>
                <a:gd name="T68" fmla="*/ 523 w 639"/>
                <a:gd name="T69" fmla="*/ 35 h 896"/>
                <a:gd name="T70" fmla="*/ 574 w 639"/>
                <a:gd name="T71" fmla="*/ 76 h 896"/>
                <a:gd name="T72" fmla="*/ 612 w 639"/>
                <a:gd name="T73" fmla="*/ 130 h 896"/>
                <a:gd name="T74" fmla="*/ 634 w 639"/>
                <a:gd name="T75" fmla="*/ 192 h 896"/>
                <a:gd name="T76" fmla="*/ 639 w 639"/>
                <a:gd name="T77" fmla="*/ 258 h 896"/>
                <a:gd name="T78" fmla="*/ 615 w 639"/>
                <a:gd name="T79" fmla="*/ 617 h 896"/>
                <a:gd name="T80" fmla="*/ 602 w 639"/>
                <a:gd name="T81" fmla="*/ 692 h 896"/>
                <a:gd name="T82" fmla="*/ 570 w 639"/>
                <a:gd name="T83" fmla="*/ 758 h 896"/>
                <a:gd name="T84" fmla="*/ 523 w 639"/>
                <a:gd name="T85" fmla="*/ 815 h 896"/>
                <a:gd name="T86" fmla="*/ 463 w 639"/>
                <a:gd name="T87" fmla="*/ 859 h 896"/>
                <a:gd name="T88" fmla="*/ 393 w 639"/>
                <a:gd name="T89" fmla="*/ 887 h 896"/>
                <a:gd name="T90" fmla="*/ 319 w 639"/>
                <a:gd name="T91" fmla="*/ 896 h 896"/>
                <a:gd name="T92" fmla="*/ 246 w 639"/>
                <a:gd name="T93" fmla="*/ 887 h 896"/>
                <a:gd name="T94" fmla="*/ 176 w 639"/>
                <a:gd name="T95" fmla="*/ 859 h 896"/>
                <a:gd name="T96" fmla="*/ 116 w 639"/>
                <a:gd name="T97" fmla="*/ 815 h 896"/>
                <a:gd name="T98" fmla="*/ 69 w 639"/>
                <a:gd name="T99" fmla="*/ 758 h 896"/>
                <a:gd name="T100" fmla="*/ 37 w 639"/>
                <a:gd name="T101" fmla="*/ 692 h 896"/>
                <a:gd name="T102" fmla="*/ 23 w 639"/>
                <a:gd name="T103" fmla="*/ 617 h 896"/>
                <a:gd name="T104" fmla="*/ 0 w 639"/>
                <a:gd name="T105" fmla="*/ 258 h 896"/>
                <a:gd name="T106" fmla="*/ 4 w 639"/>
                <a:gd name="T107" fmla="*/ 192 h 896"/>
                <a:gd name="T108" fmla="*/ 26 w 639"/>
                <a:gd name="T109" fmla="*/ 130 h 896"/>
                <a:gd name="T110" fmla="*/ 65 w 639"/>
                <a:gd name="T111" fmla="*/ 76 h 896"/>
                <a:gd name="T112" fmla="*/ 116 w 639"/>
                <a:gd name="T113" fmla="*/ 35 h 896"/>
                <a:gd name="T114" fmla="*/ 175 w 639"/>
                <a:gd name="T115" fmla="*/ 9 h 896"/>
                <a:gd name="T116" fmla="*/ 240 w 639"/>
                <a:gd name="T117" fmla="*/ 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9" h="896">
                  <a:moveTo>
                    <a:pt x="382" y="332"/>
                  </a:moveTo>
                  <a:lnTo>
                    <a:pt x="360" y="348"/>
                  </a:lnTo>
                  <a:lnTo>
                    <a:pt x="334" y="363"/>
                  </a:lnTo>
                  <a:lnTo>
                    <a:pt x="306" y="378"/>
                  </a:lnTo>
                  <a:lnTo>
                    <a:pt x="273" y="392"/>
                  </a:lnTo>
                  <a:lnTo>
                    <a:pt x="237" y="405"/>
                  </a:lnTo>
                  <a:lnTo>
                    <a:pt x="195" y="415"/>
                  </a:lnTo>
                  <a:lnTo>
                    <a:pt x="150" y="424"/>
                  </a:lnTo>
                  <a:lnTo>
                    <a:pt x="162" y="609"/>
                  </a:lnTo>
                  <a:lnTo>
                    <a:pt x="165" y="636"/>
                  </a:lnTo>
                  <a:lnTo>
                    <a:pt x="174" y="660"/>
                  </a:lnTo>
                  <a:lnTo>
                    <a:pt x="186" y="683"/>
                  </a:lnTo>
                  <a:lnTo>
                    <a:pt x="202" y="704"/>
                  </a:lnTo>
                  <a:lnTo>
                    <a:pt x="221" y="722"/>
                  </a:lnTo>
                  <a:lnTo>
                    <a:pt x="243" y="737"/>
                  </a:lnTo>
                  <a:lnTo>
                    <a:pt x="267" y="748"/>
                  </a:lnTo>
                  <a:lnTo>
                    <a:pt x="293" y="755"/>
                  </a:lnTo>
                  <a:lnTo>
                    <a:pt x="319" y="757"/>
                  </a:lnTo>
                  <a:lnTo>
                    <a:pt x="346" y="755"/>
                  </a:lnTo>
                  <a:lnTo>
                    <a:pt x="371" y="748"/>
                  </a:lnTo>
                  <a:lnTo>
                    <a:pt x="396" y="737"/>
                  </a:lnTo>
                  <a:lnTo>
                    <a:pt x="418" y="722"/>
                  </a:lnTo>
                  <a:lnTo>
                    <a:pt x="437" y="704"/>
                  </a:lnTo>
                  <a:lnTo>
                    <a:pt x="453" y="683"/>
                  </a:lnTo>
                  <a:lnTo>
                    <a:pt x="465" y="660"/>
                  </a:lnTo>
                  <a:lnTo>
                    <a:pt x="473" y="636"/>
                  </a:lnTo>
                  <a:lnTo>
                    <a:pt x="476" y="609"/>
                  </a:lnTo>
                  <a:lnTo>
                    <a:pt x="491" y="378"/>
                  </a:lnTo>
                  <a:lnTo>
                    <a:pt x="458" y="369"/>
                  </a:lnTo>
                  <a:lnTo>
                    <a:pt x="431" y="359"/>
                  </a:lnTo>
                  <a:lnTo>
                    <a:pt x="408" y="348"/>
                  </a:lnTo>
                  <a:lnTo>
                    <a:pt x="382" y="332"/>
                  </a:lnTo>
                  <a:close/>
                  <a:moveTo>
                    <a:pt x="481" y="181"/>
                  </a:moveTo>
                  <a:lnTo>
                    <a:pt x="466" y="221"/>
                  </a:lnTo>
                  <a:lnTo>
                    <a:pt x="469" y="223"/>
                  </a:lnTo>
                  <a:lnTo>
                    <a:pt x="472" y="225"/>
                  </a:lnTo>
                  <a:lnTo>
                    <a:pt x="478" y="227"/>
                  </a:lnTo>
                  <a:lnTo>
                    <a:pt x="487" y="231"/>
                  </a:lnTo>
                  <a:lnTo>
                    <a:pt x="501" y="236"/>
                  </a:lnTo>
                  <a:lnTo>
                    <a:pt x="498" y="216"/>
                  </a:lnTo>
                  <a:lnTo>
                    <a:pt x="490" y="198"/>
                  </a:lnTo>
                  <a:lnTo>
                    <a:pt x="481" y="181"/>
                  </a:lnTo>
                  <a:close/>
                  <a:moveTo>
                    <a:pt x="240" y="140"/>
                  </a:moveTo>
                  <a:lnTo>
                    <a:pt x="220" y="142"/>
                  </a:lnTo>
                  <a:lnTo>
                    <a:pt x="199" y="148"/>
                  </a:lnTo>
                  <a:lnTo>
                    <a:pt x="181" y="158"/>
                  </a:lnTo>
                  <a:lnTo>
                    <a:pt x="165" y="172"/>
                  </a:lnTo>
                  <a:lnTo>
                    <a:pt x="153" y="189"/>
                  </a:lnTo>
                  <a:lnTo>
                    <a:pt x="144" y="207"/>
                  </a:lnTo>
                  <a:lnTo>
                    <a:pt x="139" y="227"/>
                  </a:lnTo>
                  <a:lnTo>
                    <a:pt x="138" y="248"/>
                  </a:lnTo>
                  <a:lnTo>
                    <a:pt x="141" y="283"/>
                  </a:lnTo>
                  <a:lnTo>
                    <a:pt x="177" y="276"/>
                  </a:lnTo>
                  <a:lnTo>
                    <a:pt x="209" y="266"/>
                  </a:lnTo>
                  <a:lnTo>
                    <a:pt x="237" y="257"/>
                  </a:lnTo>
                  <a:lnTo>
                    <a:pt x="260" y="245"/>
                  </a:lnTo>
                  <a:lnTo>
                    <a:pt x="280" y="234"/>
                  </a:lnTo>
                  <a:lnTo>
                    <a:pt x="296" y="223"/>
                  </a:lnTo>
                  <a:lnTo>
                    <a:pt x="309" y="212"/>
                  </a:lnTo>
                  <a:lnTo>
                    <a:pt x="318" y="203"/>
                  </a:lnTo>
                  <a:lnTo>
                    <a:pt x="325" y="195"/>
                  </a:lnTo>
                  <a:lnTo>
                    <a:pt x="329" y="190"/>
                  </a:lnTo>
                  <a:lnTo>
                    <a:pt x="348" y="140"/>
                  </a:lnTo>
                  <a:lnTo>
                    <a:pt x="240" y="140"/>
                  </a:lnTo>
                  <a:close/>
                  <a:moveTo>
                    <a:pt x="240" y="0"/>
                  </a:moveTo>
                  <a:lnTo>
                    <a:pt x="398" y="0"/>
                  </a:lnTo>
                  <a:lnTo>
                    <a:pt x="432" y="3"/>
                  </a:lnTo>
                  <a:lnTo>
                    <a:pt x="464" y="9"/>
                  </a:lnTo>
                  <a:lnTo>
                    <a:pt x="494" y="20"/>
                  </a:lnTo>
                  <a:lnTo>
                    <a:pt x="523" y="35"/>
                  </a:lnTo>
                  <a:lnTo>
                    <a:pt x="551" y="54"/>
                  </a:lnTo>
                  <a:lnTo>
                    <a:pt x="574" y="76"/>
                  </a:lnTo>
                  <a:lnTo>
                    <a:pt x="595" y="103"/>
                  </a:lnTo>
                  <a:lnTo>
                    <a:pt x="612" y="130"/>
                  </a:lnTo>
                  <a:lnTo>
                    <a:pt x="626" y="160"/>
                  </a:lnTo>
                  <a:lnTo>
                    <a:pt x="634" y="192"/>
                  </a:lnTo>
                  <a:lnTo>
                    <a:pt x="639" y="225"/>
                  </a:lnTo>
                  <a:lnTo>
                    <a:pt x="639" y="258"/>
                  </a:lnTo>
                  <a:lnTo>
                    <a:pt x="634" y="329"/>
                  </a:lnTo>
                  <a:lnTo>
                    <a:pt x="615" y="617"/>
                  </a:lnTo>
                  <a:lnTo>
                    <a:pt x="611" y="656"/>
                  </a:lnTo>
                  <a:lnTo>
                    <a:pt x="602" y="692"/>
                  </a:lnTo>
                  <a:lnTo>
                    <a:pt x="588" y="726"/>
                  </a:lnTo>
                  <a:lnTo>
                    <a:pt x="570" y="758"/>
                  </a:lnTo>
                  <a:lnTo>
                    <a:pt x="548" y="788"/>
                  </a:lnTo>
                  <a:lnTo>
                    <a:pt x="523" y="815"/>
                  </a:lnTo>
                  <a:lnTo>
                    <a:pt x="494" y="839"/>
                  </a:lnTo>
                  <a:lnTo>
                    <a:pt x="463" y="859"/>
                  </a:lnTo>
                  <a:lnTo>
                    <a:pt x="429" y="876"/>
                  </a:lnTo>
                  <a:lnTo>
                    <a:pt x="393" y="887"/>
                  </a:lnTo>
                  <a:lnTo>
                    <a:pt x="356" y="894"/>
                  </a:lnTo>
                  <a:lnTo>
                    <a:pt x="319" y="896"/>
                  </a:lnTo>
                  <a:lnTo>
                    <a:pt x="282" y="894"/>
                  </a:lnTo>
                  <a:lnTo>
                    <a:pt x="246" y="887"/>
                  </a:lnTo>
                  <a:lnTo>
                    <a:pt x="210" y="876"/>
                  </a:lnTo>
                  <a:lnTo>
                    <a:pt x="176" y="859"/>
                  </a:lnTo>
                  <a:lnTo>
                    <a:pt x="144" y="839"/>
                  </a:lnTo>
                  <a:lnTo>
                    <a:pt x="116" y="815"/>
                  </a:lnTo>
                  <a:lnTo>
                    <a:pt x="90" y="788"/>
                  </a:lnTo>
                  <a:lnTo>
                    <a:pt x="69" y="758"/>
                  </a:lnTo>
                  <a:lnTo>
                    <a:pt x="51" y="726"/>
                  </a:lnTo>
                  <a:lnTo>
                    <a:pt x="37" y="692"/>
                  </a:lnTo>
                  <a:lnTo>
                    <a:pt x="28" y="656"/>
                  </a:lnTo>
                  <a:lnTo>
                    <a:pt x="23" y="617"/>
                  </a:lnTo>
                  <a:lnTo>
                    <a:pt x="6" y="365"/>
                  </a:lnTo>
                  <a:lnTo>
                    <a:pt x="0" y="258"/>
                  </a:lnTo>
                  <a:lnTo>
                    <a:pt x="0" y="225"/>
                  </a:lnTo>
                  <a:lnTo>
                    <a:pt x="4" y="192"/>
                  </a:lnTo>
                  <a:lnTo>
                    <a:pt x="13" y="160"/>
                  </a:lnTo>
                  <a:lnTo>
                    <a:pt x="26" y="130"/>
                  </a:lnTo>
                  <a:lnTo>
                    <a:pt x="43" y="103"/>
                  </a:lnTo>
                  <a:lnTo>
                    <a:pt x="65" y="76"/>
                  </a:lnTo>
                  <a:lnTo>
                    <a:pt x="88" y="54"/>
                  </a:lnTo>
                  <a:lnTo>
                    <a:pt x="116" y="35"/>
                  </a:lnTo>
                  <a:lnTo>
                    <a:pt x="144" y="20"/>
                  </a:lnTo>
                  <a:lnTo>
                    <a:pt x="175" y="9"/>
                  </a:lnTo>
                  <a:lnTo>
                    <a:pt x="207" y="3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05"/>
            <p:cNvSpPr>
              <a:spLocks noEditPoints="1"/>
            </p:cNvSpPr>
            <p:nvPr/>
          </p:nvSpPr>
          <p:spPr bwMode="auto">
            <a:xfrm>
              <a:off x="973138" y="2882900"/>
              <a:ext cx="220663" cy="93662"/>
            </a:xfrm>
            <a:custGeom>
              <a:avLst/>
              <a:gdLst>
                <a:gd name="T0" fmla="*/ 412 w 1396"/>
                <a:gd name="T1" fmla="*/ 142 h 594"/>
                <a:gd name="T2" fmla="*/ 344 w 1396"/>
                <a:gd name="T3" fmla="*/ 156 h 594"/>
                <a:gd name="T4" fmla="*/ 271 w 1396"/>
                <a:gd name="T5" fmla="*/ 192 h 594"/>
                <a:gd name="T6" fmla="*/ 210 w 1396"/>
                <a:gd name="T7" fmla="*/ 246 h 594"/>
                <a:gd name="T8" fmla="*/ 166 w 1396"/>
                <a:gd name="T9" fmla="*/ 313 h 594"/>
                <a:gd name="T10" fmla="*/ 140 w 1396"/>
                <a:gd name="T11" fmla="*/ 392 h 594"/>
                <a:gd name="T12" fmla="*/ 142 w 1396"/>
                <a:gd name="T13" fmla="*/ 418 h 594"/>
                <a:gd name="T14" fmla="*/ 152 w 1396"/>
                <a:gd name="T15" fmla="*/ 435 h 594"/>
                <a:gd name="T16" fmla="*/ 167 w 1396"/>
                <a:gd name="T17" fmla="*/ 447 h 594"/>
                <a:gd name="T18" fmla="*/ 192 w 1396"/>
                <a:gd name="T19" fmla="*/ 455 h 594"/>
                <a:gd name="T20" fmla="*/ 1218 w 1396"/>
                <a:gd name="T21" fmla="*/ 452 h 594"/>
                <a:gd name="T22" fmla="*/ 1238 w 1396"/>
                <a:gd name="T23" fmla="*/ 441 h 594"/>
                <a:gd name="T24" fmla="*/ 1249 w 1396"/>
                <a:gd name="T25" fmla="*/ 428 h 594"/>
                <a:gd name="T26" fmla="*/ 1256 w 1396"/>
                <a:gd name="T27" fmla="*/ 407 h 594"/>
                <a:gd name="T28" fmla="*/ 1246 w 1396"/>
                <a:gd name="T29" fmla="*/ 351 h 594"/>
                <a:gd name="T30" fmla="*/ 1211 w 1396"/>
                <a:gd name="T31" fmla="*/ 278 h 594"/>
                <a:gd name="T32" fmla="*/ 1158 w 1396"/>
                <a:gd name="T33" fmla="*/ 217 h 594"/>
                <a:gd name="T34" fmla="*/ 1090 w 1396"/>
                <a:gd name="T35" fmla="*/ 172 h 594"/>
                <a:gd name="T36" fmla="*/ 1012 w 1396"/>
                <a:gd name="T37" fmla="*/ 145 h 594"/>
                <a:gd name="T38" fmla="*/ 956 w 1396"/>
                <a:gd name="T39" fmla="*/ 140 h 594"/>
                <a:gd name="T40" fmla="*/ 747 w 1396"/>
                <a:gd name="T41" fmla="*/ 299 h 594"/>
                <a:gd name="T42" fmla="*/ 716 w 1396"/>
                <a:gd name="T43" fmla="*/ 317 h 594"/>
                <a:gd name="T44" fmla="*/ 680 w 1396"/>
                <a:gd name="T45" fmla="*/ 317 h 594"/>
                <a:gd name="T46" fmla="*/ 650 w 1396"/>
                <a:gd name="T47" fmla="*/ 299 h 594"/>
                <a:gd name="T48" fmla="*/ 440 w 1396"/>
                <a:gd name="T49" fmla="*/ 140 h 594"/>
                <a:gd name="T50" fmla="*/ 520 w 1396"/>
                <a:gd name="T51" fmla="*/ 0 h 594"/>
                <a:gd name="T52" fmla="*/ 554 w 1396"/>
                <a:gd name="T53" fmla="*/ 10 h 594"/>
                <a:gd name="T54" fmla="*/ 698 w 1396"/>
                <a:gd name="T55" fmla="*/ 150 h 594"/>
                <a:gd name="T56" fmla="*/ 843 w 1396"/>
                <a:gd name="T57" fmla="*/ 10 h 594"/>
                <a:gd name="T58" fmla="*/ 877 w 1396"/>
                <a:gd name="T59" fmla="*/ 0 h 594"/>
                <a:gd name="T60" fmla="*/ 998 w 1396"/>
                <a:gd name="T61" fmla="*/ 3 h 594"/>
                <a:gd name="T62" fmla="*/ 1087 w 1396"/>
                <a:gd name="T63" fmla="*/ 21 h 594"/>
                <a:gd name="T64" fmla="*/ 1176 w 1396"/>
                <a:gd name="T65" fmla="*/ 59 h 594"/>
                <a:gd name="T66" fmla="*/ 1253 w 1396"/>
                <a:gd name="T67" fmla="*/ 116 h 594"/>
                <a:gd name="T68" fmla="*/ 1317 w 1396"/>
                <a:gd name="T69" fmla="*/ 188 h 594"/>
                <a:gd name="T70" fmla="*/ 1365 w 1396"/>
                <a:gd name="T71" fmla="*/ 273 h 594"/>
                <a:gd name="T72" fmla="*/ 1393 w 1396"/>
                <a:gd name="T73" fmla="*/ 366 h 594"/>
                <a:gd name="T74" fmla="*/ 1393 w 1396"/>
                <a:gd name="T75" fmla="*/ 434 h 594"/>
                <a:gd name="T76" fmla="*/ 1371 w 1396"/>
                <a:gd name="T77" fmla="*/ 497 h 594"/>
                <a:gd name="T78" fmla="*/ 1332 w 1396"/>
                <a:gd name="T79" fmla="*/ 545 h 594"/>
                <a:gd name="T80" fmla="*/ 1285 w 1396"/>
                <a:gd name="T81" fmla="*/ 576 h 594"/>
                <a:gd name="T82" fmla="*/ 1232 w 1396"/>
                <a:gd name="T83" fmla="*/ 592 h 594"/>
                <a:gd name="T84" fmla="*/ 192 w 1396"/>
                <a:gd name="T85" fmla="*/ 594 h 594"/>
                <a:gd name="T86" fmla="*/ 137 w 1396"/>
                <a:gd name="T87" fmla="*/ 585 h 594"/>
                <a:gd name="T88" fmla="*/ 87 w 1396"/>
                <a:gd name="T89" fmla="*/ 562 h 594"/>
                <a:gd name="T90" fmla="*/ 45 w 1396"/>
                <a:gd name="T91" fmla="*/ 525 h 594"/>
                <a:gd name="T92" fmla="*/ 12 w 1396"/>
                <a:gd name="T93" fmla="*/ 466 h 594"/>
                <a:gd name="T94" fmla="*/ 0 w 1396"/>
                <a:gd name="T95" fmla="*/ 400 h 594"/>
                <a:gd name="T96" fmla="*/ 15 w 1396"/>
                <a:gd name="T97" fmla="*/ 318 h 594"/>
                <a:gd name="T98" fmla="*/ 53 w 1396"/>
                <a:gd name="T99" fmla="*/ 229 h 594"/>
                <a:gd name="T100" fmla="*/ 109 w 1396"/>
                <a:gd name="T101" fmla="*/ 150 h 594"/>
                <a:gd name="T102" fmla="*/ 181 w 1396"/>
                <a:gd name="T103" fmla="*/ 85 h 594"/>
                <a:gd name="T104" fmla="*/ 264 w 1396"/>
                <a:gd name="T105" fmla="*/ 38 h 594"/>
                <a:gd name="T106" fmla="*/ 359 w 1396"/>
                <a:gd name="T107" fmla="*/ 9 h 594"/>
                <a:gd name="T108" fmla="*/ 440 w 1396"/>
                <a:gd name="T10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96" h="594">
                  <a:moveTo>
                    <a:pt x="440" y="140"/>
                  </a:moveTo>
                  <a:lnTo>
                    <a:pt x="412" y="142"/>
                  </a:lnTo>
                  <a:lnTo>
                    <a:pt x="384" y="145"/>
                  </a:lnTo>
                  <a:lnTo>
                    <a:pt x="344" y="156"/>
                  </a:lnTo>
                  <a:lnTo>
                    <a:pt x="306" y="172"/>
                  </a:lnTo>
                  <a:lnTo>
                    <a:pt x="271" y="192"/>
                  </a:lnTo>
                  <a:lnTo>
                    <a:pt x="239" y="217"/>
                  </a:lnTo>
                  <a:lnTo>
                    <a:pt x="210" y="246"/>
                  </a:lnTo>
                  <a:lnTo>
                    <a:pt x="186" y="278"/>
                  </a:lnTo>
                  <a:lnTo>
                    <a:pt x="166" y="313"/>
                  </a:lnTo>
                  <a:lnTo>
                    <a:pt x="151" y="351"/>
                  </a:lnTo>
                  <a:lnTo>
                    <a:pt x="140" y="392"/>
                  </a:lnTo>
                  <a:lnTo>
                    <a:pt x="140" y="407"/>
                  </a:lnTo>
                  <a:lnTo>
                    <a:pt x="142" y="418"/>
                  </a:lnTo>
                  <a:lnTo>
                    <a:pt x="148" y="428"/>
                  </a:lnTo>
                  <a:lnTo>
                    <a:pt x="152" y="435"/>
                  </a:lnTo>
                  <a:lnTo>
                    <a:pt x="158" y="441"/>
                  </a:lnTo>
                  <a:lnTo>
                    <a:pt x="167" y="447"/>
                  </a:lnTo>
                  <a:lnTo>
                    <a:pt x="178" y="452"/>
                  </a:lnTo>
                  <a:lnTo>
                    <a:pt x="192" y="455"/>
                  </a:lnTo>
                  <a:lnTo>
                    <a:pt x="1204" y="455"/>
                  </a:lnTo>
                  <a:lnTo>
                    <a:pt x="1218" y="452"/>
                  </a:lnTo>
                  <a:lnTo>
                    <a:pt x="1230" y="447"/>
                  </a:lnTo>
                  <a:lnTo>
                    <a:pt x="1238" y="441"/>
                  </a:lnTo>
                  <a:lnTo>
                    <a:pt x="1245" y="435"/>
                  </a:lnTo>
                  <a:lnTo>
                    <a:pt x="1249" y="428"/>
                  </a:lnTo>
                  <a:lnTo>
                    <a:pt x="1254" y="418"/>
                  </a:lnTo>
                  <a:lnTo>
                    <a:pt x="1256" y="407"/>
                  </a:lnTo>
                  <a:lnTo>
                    <a:pt x="1256" y="392"/>
                  </a:lnTo>
                  <a:lnTo>
                    <a:pt x="1246" y="351"/>
                  </a:lnTo>
                  <a:lnTo>
                    <a:pt x="1231" y="313"/>
                  </a:lnTo>
                  <a:lnTo>
                    <a:pt x="1211" y="278"/>
                  </a:lnTo>
                  <a:lnTo>
                    <a:pt x="1186" y="246"/>
                  </a:lnTo>
                  <a:lnTo>
                    <a:pt x="1158" y="217"/>
                  </a:lnTo>
                  <a:lnTo>
                    <a:pt x="1126" y="192"/>
                  </a:lnTo>
                  <a:lnTo>
                    <a:pt x="1090" y="172"/>
                  </a:lnTo>
                  <a:lnTo>
                    <a:pt x="1053" y="156"/>
                  </a:lnTo>
                  <a:lnTo>
                    <a:pt x="1012" y="145"/>
                  </a:lnTo>
                  <a:lnTo>
                    <a:pt x="984" y="142"/>
                  </a:lnTo>
                  <a:lnTo>
                    <a:pt x="956" y="140"/>
                  </a:lnTo>
                  <a:lnTo>
                    <a:pt x="906" y="140"/>
                  </a:lnTo>
                  <a:lnTo>
                    <a:pt x="747" y="299"/>
                  </a:lnTo>
                  <a:lnTo>
                    <a:pt x="733" y="310"/>
                  </a:lnTo>
                  <a:lnTo>
                    <a:pt x="716" y="317"/>
                  </a:lnTo>
                  <a:lnTo>
                    <a:pt x="698" y="319"/>
                  </a:lnTo>
                  <a:lnTo>
                    <a:pt x="680" y="317"/>
                  </a:lnTo>
                  <a:lnTo>
                    <a:pt x="663" y="310"/>
                  </a:lnTo>
                  <a:lnTo>
                    <a:pt x="650" y="299"/>
                  </a:lnTo>
                  <a:lnTo>
                    <a:pt x="490" y="140"/>
                  </a:lnTo>
                  <a:lnTo>
                    <a:pt x="440" y="140"/>
                  </a:lnTo>
                  <a:close/>
                  <a:moveTo>
                    <a:pt x="440" y="0"/>
                  </a:moveTo>
                  <a:lnTo>
                    <a:pt x="520" y="0"/>
                  </a:lnTo>
                  <a:lnTo>
                    <a:pt x="538" y="4"/>
                  </a:lnTo>
                  <a:lnTo>
                    <a:pt x="554" y="10"/>
                  </a:lnTo>
                  <a:lnTo>
                    <a:pt x="569" y="21"/>
                  </a:lnTo>
                  <a:lnTo>
                    <a:pt x="698" y="150"/>
                  </a:lnTo>
                  <a:lnTo>
                    <a:pt x="828" y="21"/>
                  </a:lnTo>
                  <a:lnTo>
                    <a:pt x="843" y="10"/>
                  </a:lnTo>
                  <a:lnTo>
                    <a:pt x="859" y="4"/>
                  </a:lnTo>
                  <a:lnTo>
                    <a:pt x="877" y="0"/>
                  </a:lnTo>
                  <a:lnTo>
                    <a:pt x="956" y="0"/>
                  </a:lnTo>
                  <a:lnTo>
                    <a:pt x="998" y="3"/>
                  </a:lnTo>
                  <a:lnTo>
                    <a:pt x="1038" y="9"/>
                  </a:lnTo>
                  <a:lnTo>
                    <a:pt x="1087" y="21"/>
                  </a:lnTo>
                  <a:lnTo>
                    <a:pt x="1132" y="38"/>
                  </a:lnTo>
                  <a:lnTo>
                    <a:pt x="1176" y="59"/>
                  </a:lnTo>
                  <a:lnTo>
                    <a:pt x="1216" y="85"/>
                  </a:lnTo>
                  <a:lnTo>
                    <a:pt x="1253" y="116"/>
                  </a:lnTo>
                  <a:lnTo>
                    <a:pt x="1287" y="150"/>
                  </a:lnTo>
                  <a:lnTo>
                    <a:pt x="1317" y="188"/>
                  </a:lnTo>
                  <a:lnTo>
                    <a:pt x="1343" y="229"/>
                  </a:lnTo>
                  <a:lnTo>
                    <a:pt x="1365" y="273"/>
                  </a:lnTo>
                  <a:lnTo>
                    <a:pt x="1382" y="318"/>
                  </a:lnTo>
                  <a:lnTo>
                    <a:pt x="1393" y="366"/>
                  </a:lnTo>
                  <a:lnTo>
                    <a:pt x="1396" y="400"/>
                  </a:lnTo>
                  <a:lnTo>
                    <a:pt x="1393" y="434"/>
                  </a:lnTo>
                  <a:lnTo>
                    <a:pt x="1385" y="466"/>
                  </a:lnTo>
                  <a:lnTo>
                    <a:pt x="1371" y="497"/>
                  </a:lnTo>
                  <a:lnTo>
                    <a:pt x="1352" y="525"/>
                  </a:lnTo>
                  <a:lnTo>
                    <a:pt x="1332" y="545"/>
                  </a:lnTo>
                  <a:lnTo>
                    <a:pt x="1309" y="562"/>
                  </a:lnTo>
                  <a:lnTo>
                    <a:pt x="1285" y="576"/>
                  </a:lnTo>
                  <a:lnTo>
                    <a:pt x="1260" y="585"/>
                  </a:lnTo>
                  <a:lnTo>
                    <a:pt x="1232" y="592"/>
                  </a:lnTo>
                  <a:lnTo>
                    <a:pt x="1204" y="594"/>
                  </a:lnTo>
                  <a:lnTo>
                    <a:pt x="192" y="594"/>
                  </a:lnTo>
                  <a:lnTo>
                    <a:pt x="165" y="592"/>
                  </a:lnTo>
                  <a:lnTo>
                    <a:pt x="137" y="585"/>
                  </a:lnTo>
                  <a:lnTo>
                    <a:pt x="112" y="576"/>
                  </a:lnTo>
                  <a:lnTo>
                    <a:pt x="87" y="562"/>
                  </a:lnTo>
                  <a:lnTo>
                    <a:pt x="65" y="545"/>
                  </a:lnTo>
                  <a:lnTo>
                    <a:pt x="45" y="525"/>
                  </a:lnTo>
                  <a:lnTo>
                    <a:pt x="26" y="497"/>
                  </a:lnTo>
                  <a:lnTo>
                    <a:pt x="12" y="466"/>
                  </a:lnTo>
                  <a:lnTo>
                    <a:pt x="3" y="434"/>
                  </a:lnTo>
                  <a:lnTo>
                    <a:pt x="0" y="400"/>
                  </a:lnTo>
                  <a:lnTo>
                    <a:pt x="3" y="366"/>
                  </a:lnTo>
                  <a:lnTo>
                    <a:pt x="15" y="318"/>
                  </a:lnTo>
                  <a:lnTo>
                    <a:pt x="32" y="273"/>
                  </a:lnTo>
                  <a:lnTo>
                    <a:pt x="53" y="229"/>
                  </a:lnTo>
                  <a:lnTo>
                    <a:pt x="79" y="188"/>
                  </a:lnTo>
                  <a:lnTo>
                    <a:pt x="109" y="150"/>
                  </a:lnTo>
                  <a:lnTo>
                    <a:pt x="143" y="116"/>
                  </a:lnTo>
                  <a:lnTo>
                    <a:pt x="181" y="85"/>
                  </a:lnTo>
                  <a:lnTo>
                    <a:pt x="221" y="59"/>
                  </a:lnTo>
                  <a:lnTo>
                    <a:pt x="264" y="38"/>
                  </a:lnTo>
                  <a:lnTo>
                    <a:pt x="310" y="21"/>
                  </a:lnTo>
                  <a:lnTo>
                    <a:pt x="359" y="9"/>
                  </a:lnTo>
                  <a:lnTo>
                    <a:pt x="399" y="3"/>
                  </a:lnTo>
                  <a:lnTo>
                    <a:pt x="4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206"/>
            <p:cNvSpPr>
              <a:spLocks/>
            </p:cNvSpPr>
            <p:nvPr/>
          </p:nvSpPr>
          <p:spPr bwMode="auto">
            <a:xfrm>
              <a:off x="831851" y="3048000"/>
              <a:ext cx="69850" cy="69850"/>
            </a:xfrm>
            <a:custGeom>
              <a:avLst/>
              <a:gdLst>
                <a:gd name="T0" fmla="*/ 373 w 442"/>
                <a:gd name="T1" fmla="*/ 0 h 442"/>
                <a:gd name="T2" fmla="*/ 390 w 442"/>
                <a:gd name="T3" fmla="*/ 2 h 442"/>
                <a:gd name="T4" fmla="*/ 407 w 442"/>
                <a:gd name="T5" fmla="*/ 8 h 442"/>
                <a:gd name="T6" fmla="*/ 421 w 442"/>
                <a:gd name="T7" fmla="*/ 20 h 442"/>
                <a:gd name="T8" fmla="*/ 433 w 442"/>
                <a:gd name="T9" fmla="*/ 35 h 442"/>
                <a:gd name="T10" fmla="*/ 439 w 442"/>
                <a:gd name="T11" fmla="*/ 51 h 442"/>
                <a:gd name="T12" fmla="*/ 442 w 442"/>
                <a:gd name="T13" fmla="*/ 69 h 442"/>
                <a:gd name="T14" fmla="*/ 439 w 442"/>
                <a:gd name="T15" fmla="*/ 87 h 442"/>
                <a:gd name="T16" fmla="*/ 433 w 442"/>
                <a:gd name="T17" fmla="*/ 104 h 442"/>
                <a:gd name="T18" fmla="*/ 421 w 442"/>
                <a:gd name="T19" fmla="*/ 119 h 442"/>
                <a:gd name="T20" fmla="*/ 119 w 442"/>
                <a:gd name="T21" fmla="*/ 422 h 442"/>
                <a:gd name="T22" fmla="*/ 104 w 442"/>
                <a:gd name="T23" fmla="*/ 434 h 442"/>
                <a:gd name="T24" fmla="*/ 87 w 442"/>
                <a:gd name="T25" fmla="*/ 440 h 442"/>
                <a:gd name="T26" fmla="*/ 69 w 442"/>
                <a:gd name="T27" fmla="*/ 442 h 442"/>
                <a:gd name="T28" fmla="*/ 52 w 442"/>
                <a:gd name="T29" fmla="*/ 440 h 442"/>
                <a:gd name="T30" fmla="*/ 35 w 442"/>
                <a:gd name="T31" fmla="*/ 434 h 442"/>
                <a:gd name="T32" fmla="*/ 20 w 442"/>
                <a:gd name="T33" fmla="*/ 422 h 442"/>
                <a:gd name="T34" fmla="*/ 9 w 442"/>
                <a:gd name="T35" fmla="*/ 407 h 442"/>
                <a:gd name="T36" fmla="*/ 2 w 442"/>
                <a:gd name="T37" fmla="*/ 390 h 442"/>
                <a:gd name="T38" fmla="*/ 0 w 442"/>
                <a:gd name="T39" fmla="*/ 373 h 442"/>
                <a:gd name="T40" fmla="*/ 2 w 442"/>
                <a:gd name="T41" fmla="*/ 355 h 442"/>
                <a:gd name="T42" fmla="*/ 9 w 442"/>
                <a:gd name="T43" fmla="*/ 338 h 442"/>
                <a:gd name="T44" fmla="*/ 20 w 442"/>
                <a:gd name="T45" fmla="*/ 323 h 442"/>
                <a:gd name="T46" fmla="*/ 323 w 442"/>
                <a:gd name="T47" fmla="*/ 20 h 442"/>
                <a:gd name="T48" fmla="*/ 338 w 442"/>
                <a:gd name="T49" fmla="*/ 8 h 442"/>
                <a:gd name="T50" fmla="*/ 355 w 442"/>
                <a:gd name="T51" fmla="*/ 2 h 442"/>
                <a:gd name="T52" fmla="*/ 373 w 442"/>
                <a:gd name="T5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2" h="442">
                  <a:moveTo>
                    <a:pt x="373" y="0"/>
                  </a:moveTo>
                  <a:lnTo>
                    <a:pt x="390" y="2"/>
                  </a:lnTo>
                  <a:lnTo>
                    <a:pt x="407" y="8"/>
                  </a:lnTo>
                  <a:lnTo>
                    <a:pt x="421" y="20"/>
                  </a:lnTo>
                  <a:lnTo>
                    <a:pt x="433" y="35"/>
                  </a:lnTo>
                  <a:lnTo>
                    <a:pt x="439" y="51"/>
                  </a:lnTo>
                  <a:lnTo>
                    <a:pt x="442" y="69"/>
                  </a:lnTo>
                  <a:lnTo>
                    <a:pt x="439" y="87"/>
                  </a:lnTo>
                  <a:lnTo>
                    <a:pt x="433" y="104"/>
                  </a:lnTo>
                  <a:lnTo>
                    <a:pt x="421" y="119"/>
                  </a:lnTo>
                  <a:lnTo>
                    <a:pt x="119" y="422"/>
                  </a:lnTo>
                  <a:lnTo>
                    <a:pt x="104" y="434"/>
                  </a:lnTo>
                  <a:lnTo>
                    <a:pt x="87" y="440"/>
                  </a:lnTo>
                  <a:lnTo>
                    <a:pt x="69" y="442"/>
                  </a:lnTo>
                  <a:lnTo>
                    <a:pt x="52" y="440"/>
                  </a:lnTo>
                  <a:lnTo>
                    <a:pt x="35" y="434"/>
                  </a:lnTo>
                  <a:lnTo>
                    <a:pt x="20" y="422"/>
                  </a:lnTo>
                  <a:lnTo>
                    <a:pt x="9" y="407"/>
                  </a:lnTo>
                  <a:lnTo>
                    <a:pt x="2" y="390"/>
                  </a:lnTo>
                  <a:lnTo>
                    <a:pt x="0" y="373"/>
                  </a:lnTo>
                  <a:lnTo>
                    <a:pt x="2" y="355"/>
                  </a:lnTo>
                  <a:lnTo>
                    <a:pt x="9" y="338"/>
                  </a:lnTo>
                  <a:lnTo>
                    <a:pt x="20" y="323"/>
                  </a:lnTo>
                  <a:lnTo>
                    <a:pt x="323" y="20"/>
                  </a:lnTo>
                  <a:lnTo>
                    <a:pt x="338" y="8"/>
                  </a:lnTo>
                  <a:lnTo>
                    <a:pt x="355" y="2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207"/>
            <p:cNvSpPr>
              <a:spLocks/>
            </p:cNvSpPr>
            <p:nvPr/>
          </p:nvSpPr>
          <p:spPr bwMode="auto">
            <a:xfrm>
              <a:off x="801688" y="3119438"/>
              <a:ext cx="28575" cy="28575"/>
            </a:xfrm>
            <a:custGeom>
              <a:avLst/>
              <a:gdLst>
                <a:gd name="T0" fmla="*/ 103 w 173"/>
                <a:gd name="T1" fmla="*/ 0 h 173"/>
                <a:gd name="T2" fmla="*/ 121 w 173"/>
                <a:gd name="T3" fmla="*/ 2 h 173"/>
                <a:gd name="T4" fmla="*/ 138 w 173"/>
                <a:gd name="T5" fmla="*/ 8 h 173"/>
                <a:gd name="T6" fmla="*/ 152 w 173"/>
                <a:gd name="T7" fmla="*/ 20 h 173"/>
                <a:gd name="T8" fmla="*/ 163 w 173"/>
                <a:gd name="T9" fmla="*/ 35 h 173"/>
                <a:gd name="T10" fmla="*/ 170 w 173"/>
                <a:gd name="T11" fmla="*/ 52 h 173"/>
                <a:gd name="T12" fmla="*/ 173 w 173"/>
                <a:gd name="T13" fmla="*/ 70 h 173"/>
                <a:gd name="T14" fmla="*/ 170 w 173"/>
                <a:gd name="T15" fmla="*/ 87 h 173"/>
                <a:gd name="T16" fmla="*/ 163 w 173"/>
                <a:gd name="T17" fmla="*/ 104 h 173"/>
                <a:gd name="T18" fmla="*/ 152 w 173"/>
                <a:gd name="T19" fmla="*/ 119 h 173"/>
                <a:gd name="T20" fmla="*/ 118 w 173"/>
                <a:gd name="T21" fmla="*/ 153 h 173"/>
                <a:gd name="T22" fmla="*/ 104 w 173"/>
                <a:gd name="T23" fmla="*/ 164 h 173"/>
                <a:gd name="T24" fmla="*/ 87 w 173"/>
                <a:gd name="T25" fmla="*/ 171 h 173"/>
                <a:gd name="T26" fmla="*/ 70 w 173"/>
                <a:gd name="T27" fmla="*/ 173 h 173"/>
                <a:gd name="T28" fmla="*/ 52 w 173"/>
                <a:gd name="T29" fmla="*/ 171 h 173"/>
                <a:gd name="T30" fmla="*/ 35 w 173"/>
                <a:gd name="T31" fmla="*/ 164 h 173"/>
                <a:gd name="T32" fmla="*/ 20 w 173"/>
                <a:gd name="T33" fmla="*/ 153 h 173"/>
                <a:gd name="T34" fmla="*/ 9 w 173"/>
                <a:gd name="T35" fmla="*/ 138 h 173"/>
                <a:gd name="T36" fmla="*/ 2 w 173"/>
                <a:gd name="T37" fmla="*/ 121 h 173"/>
                <a:gd name="T38" fmla="*/ 0 w 173"/>
                <a:gd name="T39" fmla="*/ 103 h 173"/>
                <a:gd name="T40" fmla="*/ 2 w 173"/>
                <a:gd name="T41" fmla="*/ 85 h 173"/>
                <a:gd name="T42" fmla="*/ 9 w 173"/>
                <a:gd name="T43" fmla="*/ 69 h 173"/>
                <a:gd name="T44" fmla="*/ 20 w 173"/>
                <a:gd name="T45" fmla="*/ 54 h 173"/>
                <a:gd name="T46" fmla="*/ 54 w 173"/>
                <a:gd name="T47" fmla="*/ 20 h 173"/>
                <a:gd name="T48" fmla="*/ 69 w 173"/>
                <a:gd name="T49" fmla="*/ 8 h 173"/>
                <a:gd name="T50" fmla="*/ 86 w 173"/>
                <a:gd name="T51" fmla="*/ 2 h 173"/>
                <a:gd name="T52" fmla="*/ 103 w 173"/>
                <a:gd name="T5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173">
                  <a:moveTo>
                    <a:pt x="103" y="0"/>
                  </a:moveTo>
                  <a:lnTo>
                    <a:pt x="121" y="2"/>
                  </a:lnTo>
                  <a:lnTo>
                    <a:pt x="138" y="8"/>
                  </a:lnTo>
                  <a:lnTo>
                    <a:pt x="152" y="20"/>
                  </a:lnTo>
                  <a:lnTo>
                    <a:pt x="163" y="35"/>
                  </a:lnTo>
                  <a:lnTo>
                    <a:pt x="170" y="52"/>
                  </a:lnTo>
                  <a:lnTo>
                    <a:pt x="173" y="70"/>
                  </a:lnTo>
                  <a:lnTo>
                    <a:pt x="170" y="87"/>
                  </a:lnTo>
                  <a:lnTo>
                    <a:pt x="163" y="104"/>
                  </a:lnTo>
                  <a:lnTo>
                    <a:pt x="152" y="119"/>
                  </a:lnTo>
                  <a:lnTo>
                    <a:pt x="118" y="153"/>
                  </a:lnTo>
                  <a:lnTo>
                    <a:pt x="104" y="164"/>
                  </a:lnTo>
                  <a:lnTo>
                    <a:pt x="87" y="171"/>
                  </a:lnTo>
                  <a:lnTo>
                    <a:pt x="70" y="173"/>
                  </a:lnTo>
                  <a:lnTo>
                    <a:pt x="52" y="171"/>
                  </a:lnTo>
                  <a:lnTo>
                    <a:pt x="35" y="164"/>
                  </a:lnTo>
                  <a:lnTo>
                    <a:pt x="20" y="153"/>
                  </a:lnTo>
                  <a:lnTo>
                    <a:pt x="9" y="138"/>
                  </a:lnTo>
                  <a:lnTo>
                    <a:pt x="2" y="121"/>
                  </a:lnTo>
                  <a:lnTo>
                    <a:pt x="0" y="103"/>
                  </a:lnTo>
                  <a:lnTo>
                    <a:pt x="2" y="85"/>
                  </a:lnTo>
                  <a:lnTo>
                    <a:pt x="9" y="69"/>
                  </a:lnTo>
                  <a:lnTo>
                    <a:pt x="20" y="54"/>
                  </a:lnTo>
                  <a:lnTo>
                    <a:pt x="54" y="20"/>
                  </a:lnTo>
                  <a:lnTo>
                    <a:pt x="69" y="8"/>
                  </a:lnTo>
                  <a:lnTo>
                    <a:pt x="86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1" name="Group 900"/>
          <p:cNvGrpSpPr/>
          <p:nvPr/>
        </p:nvGrpSpPr>
        <p:grpSpPr>
          <a:xfrm>
            <a:off x="10958784" y="3559134"/>
            <a:ext cx="555625" cy="358775"/>
            <a:chOff x="10944225" y="3559175"/>
            <a:chExt cx="555625" cy="358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212"/>
            <p:cNvSpPr>
              <a:spLocks noEditPoints="1"/>
            </p:cNvSpPr>
            <p:nvPr/>
          </p:nvSpPr>
          <p:spPr bwMode="auto">
            <a:xfrm>
              <a:off x="10944225" y="3559175"/>
              <a:ext cx="555625" cy="358775"/>
            </a:xfrm>
            <a:custGeom>
              <a:avLst/>
              <a:gdLst>
                <a:gd name="T0" fmla="*/ 155 w 3500"/>
                <a:gd name="T1" fmla="*/ 1945 h 2258"/>
                <a:gd name="T2" fmla="*/ 194 w 3500"/>
                <a:gd name="T3" fmla="*/ 2016 h 2258"/>
                <a:gd name="T4" fmla="*/ 252 w 3500"/>
                <a:gd name="T5" fmla="*/ 2071 h 2258"/>
                <a:gd name="T6" fmla="*/ 325 w 3500"/>
                <a:gd name="T7" fmla="*/ 2107 h 2258"/>
                <a:gd name="T8" fmla="*/ 406 w 3500"/>
                <a:gd name="T9" fmla="*/ 2121 h 2258"/>
                <a:gd name="T10" fmla="*/ 3136 w 3500"/>
                <a:gd name="T11" fmla="*/ 2117 h 2258"/>
                <a:gd name="T12" fmla="*/ 3214 w 3500"/>
                <a:gd name="T13" fmla="*/ 2092 h 2258"/>
                <a:gd name="T14" fmla="*/ 3279 w 3500"/>
                <a:gd name="T15" fmla="*/ 2045 h 2258"/>
                <a:gd name="T16" fmla="*/ 3328 w 3500"/>
                <a:gd name="T17" fmla="*/ 1983 h 2258"/>
                <a:gd name="T18" fmla="*/ 3357 w 3500"/>
                <a:gd name="T19" fmla="*/ 1906 h 2258"/>
                <a:gd name="T20" fmla="*/ 525 w 3500"/>
                <a:gd name="T21" fmla="*/ 138 h 2258"/>
                <a:gd name="T22" fmla="*/ 467 w 3500"/>
                <a:gd name="T23" fmla="*/ 150 h 2258"/>
                <a:gd name="T24" fmla="*/ 419 w 3500"/>
                <a:gd name="T25" fmla="*/ 183 h 2258"/>
                <a:gd name="T26" fmla="*/ 387 w 3500"/>
                <a:gd name="T27" fmla="*/ 231 h 2258"/>
                <a:gd name="T28" fmla="*/ 375 w 3500"/>
                <a:gd name="T29" fmla="*/ 288 h 2258"/>
                <a:gd name="T30" fmla="*/ 3125 w 3500"/>
                <a:gd name="T31" fmla="*/ 1768 h 2258"/>
                <a:gd name="T32" fmla="*/ 3121 w 3500"/>
                <a:gd name="T33" fmla="*/ 258 h 2258"/>
                <a:gd name="T34" fmla="*/ 3099 w 3500"/>
                <a:gd name="T35" fmla="*/ 205 h 2258"/>
                <a:gd name="T36" fmla="*/ 3059 w 3500"/>
                <a:gd name="T37" fmla="*/ 164 h 2258"/>
                <a:gd name="T38" fmla="*/ 3005 w 3500"/>
                <a:gd name="T39" fmla="*/ 142 h 2258"/>
                <a:gd name="T40" fmla="*/ 525 w 3500"/>
                <a:gd name="T41" fmla="*/ 138 h 2258"/>
                <a:gd name="T42" fmla="*/ 2975 w 3500"/>
                <a:gd name="T43" fmla="*/ 0 h 2258"/>
                <a:gd name="T44" fmla="*/ 3058 w 3500"/>
                <a:gd name="T45" fmla="*/ 13 h 2258"/>
                <a:gd name="T46" fmla="*/ 3131 w 3500"/>
                <a:gd name="T47" fmla="*/ 47 h 2258"/>
                <a:gd name="T48" fmla="*/ 3191 w 3500"/>
                <a:gd name="T49" fmla="*/ 100 h 2258"/>
                <a:gd name="T50" fmla="*/ 3236 w 3500"/>
                <a:gd name="T51" fmla="*/ 167 h 2258"/>
                <a:gd name="T52" fmla="*/ 3259 w 3500"/>
                <a:gd name="T53" fmla="*/ 246 h 2258"/>
                <a:gd name="T54" fmla="*/ 3262 w 3500"/>
                <a:gd name="T55" fmla="*/ 1768 h 2258"/>
                <a:gd name="T56" fmla="*/ 3449 w 3500"/>
                <a:gd name="T57" fmla="*/ 1771 h 2258"/>
                <a:gd name="T58" fmla="*/ 3480 w 3500"/>
                <a:gd name="T59" fmla="*/ 1788 h 2258"/>
                <a:gd name="T60" fmla="*/ 3498 w 3500"/>
                <a:gd name="T61" fmla="*/ 1819 h 2258"/>
                <a:gd name="T62" fmla="*/ 3500 w 3500"/>
                <a:gd name="T63" fmla="*/ 1851 h 2258"/>
                <a:gd name="T64" fmla="*/ 3487 w 3500"/>
                <a:gd name="T65" fmla="*/ 1951 h 2258"/>
                <a:gd name="T66" fmla="*/ 3452 w 3500"/>
                <a:gd name="T67" fmla="*/ 2042 h 2258"/>
                <a:gd name="T68" fmla="*/ 3397 w 3500"/>
                <a:gd name="T69" fmla="*/ 2122 h 2258"/>
                <a:gd name="T70" fmla="*/ 3326 w 3500"/>
                <a:gd name="T71" fmla="*/ 2186 h 2258"/>
                <a:gd name="T72" fmla="*/ 3240 w 3500"/>
                <a:gd name="T73" fmla="*/ 2231 h 2258"/>
                <a:gd name="T74" fmla="*/ 3145 w 3500"/>
                <a:gd name="T75" fmla="*/ 2255 h 2258"/>
                <a:gd name="T76" fmla="*/ 406 w 3500"/>
                <a:gd name="T77" fmla="*/ 2258 h 2258"/>
                <a:gd name="T78" fmla="*/ 307 w 3500"/>
                <a:gd name="T79" fmla="*/ 2246 h 2258"/>
                <a:gd name="T80" fmla="*/ 215 w 3500"/>
                <a:gd name="T81" fmla="*/ 2211 h 2258"/>
                <a:gd name="T82" fmla="*/ 137 w 3500"/>
                <a:gd name="T83" fmla="*/ 2156 h 2258"/>
                <a:gd name="T84" fmla="*/ 73 w 3500"/>
                <a:gd name="T85" fmla="*/ 2084 h 2258"/>
                <a:gd name="T86" fmla="*/ 28 w 3500"/>
                <a:gd name="T87" fmla="*/ 1999 h 2258"/>
                <a:gd name="T88" fmla="*/ 3 w 3500"/>
                <a:gd name="T89" fmla="*/ 1902 h 2258"/>
                <a:gd name="T90" fmla="*/ 0 w 3500"/>
                <a:gd name="T91" fmla="*/ 1837 h 2258"/>
                <a:gd name="T92" fmla="*/ 10 w 3500"/>
                <a:gd name="T93" fmla="*/ 1802 h 2258"/>
                <a:gd name="T94" fmla="*/ 34 w 3500"/>
                <a:gd name="T95" fmla="*/ 1778 h 2258"/>
                <a:gd name="T96" fmla="*/ 69 w 3500"/>
                <a:gd name="T97" fmla="*/ 1768 h 2258"/>
                <a:gd name="T98" fmla="*/ 238 w 3500"/>
                <a:gd name="T99" fmla="*/ 288 h 2258"/>
                <a:gd name="T100" fmla="*/ 250 w 3500"/>
                <a:gd name="T101" fmla="*/ 205 h 2258"/>
                <a:gd name="T102" fmla="*/ 284 w 3500"/>
                <a:gd name="T103" fmla="*/ 132 h 2258"/>
                <a:gd name="T104" fmla="*/ 336 w 3500"/>
                <a:gd name="T105" fmla="*/ 71 h 2258"/>
                <a:gd name="T106" fmla="*/ 404 w 3500"/>
                <a:gd name="T107" fmla="*/ 28 h 2258"/>
                <a:gd name="T108" fmla="*/ 483 w 3500"/>
                <a:gd name="T109" fmla="*/ 3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00" h="2258">
                  <a:moveTo>
                    <a:pt x="143" y="1906"/>
                  </a:moveTo>
                  <a:lnTo>
                    <a:pt x="155" y="1945"/>
                  </a:lnTo>
                  <a:lnTo>
                    <a:pt x="172" y="1983"/>
                  </a:lnTo>
                  <a:lnTo>
                    <a:pt x="194" y="2016"/>
                  </a:lnTo>
                  <a:lnTo>
                    <a:pt x="221" y="2045"/>
                  </a:lnTo>
                  <a:lnTo>
                    <a:pt x="252" y="2071"/>
                  </a:lnTo>
                  <a:lnTo>
                    <a:pt x="286" y="2092"/>
                  </a:lnTo>
                  <a:lnTo>
                    <a:pt x="325" y="2107"/>
                  </a:lnTo>
                  <a:lnTo>
                    <a:pt x="364" y="2117"/>
                  </a:lnTo>
                  <a:lnTo>
                    <a:pt x="406" y="2121"/>
                  </a:lnTo>
                  <a:lnTo>
                    <a:pt x="3094" y="2121"/>
                  </a:lnTo>
                  <a:lnTo>
                    <a:pt x="3136" y="2117"/>
                  </a:lnTo>
                  <a:lnTo>
                    <a:pt x="3175" y="2107"/>
                  </a:lnTo>
                  <a:lnTo>
                    <a:pt x="3214" y="2092"/>
                  </a:lnTo>
                  <a:lnTo>
                    <a:pt x="3248" y="2071"/>
                  </a:lnTo>
                  <a:lnTo>
                    <a:pt x="3279" y="2045"/>
                  </a:lnTo>
                  <a:lnTo>
                    <a:pt x="3306" y="2016"/>
                  </a:lnTo>
                  <a:lnTo>
                    <a:pt x="3328" y="1983"/>
                  </a:lnTo>
                  <a:lnTo>
                    <a:pt x="3345" y="1945"/>
                  </a:lnTo>
                  <a:lnTo>
                    <a:pt x="3357" y="1906"/>
                  </a:lnTo>
                  <a:lnTo>
                    <a:pt x="143" y="1906"/>
                  </a:lnTo>
                  <a:close/>
                  <a:moveTo>
                    <a:pt x="525" y="138"/>
                  </a:moveTo>
                  <a:lnTo>
                    <a:pt x="495" y="142"/>
                  </a:lnTo>
                  <a:lnTo>
                    <a:pt x="467" y="150"/>
                  </a:lnTo>
                  <a:lnTo>
                    <a:pt x="441" y="164"/>
                  </a:lnTo>
                  <a:lnTo>
                    <a:pt x="419" y="183"/>
                  </a:lnTo>
                  <a:lnTo>
                    <a:pt x="401" y="205"/>
                  </a:lnTo>
                  <a:lnTo>
                    <a:pt x="387" y="231"/>
                  </a:lnTo>
                  <a:lnTo>
                    <a:pt x="379" y="258"/>
                  </a:lnTo>
                  <a:lnTo>
                    <a:pt x="375" y="288"/>
                  </a:lnTo>
                  <a:lnTo>
                    <a:pt x="375" y="1768"/>
                  </a:lnTo>
                  <a:lnTo>
                    <a:pt x="3125" y="1768"/>
                  </a:lnTo>
                  <a:lnTo>
                    <a:pt x="3125" y="288"/>
                  </a:lnTo>
                  <a:lnTo>
                    <a:pt x="3121" y="258"/>
                  </a:lnTo>
                  <a:lnTo>
                    <a:pt x="3113" y="231"/>
                  </a:lnTo>
                  <a:lnTo>
                    <a:pt x="3099" y="205"/>
                  </a:lnTo>
                  <a:lnTo>
                    <a:pt x="3081" y="183"/>
                  </a:lnTo>
                  <a:lnTo>
                    <a:pt x="3059" y="164"/>
                  </a:lnTo>
                  <a:lnTo>
                    <a:pt x="3033" y="150"/>
                  </a:lnTo>
                  <a:lnTo>
                    <a:pt x="3005" y="142"/>
                  </a:lnTo>
                  <a:lnTo>
                    <a:pt x="2975" y="138"/>
                  </a:lnTo>
                  <a:lnTo>
                    <a:pt x="525" y="138"/>
                  </a:lnTo>
                  <a:close/>
                  <a:moveTo>
                    <a:pt x="525" y="0"/>
                  </a:moveTo>
                  <a:lnTo>
                    <a:pt x="2975" y="0"/>
                  </a:lnTo>
                  <a:lnTo>
                    <a:pt x="3017" y="3"/>
                  </a:lnTo>
                  <a:lnTo>
                    <a:pt x="3058" y="13"/>
                  </a:lnTo>
                  <a:lnTo>
                    <a:pt x="3096" y="28"/>
                  </a:lnTo>
                  <a:lnTo>
                    <a:pt x="3131" y="47"/>
                  </a:lnTo>
                  <a:lnTo>
                    <a:pt x="3164" y="71"/>
                  </a:lnTo>
                  <a:lnTo>
                    <a:pt x="3191" y="100"/>
                  </a:lnTo>
                  <a:lnTo>
                    <a:pt x="3216" y="132"/>
                  </a:lnTo>
                  <a:lnTo>
                    <a:pt x="3236" y="167"/>
                  </a:lnTo>
                  <a:lnTo>
                    <a:pt x="3250" y="205"/>
                  </a:lnTo>
                  <a:lnTo>
                    <a:pt x="3259" y="246"/>
                  </a:lnTo>
                  <a:lnTo>
                    <a:pt x="3262" y="288"/>
                  </a:lnTo>
                  <a:lnTo>
                    <a:pt x="3262" y="1768"/>
                  </a:lnTo>
                  <a:lnTo>
                    <a:pt x="3431" y="1768"/>
                  </a:lnTo>
                  <a:lnTo>
                    <a:pt x="3449" y="1771"/>
                  </a:lnTo>
                  <a:lnTo>
                    <a:pt x="3466" y="1778"/>
                  </a:lnTo>
                  <a:lnTo>
                    <a:pt x="3480" y="1788"/>
                  </a:lnTo>
                  <a:lnTo>
                    <a:pt x="3490" y="1802"/>
                  </a:lnTo>
                  <a:lnTo>
                    <a:pt x="3498" y="1819"/>
                  </a:lnTo>
                  <a:lnTo>
                    <a:pt x="3500" y="1837"/>
                  </a:lnTo>
                  <a:lnTo>
                    <a:pt x="3500" y="1851"/>
                  </a:lnTo>
                  <a:lnTo>
                    <a:pt x="3497" y="1902"/>
                  </a:lnTo>
                  <a:lnTo>
                    <a:pt x="3487" y="1951"/>
                  </a:lnTo>
                  <a:lnTo>
                    <a:pt x="3472" y="1999"/>
                  </a:lnTo>
                  <a:lnTo>
                    <a:pt x="3452" y="2042"/>
                  </a:lnTo>
                  <a:lnTo>
                    <a:pt x="3427" y="2084"/>
                  </a:lnTo>
                  <a:lnTo>
                    <a:pt x="3397" y="2122"/>
                  </a:lnTo>
                  <a:lnTo>
                    <a:pt x="3363" y="2156"/>
                  </a:lnTo>
                  <a:lnTo>
                    <a:pt x="3326" y="2186"/>
                  </a:lnTo>
                  <a:lnTo>
                    <a:pt x="3285" y="2211"/>
                  </a:lnTo>
                  <a:lnTo>
                    <a:pt x="3240" y="2231"/>
                  </a:lnTo>
                  <a:lnTo>
                    <a:pt x="3193" y="2246"/>
                  </a:lnTo>
                  <a:lnTo>
                    <a:pt x="3145" y="2255"/>
                  </a:lnTo>
                  <a:lnTo>
                    <a:pt x="3094" y="2258"/>
                  </a:lnTo>
                  <a:lnTo>
                    <a:pt x="406" y="2258"/>
                  </a:lnTo>
                  <a:lnTo>
                    <a:pt x="355" y="2255"/>
                  </a:lnTo>
                  <a:lnTo>
                    <a:pt x="307" y="2246"/>
                  </a:lnTo>
                  <a:lnTo>
                    <a:pt x="260" y="2231"/>
                  </a:lnTo>
                  <a:lnTo>
                    <a:pt x="215" y="2211"/>
                  </a:lnTo>
                  <a:lnTo>
                    <a:pt x="174" y="2186"/>
                  </a:lnTo>
                  <a:lnTo>
                    <a:pt x="137" y="2156"/>
                  </a:lnTo>
                  <a:lnTo>
                    <a:pt x="103" y="2122"/>
                  </a:lnTo>
                  <a:lnTo>
                    <a:pt x="73" y="2084"/>
                  </a:lnTo>
                  <a:lnTo>
                    <a:pt x="48" y="2042"/>
                  </a:lnTo>
                  <a:lnTo>
                    <a:pt x="28" y="1999"/>
                  </a:lnTo>
                  <a:lnTo>
                    <a:pt x="13" y="1951"/>
                  </a:lnTo>
                  <a:lnTo>
                    <a:pt x="3" y="1902"/>
                  </a:lnTo>
                  <a:lnTo>
                    <a:pt x="0" y="1851"/>
                  </a:lnTo>
                  <a:lnTo>
                    <a:pt x="0" y="1837"/>
                  </a:lnTo>
                  <a:lnTo>
                    <a:pt x="2" y="1819"/>
                  </a:lnTo>
                  <a:lnTo>
                    <a:pt x="10" y="1802"/>
                  </a:lnTo>
                  <a:lnTo>
                    <a:pt x="20" y="1788"/>
                  </a:lnTo>
                  <a:lnTo>
                    <a:pt x="34" y="1778"/>
                  </a:lnTo>
                  <a:lnTo>
                    <a:pt x="51" y="1771"/>
                  </a:lnTo>
                  <a:lnTo>
                    <a:pt x="69" y="1768"/>
                  </a:lnTo>
                  <a:lnTo>
                    <a:pt x="238" y="1768"/>
                  </a:lnTo>
                  <a:lnTo>
                    <a:pt x="238" y="288"/>
                  </a:lnTo>
                  <a:lnTo>
                    <a:pt x="241" y="246"/>
                  </a:lnTo>
                  <a:lnTo>
                    <a:pt x="250" y="205"/>
                  </a:lnTo>
                  <a:lnTo>
                    <a:pt x="264" y="167"/>
                  </a:lnTo>
                  <a:lnTo>
                    <a:pt x="284" y="132"/>
                  </a:lnTo>
                  <a:lnTo>
                    <a:pt x="309" y="100"/>
                  </a:lnTo>
                  <a:lnTo>
                    <a:pt x="336" y="71"/>
                  </a:lnTo>
                  <a:lnTo>
                    <a:pt x="369" y="47"/>
                  </a:lnTo>
                  <a:lnTo>
                    <a:pt x="404" y="28"/>
                  </a:lnTo>
                  <a:lnTo>
                    <a:pt x="442" y="13"/>
                  </a:lnTo>
                  <a:lnTo>
                    <a:pt x="483" y="3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13"/>
            <p:cNvSpPr>
              <a:spLocks noEditPoints="1"/>
            </p:cNvSpPr>
            <p:nvPr/>
          </p:nvSpPr>
          <p:spPr bwMode="auto">
            <a:xfrm>
              <a:off x="11018838" y="3597275"/>
              <a:ext cx="406400" cy="227013"/>
            </a:xfrm>
            <a:custGeom>
              <a:avLst/>
              <a:gdLst>
                <a:gd name="T0" fmla="*/ 138 w 2562"/>
                <a:gd name="T1" fmla="*/ 138 h 1436"/>
                <a:gd name="T2" fmla="*/ 138 w 2562"/>
                <a:gd name="T3" fmla="*/ 1298 h 1436"/>
                <a:gd name="T4" fmla="*/ 2424 w 2562"/>
                <a:gd name="T5" fmla="*/ 1298 h 1436"/>
                <a:gd name="T6" fmla="*/ 2424 w 2562"/>
                <a:gd name="T7" fmla="*/ 138 h 1436"/>
                <a:gd name="T8" fmla="*/ 138 w 2562"/>
                <a:gd name="T9" fmla="*/ 138 h 1436"/>
                <a:gd name="T10" fmla="*/ 69 w 2562"/>
                <a:gd name="T11" fmla="*/ 0 h 1436"/>
                <a:gd name="T12" fmla="*/ 2493 w 2562"/>
                <a:gd name="T13" fmla="*/ 0 h 1436"/>
                <a:gd name="T14" fmla="*/ 2512 w 2562"/>
                <a:gd name="T15" fmla="*/ 2 h 1436"/>
                <a:gd name="T16" fmla="*/ 2528 w 2562"/>
                <a:gd name="T17" fmla="*/ 10 h 1436"/>
                <a:gd name="T18" fmla="*/ 2542 w 2562"/>
                <a:gd name="T19" fmla="*/ 20 h 1436"/>
                <a:gd name="T20" fmla="*/ 2553 w 2562"/>
                <a:gd name="T21" fmla="*/ 34 h 1436"/>
                <a:gd name="T22" fmla="*/ 2560 w 2562"/>
                <a:gd name="T23" fmla="*/ 51 h 1436"/>
                <a:gd name="T24" fmla="*/ 2562 w 2562"/>
                <a:gd name="T25" fmla="*/ 69 h 1436"/>
                <a:gd name="T26" fmla="*/ 2562 w 2562"/>
                <a:gd name="T27" fmla="*/ 1367 h 1436"/>
                <a:gd name="T28" fmla="*/ 2560 w 2562"/>
                <a:gd name="T29" fmla="*/ 1386 h 1436"/>
                <a:gd name="T30" fmla="*/ 2553 w 2562"/>
                <a:gd name="T31" fmla="*/ 1402 h 1436"/>
                <a:gd name="T32" fmla="*/ 2542 w 2562"/>
                <a:gd name="T33" fmla="*/ 1416 h 1436"/>
                <a:gd name="T34" fmla="*/ 2528 w 2562"/>
                <a:gd name="T35" fmla="*/ 1427 h 1436"/>
                <a:gd name="T36" fmla="*/ 2512 w 2562"/>
                <a:gd name="T37" fmla="*/ 1434 h 1436"/>
                <a:gd name="T38" fmla="*/ 2493 w 2562"/>
                <a:gd name="T39" fmla="*/ 1436 h 1436"/>
                <a:gd name="T40" fmla="*/ 69 w 2562"/>
                <a:gd name="T41" fmla="*/ 1436 h 1436"/>
                <a:gd name="T42" fmla="*/ 50 w 2562"/>
                <a:gd name="T43" fmla="*/ 1434 h 1436"/>
                <a:gd name="T44" fmla="*/ 34 w 2562"/>
                <a:gd name="T45" fmla="*/ 1427 h 1436"/>
                <a:gd name="T46" fmla="*/ 20 w 2562"/>
                <a:gd name="T47" fmla="*/ 1416 h 1436"/>
                <a:gd name="T48" fmla="*/ 9 w 2562"/>
                <a:gd name="T49" fmla="*/ 1402 h 1436"/>
                <a:gd name="T50" fmla="*/ 2 w 2562"/>
                <a:gd name="T51" fmla="*/ 1386 h 1436"/>
                <a:gd name="T52" fmla="*/ 0 w 2562"/>
                <a:gd name="T53" fmla="*/ 1367 h 1436"/>
                <a:gd name="T54" fmla="*/ 0 w 2562"/>
                <a:gd name="T55" fmla="*/ 69 h 1436"/>
                <a:gd name="T56" fmla="*/ 2 w 2562"/>
                <a:gd name="T57" fmla="*/ 51 h 1436"/>
                <a:gd name="T58" fmla="*/ 9 w 2562"/>
                <a:gd name="T59" fmla="*/ 34 h 1436"/>
                <a:gd name="T60" fmla="*/ 20 w 2562"/>
                <a:gd name="T61" fmla="*/ 20 h 1436"/>
                <a:gd name="T62" fmla="*/ 34 w 2562"/>
                <a:gd name="T63" fmla="*/ 10 h 1436"/>
                <a:gd name="T64" fmla="*/ 50 w 2562"/>
                <a:gd name="T65" fmla="*/ 2 h 1436"/>
                <a:gd name="T66" fmla="*/ 69 w 2562"/>
                <a:gd name="T67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62" h="1436">
                  <a:moveTo>
                    <a:pt x="138" y="138"/>
                  </a:moveTo>
                  <a:lnTo>
                    <a:pt x="138" y="1298"/>
                  </a:lnTo>
                  <a:lnTo>
                    <a:pt x="2424" y="1298"/>
                  </a:lnTo>
                  <a:lnTo>
                    <a:pt x="2424" y="138"/>
                  </a:lnTo>
                  <a:lnTo>
                    <a:pt x="138" y="138"/>
                  </a:lnTo>
                  <a:close/>
                  <a:moveTo>
                    <a:pt x="69" y="0"/>
                  </a:moveTo>
                  <a:lnTo>
                    <a:pt x="2493" y="0"/>
                  </a:lnTo>
                  <a:lnTo>
                    <a:pt x="2512" y="2"/>
                  </a:lnTo>
                  <a:lnTo>
                    <a:pt x="2528" y="10"/>
                  </a:lnTo>
                  <a:lnTo>
                    <a:pt x="2542" y="20"/>
                  </a:lnTo>
                  <a:lnTo>
                    <a:pt x="2553" y="34"/>
                  </a:lnTo>
                  <a:lnTo>
                    <a:pt x="2560" y="51"/>
                  </a:lnTo>
                  <a:lnTo>
                    <a:pt x="2562" y="69"/>
                  </a:lnTo>
                  <a:lnTo>
                    <a:pt x="2562" y="1367"/>
                  </a:lnTo>
                  <a:lnTo>
                    <a:pt x="2560" y="1386"/>
                  </a:lnTo>
                  <a:lnTo>
                    <a:pt x="2553" y="1402"/>
                  </a:lnTo>
                  <a:lnTo>
                    <a:pt x="2542" y="1416"/>
                  </a:lnTo>
                  <a:lnTo>
                    <a:pt x="2528" y="1427"/>
                  </a:lnTo>
                  <a:lnTo>
                    <a:pt x="2512" y="1434"/>
                  </a:lnTo>
                  <a:lnTo>
                    <a:pt x="2493" y="1436"/>
                  </a:lnTo>
                  <a:lnTo>
                    <a:pt x="69" y="1436"/>
                  </a:lnTo>
                  <a:lnTo>
                    <a:pt x="50" y="1434"/>
                  </a:lnTo>
                  <a:lnTo>
                    <a:pt x="34" y="1427"/>
                  </a:lnTo>
                  <a:lnTo>
                    <a:pt x="20" y="1416"/>
                  </a:lnTo>
                  <a:lnTo>
                    <a:pt x="9" y="1402"/>
                  </a:lnTo>
                  <a:lnTo>
                    <a:pt x="2" y="1386"/>
                  </a:lnTo>
                  <a:lnTo>
                    <a:pt x="0" y="136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214"/>
            <p:cNvSpPr>
              <a:spLocks/>
            </p:cNvSpPr>
            <p:nvPr/>
          </p:nvSpPr>
          <p:spPr bwMode="auto">
            <a:xfrm>
              <a:off x="11198225" y="3868738"/>
              <a:ext cx="47625" cy="22225"/>
            </a:xfrm>
            <a:custGeom>
              <a:avLst/>
              <a:gdLst>
                <a:gd name="T0" fmla="*/ 69 w 304"/>
                <a:gd name="T1" fmla="*/ 0 h 138"/>
                <a:gd name="T2" fmla="*/ 235 w 304"/>
                <a:gd name="T3" fmla="*/ 0 h 138"/>
                <a:gd name="T4" fmla="*/ 253 w 304"/>
                <a:gd name="T5" fmla="*/ 2 h 138"/>
                <a:gd name="T6" fmla="*/ 270 w 304"/>
                <a:gd name="T7" fmla="*/ 9 h 138"/>
                <a:gd name="T8" fmla="*/ 284 w 304"/>
                <a:gd name="T9" fmla="*/ 20 h 138"/>
                <a:gd name="T10" fmla="*/ 294 w 304"/>
                <a:gd name="T11" fmla="*/ 34 h 138"/>
                <a:gd name="T12" fmla="*/ 302 w 304"/>
                <a:gd name="T13" fmla="*/ 51 h 138"/>
                <a:gd name="T14" fmla="*/ 304 w 304"/>
                <a:gd name="T15" fmla="*/ 69 h 138"/>
                <a:gd name="T16" fmla="*/ 302 w 304"/>
                <a:gd name="T17" fmla="*/ 87 h 138"/>
                <a:gd name="T18" fmla="*/ 294 w 304"/>
                <a:gd name="T19" fmla="*/ 104 h 138"/>
                <a:gd name="T20" fmla="*/ 284 w 304"/>
                <a:gd name="T21" fmla="*/ 118 h 138"/>
                <a:gd name="T22" fmla="*/ 270 w 304"/>
                <a:gd name="T23" fmla="*/ 128 h 138"/>
                <a:gd name="T24" fmla="*/ 253 w 304"/>
                <a:gd name="T25" fmla="*/ 136 h 138"/>
                <a:gd name="T26" fmla="*/ 235 w 304"/>
                <a:gd name="T27" fmla="*/ 138 h 138"/>
                <a:gd name="T28" fmla="*/ 69 w 304"/>
                <a:gd name="T29" fmla="*/ 138 h 138"/>
                <a:gd name="T30" fmla="*/ 51 w 304"/>
                <a:gd name="T31" fmla="*/ 136 h 138"/>
                <a:gd name="T32" fmla="*/ 34 w 304"/>
                <a:gd name="T33" fmla="*/ 128 h 138"/>
                <a:gd name="T34" fmla="*/ 20 w 304"/>
                <a:gd name="T35" fmla="*/ 118 h 138"/>
                <a:gd name="T36" fmla="*/ 10 w 304"/>
                <a:gd name="T37" fmla="*/ 104 h 138"/>
                <a:gd name="T38" fmla="*/ 2 w 304"/>
                <a:gd name="T39" fmla="*/ 87 h 138"/>
                <a:gd name="T40" fmla="*/ 0 w 304"/>
                <a:gd name="T41" fmla="*/ 69 h 138"/>
                <a:gd name="T42" fmla="*/ 2 w 304"/>
                <a:gd name="T43" fmla="*/ 51 h 138"/>
                <a:gd name="T44" fmla="*/ 10 w 304"/>
                <a:gd name="T45" fmla="*/ 34 h 138"/>
                <a:gd name="T46" fmla="*/ 20 w 304"/>
                <a:gd name="T47" fmla="*/ 20 h 138"/>
                <a:gd name="T48" fmla="*/ 34 w 304"/>
                <a:gd name="T49" fmla="*/ 9 h 138"/>
                <a:gd name="T50" fmla="*/ 51 w 304"/>
                <a:gd name="T51" fmla="*/ 2 h 138"/>
                <a:gd name="T52" fmla="*/ 69 w 304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4" h="138">
                  <a:moveTo>
                    <a:pt x="69" y="0"/>
                  </a:moveTo>
                  <a:lnTo>
                    <a:pt x="235" y="0"/>
                  </a:lnTo>
                  <a:lnTo>
                    <a:pt x="253" y="2"/>
                  </a:lnTo>
                  <a:lnTo>
                    <a:pt x="270" y="9"/>
                  </a:lnTo>
                  <a:lnTo>
                    <a:pt x="284" y="20"/>
                  </a:lnTo>
                  <a:lnTo>
                    <a:pt x="294" y="34"/>
                  </a:lnTo>
                  <a:lnTo>
                    <a:pt x="302" y="51"/>
                  </a:lnTo>
                  <a:lnTo>
                    <a:pt x="304" y="69"/>
                  </a:lnTo>
                  <a:lnTo>
                    <a:pt x="302" y="87"/>
                  </a:lnTo>
                  <a:lnTo>
                    <a:pt x="294" y="104"/>
                  </a:lnTo>
                  <a:lnTo>
                    <a:pt x="284" y="118"/>
                  </a:lnTo>
                  <a:lnTo>
                    <a:pt x="270" y="128"/>
                  </a:lnTo>
                  <a:lnTo>
                    <a:pt x="253" y="136"/>
                  </a:lnTo>
                  <a:lnTo>
                    <a:pt x="235" y="138"/>
                  </a:lnTo>
                  <a:lnTo>
                    <a:pt x="69" y="138"/>
                  </a:lnTo>
                  <a:lnTo>
                    <a:pt x="51" y="136"/>
                  </a:lnTo>
                  <a:lnTo>
                    <a:pt x="34" y="128"/>
                  </a:lnTo>
                  <a:lnTo>
                    <a:pt x="20" y="118"/>
                  </a:lnTo>
                  <a:lnTo>
                    <a:pt x="10" y="104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15"/>
            <p:cNvSpPr>
              <a:spLocks/>
            </p:cNvSpPr>
            <p:nvPr/>
          </p:nvSpPr>
          <p:spPr bwMode="auto">
            <a:xfrm>
              <a:off x="11083925" y="3757613"/>
              <a:ext cx="20638" cy="30163"/>
            </a:xfrm>
            <a:custGeom>
              <a:avLst/>
              <a:gdLst>
                <a:gd name="T0" fmla="*/ 69 w 138"/>
                <a:gd name="T1" fmla="*/ 0 h 183"/>
                <a:gd name="T2" fmla="*/ 87 w 138"/>
                <a:gd name="T3" fmla="*/ 2 h 183"/>
                <a:gd name="T4" fmla="*/ 104 w 138"/>
                <a:gd name="T5" fmla="*/ 10 h 183"/>
                <a:gd name="T6" fmla="*/ 118 w 138"/>
                <a:gd name="T7" fmla="*/ 20 h 183"/>
                <a:gd name="T8" fmla="*/ 128 w 138"/>
                <a:gd name="T9" fmla="*/ 34 h 183"/>
                <a:gd name="T10" fmla="*/ 136 w 138"/>
                <a:gd name="T11" fmla="*/ 51 h 183"/>
                <a:gd name="T12" fmla="*/ 138 w 138"/>
                <a:gd name="T13" fmla="*/ 69 h 183"/>
                <a:gd name="T14" fmla="*/ 138 w 138"/>
                <a:gd name="T15" fmla="*/ 115 h 183"/>
                <a:gd name="T16" fmla="*/ 136 w 138"/>
                <a:gd name="T17" fmla="*/ 133 h 183"/>
                <a:gd name="T18" fmla="*/ 128 w 138"/>
                <a:gd name="T19" fmla="*/ 149 h 183"/>
                <a:gd name="T20" fmla="*/ 118 w 138"/>
                <a:gd name="T21" fmla="*/ 163 h 183"/>
                <a:gd name="T22" fmla="*/ 104 w 138"/>
                <a:gd name="T23" fmla="*/ 175 h 183"/>
                <a:gd name="T24" fmla="*/ 87 w 138"/>
                <a:gd name="T25" fmla="*/ 181 h 183"/>
                <a:gd name="T26" fmla="*/ 69 w 138"/>
                <a:gd name="T27" fmla="*/ 183 h 183"/>
                <a:gd name="T28" fmla="*/ 51 w 138"/>
                <a:gd name="T29" fmla="*/ 181 h 183"/>
                <a:gd name="T30" fmla="*/ 34 w 138"/>
                <a:gd name="T31" fmla="*/ 175 h 183"/>
                <a:gd name="T32" fmla="*/ 20 w 138"/>
                <a:gd name="T33" fmla="*/ 163 h 183"/>
                <a:gd name="T34" fmla="*/ 10 w 138"/>
                <a:gd name="T35" fmla="*/ 149 h 183"/>
                <a:gd name="T36" fmla="*/ 2 w 138"/>
                <a:gd name="T37" fmla="*/ 133 h 183"/>
                <a:gd name="T38" fmla="*/ 0 w 138"/>
                <a:gd name="T39" fmla="*/ 115 h 183"/>
                <a:gd name="T40" fmla="*/ 0 w 138"/>
                <a:gd name="T41" fmla="*/ 69 h 183"/>
                <a:gd name="T42" fmla="*/ 2 w 138"/>
                <a:gd name="T43" fmla="*/ 51 h 183"/>
                <a:gd name="T44" fmla="*/ 10 w 138"/>
                <a:gd name="T45" fmla="*/ 34 h 183"/>
                <a:gd name="T46" fmla="*/ 20 w 138"/>
                <a:gd name="T47" fmla="*/ 20 h 183"/>
                <a:gd name="T48" fmla="*/ 34 w 138"/>
                <a:gd name="T49" fmla="*/ 10 h 183"/>
                <a:gd name="T50" fmla="*/ 51 w 138"/>
                <a:gd name="T51" fmla="*/ 2 h 183"/>
                <a:gd name="T52" fmla="*/ 69 w 138"/>
                <a:gd name="T5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83">
                  <a:moveTo>
                    <a:pt x="69" y="0"/>
                  </a:moveTo>
                  <a:lnTo>
                    <a:pt x="87" y="2"/>
                  </a:lnTo>
                  <a:lnTo>
                    <a:pt x="104" y="10"/>
                  </a:lnTo>
                  <a:lnTo>
                    <a:pt x="118" y="20"/>
                  </a:lnTo>
                  <a:lnTo>
                    <a:pt x="128" y="34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8" y="115"/>
                  </a:lnTo>
                  <a:lnTo>
                    <a:pt x="136" y="133"/>
                  </a:lnTo>
                  <a:lnTo>
                    <a:pt x="128" y="149"/>
                  </a:lnTo>
                  <a:lnTo>
                    <a:pt x="118" y="163"/>
                  </a:lnTo>
                  <a:lnTo>
                    <a:pt x="104" y="175"/>
                  </a:lnTo>
                  <a:lnTo>
                    <a:pt x="87" y="181"/>
                  </a:lnTo>
                  <a:lnTo>
                    <a:pt x="69" y="183"/>
                  </a:lnTo>
                  <a:lnTo>
                    <a:pt x="51" y="181"/>
                  </a:lnTo>
                  <a:lnTo>
                    <a:pt x="34" y="175"/>
                  </a:lnTo>
                  <a:lnTo>
                    <a:pt x="20" y="163"/>
                  </a:lnTo>
                  <a:lnTo>
                    <a:pt x="10" y="149"/>
                  </a:lnTo>
                  <a:lnTo>
                    <a:pt x="2" y="133"/>
                  </a:lnTo>
                  <a:lnTo>
                    <a:pt x="0" y="115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216"/>
            <p:cNvSpPr>
              <a:spLocks/>
            </p:cNvSpPr>
            <p:nvPr/>
          </p:nvSpPr>
          <p:spPr bwMode="auto">
            <a:xfrm>
              <a:off x="11164888" y="3770313"/>
              <a:ext cx="22225" cy="23813"/>
            </a:xfrm>
            <a:custGeom>
              <a:avLst/>
              <a:gdLst>
                <a:gd name="T0" fmla="*/ 69 w 138"/>
                <a:gd name="T1" fmla="*/ 0 h 151"/>
                <a:gd name="T2" fmla="*/ 87 w 138"/>
                <a:gd name="T3" fmla="*/ 2 h 151"/>
                <a:gd name="T4" fmla="*/ 104 w 138"/>
                <a:gd name="T5" fmla="*/ 8 h 151"/>
                <a:gd name="T6" fmla="*/ 117 w 138"/>
                <a:gd name="T7" fmla="*/ 20 h 151"/>
                <a:gd name="T8" fmla="*/ 128 w 138"/>
                <a:gd name="T9" fmla="*/ 34 h 151"/>
                <a:gd name="T10" fmla="*/ 135 w 138"/>
                <a:gd name="T11" fmla="*/ 50 h 151"/>
                <a:gd name="T12" fmla="*/ 138 w 138"/>
                <a:gd name="T13" fmla="*/ 68 h 151"/>
                <a:gd name="T14" fmla="*/ 138 w 138"/>
                <a:gd name="T15" fmla="*/ 82 h 151"/>
                <a:gd name="T16" fmla="*/ 135 w 138"/>
                <a:gd name="T17" fmla="*/ 101 h 151"/>
                <a:gd name="T18" fmla="*/ 128 w 138"/>
                <a:gd name="T19" fmla="*/ 117 h 151"/>
                <a:gd name="T20" fmla="*/ 117 w 138"/>
                <a:gd name="T21" fmla="*/ 131 h 151"/>
                <a:gd name="T22" fmla="*/ 104 w 138"/>
                <a:gd name="T23" fmla="*/ 142 h 151"/>
                <a:gd name="T24" fmla="*/ 87 w 138"/>
                <a:gd name="T25" fmla="*/ 149 h 151"/>
                <a:gd name="T26" fmla="*/ 69 w 138"/>
                <a:gd name="T27" fmla="*/ 151 h 151"/>
                <a:gd name="T28" fmla="*/ 51 w 138"/>
                <a:gd name="T29" fmla="*/ 149 h 151"/>
                <a:gd name="T30" fmla="*/ 34 w 138"/>
                <a:gd name="T31" fmla="*/ 142 h 151"/>
                <a:gd name="T32" fmla="*/ 20 w 138"/>
                <a:gd name="T33" fmla="*/ 131 h 151"/>
                <a:gd name="T34" fmla="*/ 9 w 138"/>
                <a:gd name="T35" fmla="*/ 117 h 151"/>
                <a:gd name="T36" fmla="*/ 2 w 138"/>
                <a:gd name="T37" fmla="*/ 101 h 151"/>
                <a:gd name="T38" fmla="*/ 0 w 138"/>
                <a:gd name="T39" fmla="*/ 82 h 151"/>
                <a:gd name="T40" fmla="*/ 0 w 138"/>
                <a:gd name="T41" fmla="*/ 68 h 151"/>
                <a:gd name="T42" fmla="*/ 2 w 138"/>
                <a:gd name="T43" fmla="*/ 50 h 151"/>
                <a:gd name="T44" fmla="*/ 9 w 138"/>
                <a:gd name="T45" fmla="*/ 34 h 151"/>
                <a:gd name="T46" fmla="*/ 20 w 138"/>
                <a:gd name="T47" fmla="*/ 20 h 151"/>
                <a:gd name="T48" fmla="*/ 34 w 138"/>
                <a:gd name="T49" fmla="*/ 8 h 151"/>
                <a:gd name="T50" fmla="*/ 51 w 138"/>
                <a:gd name="T51" fmla="*/ 2 h 151"/>
                <a:gd name="T52" fmla="*/ 69 w 138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51">
                  <a:moveTo>
                    <a:pt x="69" y="0"/>
                  </a:moveTo>
                  <a:lnTo>
                    <a:pt x="87" y="2"/>
                  </a:lnTo>
                  <a:lnTo>
                    <a:pt x="104" y="8"/>
                  </a:lnTo>
                  <a:lnTo>
                    <a:pt x="117" y="20"/>
                  </a:lnTo>
                  <a:lnTo>
                    <a:pt x="128" y="34"/>
                  </a:lnTo>
                  <a:lnTo>
                    <a:pt x="135" y="50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5" y="101"/>
                  </a:lnTo>
                  <a:lnTo>
                    <a:pt x="128" y="117"/>
                  </a:lnTo>
                  <a:lnTo>
                    <a:pt x="117" y="131"/>
                  </a:lnTo>
                  <a:lnTo>
                    <a:pt x="104" y="142"/>
                  </a:lnTo>
                  <a:lnTo>
                    <a:pt x="87" y="149"/>
                  </a:lnTo>
                  <a:lnTo>
                    <a:pt x="69" y="151"/>
                  </a:lnTo>
                  <a:lnTo>
                    <a:pt x="51" y="149"/>
                  </a:lnTo>
                  <a:lnTo>
                    <a:pt x="34" y="142"/>
                  </a:lnTo>
                  <a:lnTo>
                    <a:pt x="20" y="131"/>
                  </a:lnTo>
                  <a:lnTo>
                    <a:pt x="9" y="117"/>
                  </a:lnTo>
                  <a:lnTo>
                    <a:pt x="2" y="101"/>
                  </a:lnTo>
                  <a:lnTo>
                    <a:pt x="0" y="82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8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217"/>
            <p:cNvSpPr>
              <a:spLocks/>
            </p:cNvSpPr>
            <p:nvPr/>
          </p:nvSpPr>
          <p:spPr bwMode="auto">
            <a:xfrm>
              <a:off x="11164888" y="3713163"/>
              <a:ext cx="22225" cy="23813"/>
            </a:xfrm>
            <a:custGeom>
              <a:avLst/>
              <a:gdLst>
                <a:gd name="T0" fmla="*/ 69 w 138"/>
                <a:gd name="T1" fmla="*/ 0 h 152"/>
                <a:gd name="T2" fmla="*/ 87 w 138"/>
                <a:gd name="T3" fmla="*/ 4 h 152"/>
                <a:gd name="T4" fmla="*/ 104 w 138"/>
                <a:gd name="T5" fmla="*/ 10 h 152"/>
                <a:gd name="T6" fmla="*/ 117 w 138"/>
                <a:gd name="T7" fmla="*/ 21 h 152"/>
                <a:gd name="T8" fmla="*/ 128 w 138"/>
                <a:gd name="T9" fmla="*/ 36 h 152"/>
                <a:gd name="T10" fmla="*/ 135 w 138"/>
                <a:gd name="T11" fmla="*/ 52 h 152"/>
                <a:gd name="T12" fmla="*/ 138 w 138"/>
                <a:gd name="T13" fmla="*/ 70 h 152"/>
                <a:gd name="T14" fmla="*/ 138 w 138"/>
                <a:gd name="T15" fmla="*/ 83 h 152"/>
                <a:gd name="T16" fmla="*/ 135 w 138"/>
                <a:gd name="T17" fmla="*/ 103 h 152"/>
                <a:gd name="T18" fmla="*/ 128 w 138"/>
                <a:gd name="T19" fmla="*/ 118 h 152"/>
                <a:gd name="T20" fmla="*/ 117 w 138"/>
                <a:gd name="T21" fmla="*/ 132 h 152"/>
                <a:gd name="T22" fmla="*/ 104 w 138"/>
                <a:gd name="T23" fmla="*/ 143 h 152"/>
                <a:gd name="T24" fmla="*/ 87 w 138"/>
                <a:gd name="T25" fmla="*/ 150 h 152"/>
                <a:gd name="T26" fmla="*/ 69 w 138"/>
                <a:gd name="T27" fmla="*/ 152 h 152"/>
                <a:gd name="T28" fmla="*/ 51 w 138"/>
                <a:gd name="T29" fmla="*/ 150 h 152"/>
                <a:gd name="T30" fmla="*/ 34 w 138"/>
                <a:gd name="T31" fmla="*/ 143 h 152"/>
                <a:gd name="T32" fmla="*/ 20 w 138"/>
                <a:gd name="T33" fmla="*/ 132 h 152"/>
                <a:gd name="T34" fmla="*/ 9 w 138"/>
                <a:gd name="T35" fmla="*/ 118 h 152"/>
                <a:gd name="T36" fmla="*/ 2 w 138"/>
                <a:gd name="T37" fmla="*/ 103 h 152"/>
                <a:gd name="T38" fmla="*/ 0 w 138"/>
                <a:gd name="T39" fmla="*/ 83 h 152"/>
                <a:gd name="T40" fmla="*/ 0 w 138"/>
                <a:gd name="T41" fmla="*/ 70 h 152"/>
                <a:gd name="T42" fmla="*/ 2 w 138"/>
                <a:gd name="T43" fmla="*/ 52 h 152"/>
                <a:gd name="T44" fmla="*/ 9 w 138"/>
                <a:gd name="T45" fmla="*/ 36 h 152"/>
                <a:gd name="T46" fmla="*/ 20 w 138"/>
                <a:gd name="T47" fmla="*/ 21 h 152"/>
                <a:gd name="T48" fmla="*/ 34 w 138"/>
                <a:gd name="T49" fmla="*/ 10 h 152"/>
                <a:gd name="T50" fmla="*/ 51 w 138"/>
                <a:gd name="T51" fmla="*/ 4 h 152"/>
                <a:gd name="T52" fmla="*/ 69 w 138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52">
                  <a:moveTo>
                    <a:pt x="69" y="0"/>
                  </a:moveTo>
                  <a:lnTo>
                    <a:pt x="87" y="4"/>
                  </a:lnTo>
                  <a:lnTo>
                    <a:pt x="104" y="10"/>
                  </a:lnTo>
                  <a:lnTo>
                    <a:pt x="117" y="21"/>
                  </a:lnTo>
                  <a:lnTo>
                    <a:pt x="128" y="36"/>
                  </a:lnTo>
                  <a:lnTo>
                    <a:pt x="135" y="52"/>
                  </a:lnTo>
                  <a:lnTo>
                    <a:pt x="138" y="70"/>
                  </a:lnTo>
                  <a:lnTo>
                    <a:pt x="138" y="83"/>
                  </a:lnTo>
                  <a:lnTo>
                    <a:pt x="135" y="103"/>
                  </a:lnTo>
                  <a:lnTo>
                    <a:pt x="128" y="118"/>
                  </a:lnTo>
                  <a:lnTo>
                    <a:pt x="117" y="132"/>
                  </a:lnTo>
                  <a:lnTo>
                    <a:pt x="104" y="143"/>
                  </a:lnTo>
                  <a:lnTo>
                    <a:pt x="87" y="150"/>
                  </a:lnTo>
                  <a:lnTo>
                    <a:pt x="69" y="152"/>
                  </a:lnTo>
                  <a:lnTo>
                    <a:pt x="51" y="150"/>
                  </a:lnTo>
                  <a:lnTo>
                    <a:pt x="34" y="143"/>
                  </a:lnTo>
                  <a:lnTo>
                    <a:pt x="20" y="132"/>
                  </a:lnTo>
                  <a:lnTo>
                    <a:pt x="9" y="118"/>
                  </a:lnTo>
                  <a:lnTo>
                    <a:pt x="2" y="103"/>
                  </a:lnTo>
                  <a:lnTo>
                    <a:pt x="0" y="83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218"/>
            <p:cNvSpPr>
              <a:spLocks/>
            </p:cNvSpPr>
            <p:nvPr/>
          </p:nvSpPr>
          <p:spPr bwMode="auto">
            <a:xfrm>
              <a:off x="11247438" y="3768725"/>
              <a:ext cx="22225" cy="25400"/>
            </a:xfrm>
            <a:custGeom>
              <a:avLst/>
              <a:gdLst>
                <a:gd name="T0" fmla="*/ 69 w 138"/>
                <a:gd name="T1" fmla="*/ 0 h 155"/>
                <a:gd name="T2" fmla="*/ 87 w 138"/>
                <a:gd name="T3" fmla="*/ 3 h 155"/>
                <a:gd name="T4" fmla="*/ 104 w 138"/>
                <a:gd name="T5" fmla="*/ 9 h 155"/>
                <a:gd name="T6" fmla="*/ 118 w 138"/>
                <a:gd name="T7" fmla="*/ 20 h 155"/>
                <a:gd name="T8" fmla="*/ 128 w 138"/>
                <a:gd name="T9" fmla="*/ 34 h 155"/>
                <a:gd name="T10" fmla="*/ 135 w 138"/>
                <a:gd name="T11" fmla="*/ 51 h 155"/>
                <a:gd name="T12" fmla="*/ 138 w 138"/>
                <a:gd name="T13" fmla="*/ 69 h 155"/>
                <a:gd name="T14" fmla="*/ 138 w 138"/>
                <a:gd name="T15" fmla="*/ 86 h 155"/>
                <a:gd name="T16" fmla="*/ 135 w 138"/>
                <a:gd name="T17" fmla="*/ 105 h 155"/>
                <a:gd name="T18" fmla="*/ 128 w 138"/>
                <a:gd name="T19" fmla="*/ 121 h 155"/>
                <a:gd name="T20" fmla="*/ 118 w 138"/>
                <a:gd name="T21" fmla="*/ 135 h 155"/>
                <a:gd name="T22" fmla="*/ 104 w 138"/>
                <a:gd name="T23" fmla="*/ 146 h 155"/>
                <a:gd name="T24" fmla="*/ 87 w 138"/>
                <a:gd name="T25" fmla="*/ 153 h 155"/>
                <a:gd name="T26" fmla="*/ 69 w 138"/>
                <a:gd name="T27" fmla="*/ 155 h 155"/>
                <a:gd name="T28" fmla="*/ 51 w 138"/>
                <a:gd name="T29" fmla="*/ 153 h 155"/>
                <a:gd name="T30" fmla="*/ 34 w 138"/>
                <a:gd name="T31" fmla="*/ 146 h 155"/>
                <a:gd name="T32" fmla="*/ 20 w 138"/>
                <a:gd name="T33" fmla="*/ 135 h 155"/>
                <a:gd name="T34" fmla="*/ 10 w 138"/>
                <a:gd name="T35" fmla="*/ 121 h 155"/>
                <a:gd name="T36" fmla="*/ 2 w 138"/>
                <a:gd name="T37" fmla="*/ 105 h 155"/>
                <a:gd name="T38" fmla="*/ 0 w 138"/>
                <a:gd name="T39" fmla="*/ 86 h 155"/>
                <a:gd name="T40" fmla="*/ 0 w 138"/>
                <a:gd name="T41" fmla="*/ 69 h 155"/>
                <a:gd name="T42" fmla="*/ 2 w 138"/>
                <a:gd name="T43" fmla="*/ 51 h 155"/>
                <a:gd name="T44" fmla="*/ 10 w 138"/>
                <a:gd name="T45" fmla="*/ 34 h 155"/>
                <a:gd name="T46" fmla="*/ 20 w 138"/>
                <a:gd name="T47" fmla="*/ 20 h 155"/>
                <a:gd name="T48" fmla="*/ 34 w 138"/>
                <a:gd name="T49" fmla="*/ 9 h 155"/>
                <a:gd name="T50" fmla="*/ 51 w 138"/>
                <a:gd name="T51" fmla="*/ 3 h 155"/>
                <a:gd name="T52" fmla="*/ 69 w 138"/>
                <a:gd name="T5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55">
                  <a:moveTo>
                    <a:pt x="69" y="0"/>
                  </a:moveTo>
                  <a:lnTo>
                    <a:pt x="87" y="3"/>
                  </a:lnTo>
                  <a:lnTo>
                    <a:pt x="104" y="9"/>
                  </a:lnTo>
                  <a:lnTo>
                    <a:pt x="118" y="20"/>
                  </a:lnTo>
                  <a:lnTo>
                    <a:pt x="128" y="34"/>
                  </a:lnTo>
                  <a:lnTo>
                    <a:pt x="135" y="51"/>
                  </a:lnTo>
                  <a:lnTo>
                    <a:pt x="138" y="69"/>
                  </a:lnTo>
                  <a:lnTo>
                    <a:pt x="138" y="86"/>
                  </a:lnTo>
                  <a:lnTo>
                    <a:pt x="135" y="105"/>
                  </a:lnTo>
                  <a:lnTo>
                    <a:pt x="128" y="121"/>
                  </a:lnTo>
                  <a:lnTo>
                    <a:pt x="118" y="135"/>
                  </a:lnTo>
                  <a:lnTo>
                    <a:pt x="104" y="146"/>
                  </a:lnTo>
                  <a:lnTo>
                    <a:pt x="87" y="153"/>
                  </a:lnTo>
                  <a:lnTo>
                    <a:pt x="69" y="155"/>
                  </a:lnTo>
                  <a:lnTo>
                    <a:pt x="51" y="153"/>
                  </a:lnTo>
                  <a:lnTo>
                    <a:pt x="34" y="146"/>
                  </a:lnTo>
                  <a:lnTo>
                    <a:pt x="20" y="135"/>
                  </a:lnTo>
                  <a:lnTo>
                    <a:pt x="10" y="121"/>
                  </a:lnTo>
                  <a:lnTo>
                    <a:pt x="2" y="105"/>
                  </a:lnTo>
                  <a:lnTo>
                    <a:pt x="0" y="86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219"/>
            <p:cNvSpPr>
              <a:spLocks/>
            </p:cNvSpPr>
            <p:nvPr/>
          </p:nvSpPr>
          <p:spPr bwMode="auto">
            <a:xfrm>
              <a:off x="11247438" y="3729038"/>
              <a:ext cx="22225" cy="25400"/>
            </a:xfrm>
            <a:custGeom>
              <a:avLst/>
              <a:gdLst>
                <a:gd name="T0" fmla="*/ 69 w 138"/>
                <a:gd name="T1" fmla="*/ 0 h 155"/>
                <a:gd name="T2" fmla="*/ 87 w 138"/>
                <a:gd name="T3" fmla="*/ 3 h 155"/>
                <a:gd name="T4" fmla="*/ 104 w 138"/>
                <a:gd name="T5" fmla="*/ 9 h 155"/>
                <a:gd name="T6" fmla="*/ 118 w 138"/>
                <a:gd name="T7" fmla="*/ 20 h 155"/>
                <a:gd name="T8" fmla="*/ 128 w 138"/>
                <a:gd name="T9" fmla="*/ 34 h 155"/>
                <a:gd name="T10" fmla="*/ 135 w 138"/>
                <a:gd name="T11" fmla="*/ 51 h 155"/>
                <a:gd name="T12" fmla="*/ 138 w 138"/>
                <a:gd name="T13" fmla="*/ 69 h 155"/>
                <a:gd name="T14" fmla="*/ 138 w 138"/>
                <a:gd name="T15" fmla="*/ 86 h 155"/>
                <a:gd name="T16" fmla="*/ 135 w 138"/>
                <a:gd name="T17" fmla="*/ 105 h 155"/>
                <a:gd name="T18" fmla="*/ 128 w 138"/>
                <a:gd name="T19" fmla="*/ 121 h 155"/>
                <a:gd name="T20" fmla="*/ 118 w 138"/>
                <a:gd name="T21" fmla="*/ 135 h 155"/>
                <a:gd name="T22" fmla="*/ 104 w 138"/>
                <a:gd name="T23" fmla="*/ 146 h 155"/>
                <a:gd name="T24" fmla="*/ 87 w 138"/>
                <a:gd name="T25" fmla="*/ 153 h 155"/>
                <a:gd name="T26" fmla="*/ 69 w 138"/>
                <a:gd name="T27" fmla="*/ 155 h 155"/>
                <a:gd name="T28" fmla="*/ 51 w 138"/>
                <a:gd name="T29" fmla="*/ 153 h 155"/>
                <a:gd name="T30" fmla="*/ 34 w 138"/>
                <a:gd name="T31" fmla="*/ 146 h 155"/>
                <a:gd name="T32" fmla="*/ 20 w 138"/>
                <a:gd name="T33" fmla="*/ 135 h 155"/>
                <a:gd name="T34" fmla="*/ 10 w 138"/>
                <a:gd name="T35" fmla="*/ 121 h 155"/>
                <a:gd name="T36" fmla="*/ 2 w 138"/>
                <a:gd name="T37" fmla="*/ 105 h 155"/>
                <a:gd name="T38" fmla="*/ 0 w 138"/>
                <a:gd name="T39" fmla="*/ 86 h 155"/>
                <a:gd name="T40" fmla="*/ 0 w 138"/>
                <a:gd name="T41" fmla="*/ 69 h 155"/>
                <a:gd name="T42" fmla="*/ 2 w 138"/>
                <a:gd name="T43" fmla="*/ 51 h 155"/>
                <a:gd name="T44" fmla="*/ 10 w 138"/>
                <a:gd name="T45" fmla="*/ 34 h 155"/>
                <a:gd name="T46" fmla="*/ 20 w 138"/>
                <a:gd name="T47" fmla="*/ 20 h 155"/>
                <a:gd name="T48" fmla="*/ 34 w 138"/>
                <a:gd name="T49" fmla="*/ 9 h 155"/>
                <a:gd name="T50" fmla="*/ 51 w 138"/>
                <a:gd name="T51" fmla="*/ 3 h 155"/>
                <a:gd name="T52" fmla="*/ 69 w 138"/>
                <a:gd name="T5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55">
                  <a:moveTo>
                    <a:pt x="69" y="0"/>
                  </a:moveTo>
                  <a:lnTo>
                    <a:pt x="87" y="3"/>
                  </a:lnTo>
                  <a:lnTo>
                    <a:pt x="104" y="9"/>
                  </a:lnTo>
                  <a:lnTo>
                    <a:pt x="118" y="20"/>
                  </a:lnTo>
                  <a:lnTo>
                    <a:pt x="128" y="34"/>
                  </a:lnTo>
                  <a:lnTo>
                    <a:pt x="135" y="51"/>
                  </a:lnTo>
                  <a:lnTo>
                    <a:pt x="138" y="69"/>
                  </a:lnTo>
                  <a:lnTo>
                    <a:pt x="138" y="86"/>
                  </a:lnTo>
                  <a:lnTo>
                    <a:pt x="135" y="105"/>
                  </a:lnTo>
                  <a:lnTo>
                    <a:pt x="128" y="121"/>
                  </a:lnTo>
                  <a:lnTo>
                    <a:pt x="118" y="135"/>
                  </a:lnTo>
                  <a:lnTo>
                    <a:pt x="104" y="146"/>
                  </a:lnTo>
                  <a:lnTo>
                    <a:pt x="87" y="153"/>
                  </a:lnTo>
                  <a:lnTo>
                    <a:pt x="69" y="155"/>
                  </a:lnTo>
                  <a:lnTo>
                    <a:pt x="51" y="153"/>
                  </a:lnTo>
                  <a:lnTo>
                    <a:pt x="34" y="146"/>
                  </a:lnTo>
                  <a:lnTo>
                    <a:pt x="20" y="135"/>
                  </a:lnTo>
                  <a:lnTo>
                    <a:pt x="10" y="121"/>
                  </a:lnTo>
                  <a:lnTo>
                    <a:pt x="2" y="105"/>
                  </a:lnTo>
                  <a:lnTo>
                    <a:pt x="0" y="86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20"/>
            <p:cNvSpPr>
              <a:spLocks/>
            </p:cNvSpPr>
            <p:nvPr/>
          </p:nvSpPr>
          <p:spPr bwMode="auto">
            <a:xfrm>
              <a:off x="11334750" y="3768725"/>
              <a:ext cx="22225" cy="25400"/>
            </a:xfrm>
            <a:custGeom>
              <a:avLst/>
              <a:gdLst>
                <a:gd name="T0" fmla="*/ 68 w 137"/>
                <a:gd name="T1" fmla="*/ 0 h 155"/>
                <a:gd name="T2" fmla="*/ 87 w 137"/>
                <a:gd name="T3" fmla="*/ 3 h 155"/>
                <a:gd name="T4" fmla="*/ 103 w 137"/>
                <a:gd name="T5" fmla="*/ 9 h 155"/>
                <a:gd name="T6" fmla="*/ 117 w 137"/>
                <a:gd name="T7" fmla="*/ 20 h 155"/>
                <a:gd name="T8" fmla="*/ 128 w 137"/>
                <a:gd name="T9" fmla="*/ 34 h 155"/>
                <a:gd name="T10" fmla="*/ 135 w 137"/>
                <a:gd name="T11" fmla="*/ 51 h 155"/>
                <a:gd name="T12" fmla="*/ 137 w 137"/>
                <a:gd name="T13" fmla="*/ 69 h 155"/>
                <a:gd name="T14" fmla="*/ 137 w 137"/>
                <a:gd name="T15" fmla="*/ 86 h 155"/>
                <a:gd name="T16" fmla="*/ 135 w 137"/>
                <a:gd name="T17" fmla="*/ 105 h 155"/>
                <a:gd name="T18" fmla="*/ 128 w 137"/>
                <a:gd name="T19" fmla="*/ 121 h 155"/>
                <a:gd name="T20" fmla="*/ 117 w 137"/>
                <a:gd name="T21" fmla="*/ 135 h 155"/>
                <a:gd name="T22" fmla="*/ 103 w 137"/>
                <a:gd name="T23" fmla="*/ 146 h 155"/>
                <a:gd name="T24" fmla="*/ 87 w 137"/>
                <a:gd name="T25" fmla="*/ 153 h 155"/>
                <a:gd name="T26" fmla="*/ 68 w 137"/>
                <a:gd name="T27" fmla="*/ 155 h 155"/>
                <a:gd name="T28" fmla="*/ 50 w 137"/>
                <a:gd name="T29" fmla="*/ 153 h 155"/>
                <a:gd name="T30" fmla="*/ 33 w 137"/>
                <a:gd name="T31" fmla="*/ 146 h 155"/>
                <a:gd name="T32" fmla="*/ 20 w 137"/>
                <a:gd name="T33" fmla="*/ 135 h 155"/>
                <a:gd name="T34" fmla="*/ 9 w 137"/>
                <a:gd name="T35" fmla="*/ 121 h 155"/>
                <a:gd name="T36" fmla="*/ 2 w 137"/>
                <a:gd name="T37" fmla="*/ 105 h 155"/>
                <a:gd name="T38" fmla="*/ 0 w 137"/>
                <a:gd name="T39" fmla="*/ 86 h 155"/>
                <a:gd name="T40" fmla="*/ 0 w 137"/>
                <a:gd name="T41" fmla="*/ 69 h 155"/>
                <a:gd name="T42" fmla="*/ 2 w 137"/>
                <a:gd name="T43" fmla="*/ 51 h 155"/>
                <a:gd name="T44" fmla="*/ 9 w 137"/>
                <a:gd name="T45" fmla="*/ 34 h 155"/>
                <a:gd name="T46" fmla="*/ 20 w 137"/>
                <a:gd name="T47" fmla="*/ 20 h 155"/>
                <a:gd name="T48" fmla="*/ 33 w 137"/>
                <a:gd name="T49" fmla="*/ 9 h 155"/>
                <a:gd name="T50" fmla="*/ 50 w 137"/>
                <a:gd name="T51" fmla="*/ 3 h 155"/>
                <a:gd name="T52" fmla="*/ 68 w 137"/>
                <a:gd name="T5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155">
                  <a:moveTo>
                    <a:pt x="68" y="0"/>
                  </a:moveTo>
                  <a:lnTo>
                    <a:pt x="87" y="3"/>
                  </a:lnTo>
                  <a:lnTo>
                    <a:pt x="103" y="9"/>
                  </a:lnTo>
                  <a:lnTo>
                    <a:pt x="117" y="20"/>
                  </a:lnTo>
                  <a:lnTo>
                    <a:pt x="128" y="34"/>
                  </a:lnTo>
                  <a:lnTo>
                    <a:pt x="135" y="51"/>
                  </a:lnTo>
                  <a:lnTo>
                    <a:pt x="137" y="69"/>
                  </a:lnTo>
                  <a:lnTo>
                    <a:pt x="137" y="86"/>
                  </a:lnTo>
                  <a:lnTo>
                    <a:pt x="135" y="105"/>
                  </a:lnTo>
                  <a:lnTo>
                    <a:pt x="128" y="121"/>
                  </a:lnTo>
                  <a:lnTo>
                    <a:pt x="117" y="135"/>
                  </a:lnTo>
                  <a:lnTo>
                    <a:pt x="103" y="146"/>
                  </a:lnTo>
                  <a:lnTo>
                    <a:pt x="87" y="153"/>
                  </a:lnTo>
                  <a:lnTo>
                    <a:pt x="68" y="155"/>
                  </a:lnTo>
                  <a:lnTo>
                    <a:pt x="50" y="153"/>
                  </a:lnTo>
                  <a:lnTo>
                    <a:pt x="33" y="146"/>
                  </a:lnTo>
                  <a:lnTo>
                    <a:pt x="20" y="135"/>
                  </a:lnTo>
                  <a:lnTo>
                    <a:pt x="9" y="121"/>
                  </a:lnTo>
                  <a:lnTo>
                    <a:pt x="2" y="105"/>
                  </a:lnTo>
                  <a:lnTo>
                    <a:pt x="0" y="86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221"/>
            <p:cNvSpPr>
              <a:spLocks/>
            </p:cNvSpPr>
            <p:nvPr/>
          </p:nvSpPr>
          <p:spPr bwMode="auto">
            <a:xfrm>
              <a:off x="11334750" y="3724275"/>
              <a:ext cx="22225" cy="28575"/>
            </a:xfrm>
            <a:custGeom>
              <a:avLst/>
              <a:gdLst>
                <a:gd name="T0" fmla="*/ 68 w 137"/>
                <a:gd name="T1" fmla="*/ 0 h 178"/>
                <a:gd name="T2" fmla="*/ 87 w 137"/>
                <a:gd name="T3" fmla="*/ 3 h 178"/>
                <a:gd name="T4" fmla="*/ 103 w 137"/>
                <a:gd name="T5" fmla="*/ 9 h 178"/>
                <a:gd name="T6" fmla="*/ 117 w 137"/>
                <a:gd name="T7" fmla="*/ 20 h 178"/>
                <a:gd name="T8" fmla="*/ 128 w 137"/>
                <a:gd name="T9" fmla="*/ 35 h 178"/>
                <a:gd name="T10" fmla="*/ 135 w 137"/>
                <a:gd name="T11" fmla="*/ 51 h 178"/>
                <a:gd name="T12" fmla="*/ 137 w 137"/>
                <a:gd name="T13" fmla="*/ 69 h 178"/>
                <a:gd name="T14" fmla="*/ 137 w 137"/>
                <a:gd name="T15" fmla="*/ 109 h 178"/>
                <a:gd name="T16" fmla="*/ 135 w 137"/>
                <a:gd name="T17" fmla="*/ 128 h 178"/>
                <a:gd name="T18" fmla="*/ 128 w 137"/>
                <a:gd name="T19" fmla="*/ 144 h 178"/>
                <a:gd name="T20" fmla="*/ 117 w 137"/>
                <a:gd name="T21" fmla="*/ 158 h 178"/>
                <a:gd name="T22" fmla="*/ 103 w 137"/>
                <a:gd name="T23" fmla="*/ 169 h 178"/>
                <a:gd name="T24" fmla="*/ 87 w 137"/>
                <a:gd name="T25" fmla="*/ 176 h 178"/>
                <a:gd name="T26" fmla="*/ 68 w 137"/>
                <a:gd name="T27" fmla="*/ 178 h 178"/>
                <a:gd name="T28" fmla="*/ 50 w 137"/>
                <a:gd name="T29" fmla="*/ 176 h 178"/>
                <a:gd name="T30" fmla="*/ 33 w 137"/>
                <a:gd name="T31" fmla="*/ 169 h 178"/>
                <a:gd name="T32" fmla="*/ 20 w 137"/>
                <a:gd name="T33" fmla="*/ 158 h 178"/>
                <a:gd name="T34" fmla="*/ 9 w 137"/>
                <a:gd name="T35" fmla="*/ 144 h 178"/>
                <a:gd name="T36" fmla="*/ 2 w 137"/>
                <a:gd name="T37" fmla="*/ 128 h 178"/>
                <a:gd name="T38" fmla="*/ 0 w 137"/>
                <a:gd name="T39" fmla="*/ 109 h 178"/>
                <a:gd name="T40" fmla="*/ 0 w 137"/>
                <a:gd name="T41" fmla="*/ 69 h 178"/>
                <a:gd name="T42" fmla="*/ 2 w 137"/>
                <a:gd name="T43" fmla="*/ 51 h 178"/>
                <a:gd name="T44" fmla="*/ 9 w 137"/>
                <a:gd name="T45" fmla="*/ 35 h 178"/>
                <a:gd name="T46" fmla="*/ 20 w 137"/>
                <a:gd name="T47" fmla="*/ 20 h 178"/>
                <a:gd name="T48" fmla="*/ 33 w 137"/>
                <a:gd name="T49" fmla="*/ 9 h 178"/>
                <a:gd name="T50" fmla="*/ 50 w 137"/>
                <a:gd name="T51" fmla="*/ 3 h 178"/>
                <a:gd name="T52" fmla="*/ 68 w 137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178">
                  <a:moveTo>
                    <a:pt x="68" y="0"/>
                  </a:moveTo>
                  <a:lnTo>
                    <a:pt x="87" y="3"/>
                  </a:lnTo>
                  <a:lnTo>
                    <a:pt x="103" y="9"/>
                  </a:lnTo>
                  <a:lnTo>
                    <a:pt x="117" y="20"/>
                  </a:lnTo>
                  <a:lnTo>
                    <a:pt x="128" y="35"/>
                  </a:lnTo>
                  <a:lnTo>
                    <a:pt x="135" y="51"/>
                  </a:lnTo>
                  <a:lnTo>
                    <a:pt x="137" y="69"/>
                  </a:lnTo>
                  <a:lnTo>
                    <a:pt x="137" y="109"/>
                  </a:lnTo>
                  <a:lnTo>
                    <a:pt x="135" y="128"/>
                  </a:lnTo>
                  <a:lnTo>
                    <a:pt x="128" y="144"/>
                  </a:lnTo>
                  <a:lnTo>
                    <a:pt x="117" y="158"/>
                  </a:lnTo>
                  <a:lnTo>
                    <a:pt x="103" y="169"/>
                  </a:lnTo>
                  <a:lnTo>
                    <a:pt x="87" y="176"/>
                  </a:lnTo>
                  <a:lnTo>
                    <a:pt x="68" y="178"/>
                  </a:lnTo>
                  <a:lnTo>
                    <a:pt x="50" y="176"/>
                  </a:lnTo>
                  <a:lnTo>
                    <a:pt x="33" y="169"/>
                  </a:lnTo>
                  <a:lnTo>
                    <a:pt x="20" y="158"/>
                  </a:lnTo>
                  <a:lnTo>
                    <a:pt x="9" y="144"/>
                  </a:lnTo>
                  <a:lnTo>
                    <a:pt x="2" y="128"/>
                  </a:lnTo>
                  <a:lnTo>
                    <a:pt x="0" y="109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222"/>
            <p:cNvSpPr>
              <a:spLocks/>
            </p:cNvSpPr>
            <p:nvPr/>
          </p:nvSpPr>
          <p:spPr bwMode="auto">
            <a:xfrm>
              <a:off x="11334750" y="3683000"/>
              <a:ext cx="22225" cy="25400"/>
            </a:xfrm>
            <a:custGeom>
              <a:avLst/>
              <a:gdLst>
                <a:gd name="T0" fmla="*/ 68 w 137"/>
                <a:gd name="T1" fmla="*/ 0 h 156"/>
                <a:gd name="T2" fmla="*/ 87 w 137"/>
                <a:gd name="T3" fmla="*/ 4 h 156"/>
                <a:gd name="T4" fmla="*/ 103 w 137"/>
                <a:gd name="T5" fmla="*/ 10 h 156"/>
                <a:gd name="T6" fmla="*/ 117 w 137"/>
                <a:gd name="T7" fmla="*/ 21 h 156"/>
                <a:gd name="T8" fmla="*/ 128 w 137"/>
                <a:gd name="T9" fmla="*/ 34 h 156"/>
                <a:gd name="T10" fmla="*/ 135 w 137"/>
                <a:gd name="T11" fmla="*/ 51 h 156"/>
                <a:gd name="T12" fmla="*/ 137 w 137"/>
                <a:gd name="T13" fmla="*/ 69 h 156"/>
                <a:gd name="T14" fmla="*/ 137 w 137"/>
                <a:gd name="T15" fmla="*/ 88 h 156"/>
                <a:gd name="T16" fmla="*/ 135 w 137"/>
                <a:gd name="T17" fmla="*/ 106 h 156"/>
                <a:gd name="T18" fmla="*/ 128 w 137"/>
                <a:gd name="T19" fmla="*/ 122 h 156"/>
                <a:gd name="T20" fmla="*/ 117 w 137"/>
                <a:gd name="T21" fmla="*/ 135 h 156"/>
                <a:gd name="T22" fmla="*/ 103 w 137"/>
                <a:gd name="T23" fmla="*/ 147 h 156"/>
                <a:gd name="T24" fmla="*/ 87 w 137"/>
                <a:gd name="T25" fmla="*/ 153 h 156"/>
                <a:gd name="T26" fmla="*/ 68 w 137"/>
                <a:gd name="T27" fmla="*/ 156 h 156"/>
                <a:gd name="T28" fmla="*/ 50 w 137"/>
                <a:gd name="T29" fmla="*/ 153 h 156"/>
                <a:gd name="T30" fmla="*/ 33 w 137"/>
                <a:gd name="T31" fmla="*/ 147 h 156"/>
                <a:gd name="T32" fmla="*/ 20 w 137"/>
                <a:gd name="T33" fmla="*/ 135 h 156"/>
                <a:gd name="T34" fmla="*/ 9 w 137"/>
                <a:gd name="T35" fmla="*/ 122 h 156"/>
                <a:gd name="T36" fmla="*/ 2 w 137"/>
                <a:gd name="T37" fmla="*/ 106 h 156"/>
                <a:gd name="T38" fmla="*/ 0 w 137"/>
                <a:gd name="T39" fmla="*/ 88 h 156"/>
                <a:gd name="T40" fmla="*/ 0 w 137"/>
                <a:gd name="T41" fmla="*/ 69 h 156"/>
                <a:gd name="T42" fmla="*/ 2 w 137"/>
                <a:gd name="T43" fmla="*/ 51 h 156"/>
                <a:gd name="T44" fmla="*/ 9 w 137"/>
                <a:gd name="T45" fmla="*/ 34 h 156"/>
                <a:gd name="T46" fmla="*/ 20 w 137"/>
                <a:gd name="T47" fmla="*/ 21 h 156"/>
                <a:gd name="T48" fmla="*/ 33 w 137"/>
                <a:gd name="T49" fmla="*/ 10 h 156"/>
                <a:gd name="T50" fmla="*/ 50 w 137"/>
                <a:gd name="T51" fmla="*/ 4 h 156"/>
                <a:gd name="T52" fmla="*/ 68 w 137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156">
                  <a:moveTo>
                    <a:pt x="68" y="0"/>
                  </a:moveTo>
                  <a:lnTo>
                    <a:pt x="87" y="4"/>
                  </a:lnTo>
                  <a:lnTo>
                    <a:pt x="103" y="10"/>
                  </a:lnTo>
                  <a:lnTo>
                    <a:pt x="117" y="21"/>
                  </a:lnTo>
                  <a:lnTo>
                    <a:pt x="128" y="34"/>
                  </a:lnTo>
                  <a:lnTo>
                    <a:pt x="135" y="51"/>
                  </a:lnTo>
                  <a:lnTo>
                    <a:pt x="137" y="69"/>
                  </a:lnTo>
                  <a:lnTo>
                    <a:pt x="137" y="88"/>
                  </a:lnTo>
                  <a:lnTo>
                    <a:pt x="135" y="106"/>
                  </a:lnTo>
                  <a:lnTo>
                    <a:pt x="128" y="122"/>
                  </a:lnTo>
                  <a:lnTo>
                    <a:pt x="117" y="135"/>
                  </a:lnTo>
                  <a:lnTo>
                    <a:pt x="103" y="147"/>
                  </a:lnTo>
                  <a:lnTo>
                    <a:pt x="87" y="153"/>
                  </a:lnTo>
                  <a:lnTo>
                    <a:pt x="68" y="156"/>
                  </a:lnTo>
                  <a:lnTo>
                    <a:pt x="50" y="153"/>
                  </a:lnTo>
                  <a:lnTo>
                    <a:pt x="33" y="147"/>
                  </a:lnTo>
                  <a:lnTo>
                    <a:pt x="20" y="135"/>
                  </a:lnTo>
                  <a:lnTo>
                    <a:pt x="9" y="122"/>
                  </a:lnTo>
                  <a:lnTo>
                    <a:pt x="2" y="106"/>
                  </a:lnTo>
                  <a:lnTo>
                    <a:pt x="0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3" y="10"/>
                  </a:lnTo>
                  <a:lnTo>
                    <a:pt x="50" y="4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223"/>
            <p:cNvSpPr>
              <a:spLocks/>
            </p:cNvSpPr>
            <p:nvPr/>
          </p:nvSpPr>
          <p:spPr bwMode="auto">
            <a:xfrm>
              <a:off x="11082338" y="3638550"/>
              <a:ext cx="271463" cy="101600"/>
            </a:xfrm>
            <a:custGeom>
              <a:avLst/>
              <a:gdLst>
                <a:gd name="T0" fmla="*/ 1644 w 1715"/>
                <a:gd name="T1" fmla="*/ 0 h 635"/>
                <a:gd name="T2" fmla="*/ 1662 w 1715"/>
                <a:gd name="T3" fmla="*/ 2 h 635"/>
                <a:gd name="T4" fmla="*/ 1678 w 1715"/>
                <a:gd name="T5" fmla="*/ 8 h 635"/>
                <a:gd name="T6" fmla="*/ 1692 w 1715"/>
                <a:gd name="T7" fmla="*/ 18 h 635"/>
                <a:gd name="T8" fmla="*/ 1704 w 1715"/>
                <a:gd name="T9" fmla="*/ 33 h 635"/>
                <a:gd name="T10" fmla="*/ 1711 w 1715"/>
                <a:gd name="T11" fmla="*/ 50 h 635"/>
                <a:gd name="T12" fmla="*/ 1715 w 1715"/>
                <a:gd name="T13" fmla="*/ 67 h 635"/>
                <a:gd name="T14" fmla="*/ 1713 w 1715"/>
                <a:gd name="T15" fmla="*/ 85 h 635"/>
                <a:gd name="T16" fmla="*/ 1706 w 1715"/>
                <a:gd name="T17" fmla="*/ 101 h 635"/>
                <a:gd name="T18" fmla="*/ 1697 w 1715"/>
                <a:gd name="T19" fmla="*/ 115 h 635"/>
                <a:gd name="T20" fmla="*/ 1682 w 1715"/>
                <a:gd name="T21" fmla="*/ 127 h 635"/>
                <a:gd name="T22" fmla="*/ 1138 w 1715"/>
                <a:gd name="T23" fmla="*/ 465 h 635"/>
                <a:gd name="T24" fmla="*/ 1120 w 1715"/>
                <a:gd name="T25" fmla="*/ 474 h 635"/>
                <a:gd name="T26" fmla="*/ 1101 w 1715"/>
                <a:gd name="T27" fmla="*/ 476 h 635"/>
                <a:gd name="T28" fmla="*/ 1080 w 1715"/>
                <a:gd name="T29" fmla="*/ 473 h 635"/>
                <a:gd name="T30" fmla="*/ 587 w 1715"/>
                <a:gd name="T31" fmla="*/ 316 h 635"/>
                <a:gd name="T32" fmla="*/ 105 w 1715"/>
                <a:gd name="T33" fmla="*/ 624 h 635"/>
                <a:gd name="T34" fmla="*/ 87 w 1715"/>
                <a:gd name="T35" fmla="*/ 632 h 635"/>
                <a:gd name="T36" fmla="*/ 69 w 1715"/>
                <a:gd name="T37" fmla="*/ 635 h 635"/>
                <a:gd name="T38" fmla="*/ 52 w 1715"/>
                <a:gd name="T39" fmla="*/ 633 h 635"/>
                <a:gd name="T40" fmla="*/ 36 w 1715"/>
                <a:gd name="T41" fmla="*/ 627 h 635"/>
                <a:gd name="T42" fmla="*/ 21 w 1715"/>
                <a:gd name="T43" fmla="*/ 616 h 635"/>
                <a:gd name="T44" fmla="*/ 10 w 1715"/>
                <a:gd name="T45" fmla="*/ 602 h 635"/>
                <a:gd name="T46" fmla="*/ 2 w 1715"/>
                <a:gd name="T47" fmla="*/ 586 h 635"/>
                <a:gd name="T48" fmla="*/ 0 w 1715"/>
                <a:gd name="T49" fmla="*/ 568 h 635"/>
                <a:gd name="T50" fmla="*/ 1 w 1715"/>
                <a:gd name="T51" fmla="*/ 550 h 635"/>
                <a:gd name="T52" fmla="*/ 7 w 1715"/>
                <a:gd name="T53" fmla="*/ 534 h 635"/>
                <a:gd name="T54" fmla="*/ 17 w 1715"/>
                <a:gd name="T55" fmla="*/ 519 h 635"/>
                <a:gd name="T56" fmla="*/ 31 w 1715"/>
                <a:gd name="T57" fmla="*/ 508 h 635"/>
                <a:gd name="T58" fmla="*/ 541 w 1715"/>
                <a:gd name="T59" fmla="*/ 182 h 635"/>
                <a:gd name="T60" fmla="*/ 560 w 1715"/>
                <a:gd name="T61" fmla="*/ 175 h 635"/>
                <a:gd name="T62" fmla="*/ 579 w 1715"/>
                <a:gd name="T63" fmla="*/ 172 h 635"/>
                <a:gd name="T64" fmla="*/ 599 w 1715"/>
                <a:gd name="T65" fmla="*/ 175 h 635"/>
                <a:gd name="T66" fmla="*/ 1092 w 1715"/>
                <a:gd name="T67" fmla="*/ 331 h 635"/>
                <a:gd name="T68" fmla="*/ 1610 w 1715"/>
                <a:gd name="T69" fmla="*/ 10 h 635"/>
                <a:gd name="T70" fmla="*/ 1627 w 1715"/>
                <a:gd name="T71" fmla="*/ 3 h 635"/>
                <a:gd name="T72" fmla="*/ 1644 w 1715"/>
                <a:gd name="T7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15" h="635">
                  <a:moveTo>
                    <a:pt x="1644" y="0"/>
                  </a:moveTo>
                  <a:lnTo>
                    <a:pt x="1662" y="2"/>
                  </a:lnTo>
                  <a:lnTo>
                    <a:pt x="1678" y="8"/>
                  </a:lnTo>
                  <a:lnTo>
                    <a:pt x="1692" y="18"/>
                  </a:lnTo>
                  <a:lnTo>
                    <a:pt x="1704" y="33"/>
                  </a:lnTo>
                  <a:lnTo>
                    <a:pt x="1711" y="50"/>
                  </a:lnTo>
                  <a:lnTo>
                    <a:pt x="1715" y="67"/>
                  </a:lnTo>
                  <a:lnTo>
                    <a:pt x="1713" y="85"/>
                  </a:lnTo>
                  <a:lnTo>
                    <a:pt x="1706" y="101"/>
                  </a:lnTo>
                  <a:lnTo>
                    <a:pt x="1697" y="115"/>
                  </a:lnTo>
                  <a:lnTo>
                    <a:pt x="1682" y="127"/>
                  </a:lnTo>
                  <a:lnTo>
                    <a:pt x="1138" y="465"/>
                  </a:lnTo>
                  <a:lnTo>
                    <a:pt x="1120" y="474"/>
                  </a:lnTo>
                  <a:lnTo>
                    <a:pt x="1101" y="476"/>
                  </a:lnTo>
                  <a:lnTo>
                    <a:pt x="1080" y="473"/>
                  </a:lnTo>
                  <a:lnTo>
                    <a:pt x="587" y="316"/>
                  </a:lnTo>
                  <a:lnTo>
                    <a:pt x="105" y="624"/>
                  </a:lnTo>
                  <a:lnTo>
                    <a:pt x="87" y="632"/>
                  </a:lnTo>
                  <a:lnTo>
                    <a:pt x="69" y="635"/>
                  </a:lnTo>
                  <a:lnTo>
                    <a:pt x="52" y="633"/>
                  </a:lnTo>
                  <a:lnTo>
                    <a:pt x="36" y="627"/>
                  </a:lnTo>
                  <a:lnTo>
                    <a:pt x="21" y="616"/>
                  </a:lnTo>
                  <a:lnTo>
                    <a:pt x="10" y="602"/>
                  </a:lnTo>
                  <a:lnTo>
                    <a:pt x="2" y="586"/>
                  </a:lnTo>
                  <a:lnTo>
                    <a:pt x="0" y="568"/>
                  </a:lnTo>
                  <a:lnTo>
                    <a:pt x="1" y="550"/>
                  </a:lnTo>
                  <a:lnTo>
                    <a:pt x="7" y="534"/>
                  </a:lnTo>
                  <a:lnTo>
                    <a:pt x="17" y="519"/>
                  </a:lnTo>
                  <a:lnTo>
                    <a:pt x="31" y="508"/>
                  </a:lnTo>
                  <a:lnTo>
                    <a:pt x="541" y="182"/>
                  </a:lnTo>
                  <a:lnTo>
                    <a:pt x="560" y="175"/>
                  </a:lnTo>
                  <a:lnTo>
                    <a:pt x="579" y="172"/>
                  </a:lnTo>
                  <a:lnTo>
                    <a:pt x="599" y="175"/>
                  </a:lnTo>
                  <a:lnTo>
                    <a:pt x="1092" y="331"/>
                  </a:lnTo>
                  <a:lnTo>
                    <a:pt x="1610" y="10"/>
                  </a:lnTo>
                  <a:lnTo>
                    <a:pt x="1627" y="3"/>
                  </a:lnTo>
                  <a:lnTo>
                    <a:pt x="16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10023285" y="3584533"/>
            <a:ext cx="555625" cy="307976"/>
            <a:chOff x="10031413" y="3584575"/>
            <a:chExt cx="555625" cy="3079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5" name="Freeform 228"/>
            <p:cNvSpPr>
              <a:spLocks noEditPoints="1"/>
            </p:cNvSpPr>
            <p:nvPr/>
          </p:nvSpPr>
          <p:spPr bwMode="auto">
            <a:xfrm>
              <a:off x="10031413" y="3584575"/>
              <a:ext cx="555625" cy="87313"/>
            </a:xfrm>
            <a:custGeom>
              <a:avLst/>
              <a:gdLst>
                <a:gd name="T0" fmla="*/ 1266 w 3500"/>
                <a:gd name="T1" fmla="*/ 143 h 546"/>
                <a:gd name="T2" fmla="*/ 1219 w 3500"/>
                <a:gd name="T3" fmla="*/ 163 h 546"/>
                <a:gd name="T4" fmla="*/ 1183 w 3500"/>
                <a:gd name="T5" fmla="*/ 198 h 546"/>
                <a:gd name="T6" fmla="*/ 1162 w 3500"/>
                <a:gd name="T7" fmla="*/ 246 h 546"/>
                <a:gd name="T8" fmla="*/ 1162 w 3500"/>
                <a:gd name="T9" fmla="*/ 299 h 546"/>
                <a:gd name="T10" fmla="*/ 1183 w 3500"/>
                <a:gd name="T11" fmla="*/ 347 h 546"/>
                <a:gd name="T12" fmla="*/ 1219 w 3500"/>
                <a:gd name="T13" fmla="*/ 383 h 546"/>
                <a:gd name="T14" fmla="*/ 1266 w 3500"/>
                <a:gd name="T15" fmla="*/ 402 h 546"/>
                <a:gd name="T16" fmla="*/ 1604 w 3500"/>
                <a:gd name="T17" fmla="*/ 405 h 546"/>
                <a:gd name="T18" fmla="*/ 1656 w 3500"/>
                <a:gd name="T19" fmla="*/ 395 h 546"/>
                <a:gd name="T20" fmla="*/ 1697 w 3500"/>
                <a:gd name="T21" fmla="*/ 366 h 546"/>
                <a:gd name="T22" fmla="*/ 1726 w 3500"/>
                <a:gd name="T23" fmla="*/ 325 h 546"/>
                <a:gd name="T24" fmla="*/ 1736 w 3500"/>
                <a:gd name="T25" fmla="*/ 272 h 546"/>
                <a:gd name="T26" fmla="*/ 1726 w 3500"/>
                <a:gd name="T27" fmla="*/ 221 h 546"/>
                <a:gd name="T28" fmla="*/ 1697 w 3500"/>
                <a:gd name="T29" fmla="*/ 179 h 546"/>
                <a:gd name="T30" fmla="*/ 1656 w 3500"/>
                <a:gd name="T31" fmla="*/ 150 h 546"/>
                <a:gd name="T32" fmla="*/ 1604 w 3500"/>
                <a:gd name="T33" fmla="*/ 140 h 546"/>
                <a:gd name="T34" fmla="*/ 1293 w 3500"/>
                <a:gd name="T35" fmla="*/ 0 h 546"/>
                <a:gd name="T36" fmla="*/ 1645 w 3500"/>
                <a:gd name="T37" fmla="*/ 3 h 546"/>
                <a:gd name="T38" fmla="*/ 1720 w 3500"/>
                <a:gd name="T39" fmla="*/ 27 h 546"/>
                <a:gd name="T40" fmla="*/ 1785 w 3500"/>
                <a:gd name="T41" fmla="*/ 70 h 546"/>
                <a:gd name="T42" fmla="*/ 1835 w 3500"/>
                <a:gd name="T43" fmla="*/ 130 h 546"/>
                <a:gd name="T44" fmla="*/ 1867 w 3500"/>
                <a:gd name="T45" fmla="*/ 202 h 546"/>
                <a:gd name="T46" fmla="*/ 3449 w 3500"/>
                <a:gd name="T47" fmla="*/ 205 h 546"/>
                <a:gd name="T48" fmla="*/ 3480 w 3500"/>
                <a:gd name="T49" fmla="*/ 224 h 546"/>
                <a:gd name="T50" fmla="*/ 3498 w 3500"/>
                <a:gd name="T51" fmla="*/ 254 h 546"/>
                <a:gd name="T52" fmla="*/ 3498 w 3500"/>
                <a:gd name="T53" fmla="*/ 292 h 546"/>
                <a:gd name="T54" fmla="*/ 3480 w 3500"/>
                <a:gd name="T55" fmla="*/ 322 h 546"/>
                <a:gd name="T56" fmla="*/ 3449 w 3500"/>
                <a:gd name="T57" fmla="*/ 341 h 546"/>
                <a:gd name="T58" fmla="*/ 1867 w 3500"/>
                <a:gd name="T59" fmla="*/ 343 h 546"/>
                <a:gd name="T60" fmla="*/ 1835 w 3500"/>
                <a:gd name="T61" fmla="*/ 415 h 546"/>
                <a:gd name="T62" fmla="*/ 1785 w 3500"/>
                <a:gd name="T63" fmla="*/ 475 h 546"/>
                <a:gd name="T64" fmla="*/ 1720 w 3500"/>
                <a:gd name="T65" fmla="*/ 518 h 546"/>
                <a:gd name="T66" fmla="*/ 1645 w 3500"/>
                <a:gd name="T67" fmla="*/ 543 h 546"/>
                <a:gd name="T68" fmla="*/ 1293 w 3500"/>
                <a:gd name="T69" fmla="*/ 546 h 546"/>
                <a:gd name="T70" fmla="*/ 1212 w 3500"/>
                <a:gd name="T71" fmla="*/ 533 h 546"/>
                <a:gd name="T72" fmla="*/ 1141 w 3500"/>
                <a:gd name="T73" fmla="*/ 499 h 546"/>
                <a:gd name="T74" fmla="*/ 1084 w 3500"/>
                <a:gd name="T75" fmla="*/ 447 h 546"/>
                <a:gd name="T76" fmla="*/ 1043 w 3500"/>
                <a:gd name="T77" fmla="*/ 380 h 546"/>
                <a:gd name="T78" fmla="*/ 70 w 3500"/>
                <a:gd name="T79" fmla="*/ 343 h 546"/>
                <a:gd name="T80" fmla="*/ 35 w 3500"/>
                <a:gd name="T81" fmla="*/ 333 h 546"/>
                <a:gd name="T82" fmla="*/ 10 w 3500"/>
                <a:gd name="T83" fmla="*/ 308 h 546"/>
                <a:gd name="T84" fmla="*/ 0 w 3500"/>
                <a:gd name="T85" fmla="*/ 272 h 546"/>
                <a:gd name="T86" fmla="*/ 10 w 3500"/>
                <a:gd name="T87" fmla="*/ 237 h 546"/>
                <a:gd name="T88" fmla="*/ 35 w 3500"/>
                <a:gd name="T89" fmla="*/ 212 h 546"/>
                <a:gd name="T90" fmla="*/ 70 w 3500"/>
                <a:gd name="T91" fmla="*/ 202 h 546"/>
                <a:gd name="T92" fmla="*/ 1043 w 3500"/>
                <a:gd name="T93" fmla="*/ 165 h 546"/>
                <a:gd name="T94" fmla="*/ 1084 w 3500"/>
                <a:gd name="T95" fmla="*/ 98 h 546"/>
                <a:gd name="T96" fmla="*/ 1141 w 3500"/>
                <a:gd name="T97" fmla="*/ 46 h 546"/>
                <a:gd name="T98" fmla="*/ 1212 w 3500"/>
                <a:gd name="T99" fmla="*/ 12 h 546"/>
                <a:gd name="T100" fmla="*/ 1293 w 3500"/>
                <a:gd name="T10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0" h="546">
                  <a:moveTo>
                    <a:pt x="1293" y="140"/>
                  </a:moveTo>
                  <a:lnTo>
                    <a:pt x="1266" y="143"/>
                  </a:lnTo>
                  <a:lnTo>
                    <a:pt x="1241" y="150"/>
                  </a:lnTo>
                  <a:lnTo>
                    <a:pt x="1219" y="163"/>
                  </a:lnTo>
                  <a:lnTo>
                    <a:pt x="1198" y="179"/>
                  </a:lnTo>
                  <a:lnTo>
                    <a:pt x="1183" y="198"/>
                  </a:lnTo>
                  <a:lnTo>
                    <a:pt x="1171" y="221"/>
                  </a:lnTo>
                  <a:lnTo>
                    <a:pt x="1162" y="246"/>
                  </a:lnTo>
                  <a:lnTo>
                    <a:pt x="1160" y="272"/>
                  </a:lnTo>
                  <a:lnTo>
                    <a:pt x="1162" y="299"/>
                  </a:lnTo>
                  <a:lnTo>
                    <a:pt x="1171" y="325"/>
                  </a:lnTo>
                  <a:lnTo>
                    <a:pt x="1183" y="347"/>
                  </a:lnTo>
                  <a:lnTo>
                    <a:pt x="1198" y="366"/>
                  </a:lnTo>
                  <a:lnTo>
                    <a:pt x="1219" y="383"/>
                  </a:lnTo>
                  <a:lnTo>
                    <a:pt x="1241" y="395"/>
                  </a:lnTo>
                  <a:lnTo>
                    <a:pt x="1266" y="402"/>
                  </a:lnTo>
                  <a:lnTo>
                    <a:pt x="1293" y="405"/>
                  </a:lnTo>
                  <a:lnTo>
                    <a:pt x="1604" y="405"/>
                  </a:lnTo>
                  <a:lnTo>
                    <a:pt x="1630" y="402"/>
                  </a:lnTo>
                  <a:lnTo>
                    <a:pt x="1656" y="395"/>
                  </a:lnTo>
                  <a:lnTo>
                    <a:pt x="1678" y="383"/>
                  </a:lnTo>
                  <a:lnTo>
                    <a:pt x="1697" y="366"/>
                  </a:lnTo>
                  <a:lnTo>
                    <a:pt x="1713" y="347"/>
                  </a:lnTo>
                  <a:lnTo>
                    <a:pt x="1726" y="325"/>
                  </a:lnTo>
                  <a:lnTo>
                    <a:pt x="1733" y="299"/>
                  </a:lnTo>
                  <a:lnTo>
                    <a:pt x="1736" y="272"/>
                  </a:lnTo>
                  <a:lnTo>
                    <a:pt x="1733" y="246"/>
                  </a:lnTo>
                  <a:lnTo>
                    <a:pt x="1726" y="221"/>
                  </a:lnTo>
                  <a:lnTo>
                    <a:pt x="1713" y="198"/>
                  </a:lnTo>
                  <a:lnTo>
                    <a:pt x="1697" y="179"/>
                  </a:lnTo>
                  <a:lnTo>
                    <a:pt x="1678" y="163"/>
                  </a:lnTo>
                  <a:lnTo>
                    <a:pt x="1656" y="150"/>
                  </a:lnTo>
                  <a:lnTo>
                    <a:pt x="1630" y="143"/>
                  </a:lnTo>
                  <a:lnTo>
                    <a:pt x="1604" y="140"/>
                  </a:lnTo>
                  <a:lnTo>
                    <a:pt x="1293" y="140"/>
                  </a:lnTo>
                  <a:close/>
                  <a:moveTo>
                    <a:pt x="1293" y="0"/>
                  </a:moveTo>
                  <a:lnTo>
                    <a:pt x="1604" y="0"/>
                  </a:lnTo>
                  <a:lnTo>
                    <a:pt x="1645" y="3"/>
                  </a:lnTo>
                  <a:lnTo>
                    <a:pt x="1684" y="12"/>
                  </a:lnTo>
                  <a:lnTo>
                    <a:pt x="1720" y="27"/>
                  </a:lnTo>
                  <a:lnTo>
                    <a:pt x="1755" y="46"/>
                  </a:lnTo>
                  <a:lnTo>
                    <a:pt x="1785" y="70"/>
                  </a:lnTo>
                  <a:lnTo>
                    <a:pt x="1813" y="98"/>
                  </a:lnTo>
                  <a:lnTo>
                    <a:pt x="1835" y="130"/>
                  </a:lnTo>
                  <a:lnTo>
                    <a:pt x="1853" y="165"/>
                  </a:lnTo>
                  <a:lnTo>
                    <a:pt x="1867" y="202"/>
                  </a:lnTo>
                  <a:lnTo>
                    <a:pt x="3430" y="202"/>
                  </a:lnTo>
                  <a:lnTo>
                    <a:pt x="3449" y="205"/>
                  </a:lnTo>
                  <a:lnTo>
                    <a:pt x="3465" y="212"/>
                  </a:lnTo>
                  <a:lnTo>
                    <a:pt x="3480" y="224"/>
                  </a:lnTo>
                  <a:lnTo>
                    <a:pt x="3490" y="237"/>
                  </a:lnTo>
                  <a:lnTo>
                    <a:pt x="3498" y="254"/>
                  </a:lnTo>
                  <a:lnTo>
                    <a:pt x="3500" y="272"/>
                  </a:lnTo>
                  <a:lnTo>
                    <a:pt x="3498" y="292"/>
                  </a:lnTo>
                  <a:lnTo>
                    <a:pt x="3490" y="308"/>
                  </a:lnTo>
                  <a:lnTo>
                    <a:pt x="3480" y="322"/>
                  </a:lnTo>
                  <a:lnTo>
                    <a:pt x="3465" y="333"/>
                  </a:lnTo>
                  <a:lnTo>
                    <a:pt x="3449" y="341"/>
                  </a:lnTo>
                  <a:lnTo>
                    <a:pt x="3430" y="343"/>
                  </a:lnTo>
                  <a:lnTo>
                    <a:pt x="1867" y="343"/>
                  </a:lnTo>
                  <a:lnTo>
                    <a:pt x="1853" y="380"/>
                  </a:lnTo>
                  <a:lnTo>
                    <a:pt x="1835" y="415"/>
                  </a:lnTo>
                  <a:lnTo>
                    <a:pt x="1813" y="447"/>
                  </a:lnTo>
                  <a:lnTo>
                    <a:pt x="1785" y="475"/>
                  </a:lnTo>
                  <a:lnTo>
                    <a:pt x="1755" y="499"/>
                  </a:lnTo>
                  <a:lnTo>
                    <a:pt x="1720" y="518"/>
                  </a:lnTo>
                  <a:lnTo>
                    <a:pt x="1684" y="533"/>
                  </a:lnTo>
                  <a:lnTo>
                    <a:pt x="1645" y="543"/>
                  </a:lnTo>
                  <a:lnTo>
                    <a:pt x="1604" y="546"/>
                  </a:lnTo>
                  <a:lnTo>
                    <a:pt x="1293" y="546"/>
                  </a:lnTo>
                  <a:lnTo>
                    <a:pt x="1252" y="543"/>
                  </a:lnTo>
                  <a:lnTo>
                    <a:pt x="1212" y="533"/>
                  </a:lnTo>
                  <a:lnTo>
                    <a:pt x="1175" y="518"/>
                  </a:lnTo>
                  <a:lnTo>
                    <a:pt x="1141" y="499"/>
                  </a:lnTo>
                  <a:lnTo>
                    <a:pt x="1110" y="475"/>
                  </a:lnTo>
                  <a:lnTo>
                    <a:pt x="1084" y="447"/>
                  </a:lnTo>
                  <a:lnTo>
                    <a:pt x="1061" y="415"/>
                  </a:lnTo>
                  <a:lnTo>
                    <a:pt x="1043" y="380"/>
                  </a:lnTo>
                  <a:lnTo>
                    <a:pt x="1030" y="343"/>
                  </a:lnTo>
                  <a:lnTo>
                    <a:pt x="70" y="343"/>
                  </a:lnTo>
                  <a:lnTo>
                    <a:pt x="51" y="341"/>
                  </a:lnTo>
                  <a:lnTo>
                    <a:pt x="35" y="333"/>
                  </a:lnTo>
                  <a:lnTo>
                    <a:pt x="20" y="322"/>
                  </a:lnTo>
                  <a:lnTo>
                    <a:pt x="10" y="308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2" y="254"/>
                  </a:lnTo>
                  <a:lnTo>
                    <a:pt x="10" y="237"/>
                  </a:lnTo>
                  <a:lnTo>
                    <a:pt x="20" y="224"/>
                  </a:lnTo>
                  <a:lnTo>
                    <a:pt x="35" y="212"/>
                  </a:lnTo>
                  <a:lnTo>
                    <a:pt x="51" y="205"/>
                  </a:lnTo>
                  <a:lnTo>
                    <a:pt x="70" y="202"/>
                  </a:lnTo>
                  <a:lnTo>
                    <a:pt x="1030" y="202"/>
                  </a:lnTo>
                  <a:lnTo>
                    <a:pt x="1043" y="165"/>
                  </a:lnTo>
                  <a:lnTo>
                    <a:pt x="1061" y="130"/>
                  </a:lnTo>
                  <a:lnTo>
                    <a:pt x="1084" y="98"/>
                  </a:lnTo>
                  <a:lnTo>
                    <a:pt x="1110" y="70"/>
                  </a:lnTo>
                  <a:lnTo>
                    <a:pt x="1141" y="46"/>
                  </a:lnTo>
                  <a:lnTo>
                    <a:pt x="1175" y="27"/>
                  </a:lnTo>
                  <a:lnTo>
                    <a:pt x="1212" y="12"/>
                  </a:lnTo>
                  <a:lnTo>
                    <a:pt x="1252" y="3"/>
                  </a:lnTo>
                  <a:lnTo>
                    <a:pt x="1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229"/>
            <p:cNvSpPr>
              <a:spLocks/>
            </p:cNvSpPr>
            <p:nvPr/>
          </p:nvSpPr>
          <p:spPr bwMode="auto">
            <a:xfrm>
              <a:off x="10229851" y="3617913"/>
              <a:ext cx="63500" cy="22225"/>
            </a:xfrm>
            <a:custGeom>
              <a:avLst/>
              <a:gdLst>
                <a:gd name="T0" fmla="*/ 70 w 404"/>
                <a:gd name="T1" fmla="*/ 0 h 141"/>
                <a:gd name="T2" fmla="*/ 334 w 404"/>
                <a:gd name="T3" fmla="*/ 0 h 141"/>
                <a:gd name="T4" fmla="*/ 352 w 404"/>
                <a:gd name="T5" fmla="*/ 3 h 141"/>
                <a:gd name="T6" fmla="*/ 369 w 404"/>
                <a:gd name="T7" fmla="*/ 10 h 141"/>
                <a:gd name="T8" fmla="*/ 383 w 404"/>
                <a:gd name="T9" fmla="*/ 22 h 141"/>
                <a:gd name="T10" fmla="*/ 395 w 404"/>
                <a:gd name="T11" fmla="*/ 35 h 141"/>
                <a:gd name="T12" fmla="*/ 401 w 404"/>
                <a:gd name="T13" fmla="*/ 52 h 141"/>
                <a:gd name="T14" fmla="*/ 404 w 404"/>
                <a:gd name="T15" fmla="*/ 70 h 141"/>
                <a:gd name="T16" fmla="*/ 401 w 404"/>
                <a:gd name="T17" fmla="*/ 90 h 141"/>
                <a:gd name="T18" fmla="*/ 395 w 404"/>
                <a:gd name="T19" fmla="*/ 106 h 141"/>
                <a:gd name="T20" fmla="*/ 383 w 404"/>
                <a:gd name="T21" fmla="*/ 120 h 141"/>
                <a:gd name="T22" fmla="*/ 369 w 404"/>
                <a:gd name="T23" fmla="*/ 131 h 141"/>
                <a:gd name="T24" fmla="*/ 352 w 404"/>
                <a:gd name="T25" fmla="*/ 139 h 141"/>
                <a:gd name="T26" fmla="*/ 334 w 404"/>
                <a:gd name="T27" fmla="*/ 141 h 141"/>
                <a:gd name="T28" fmla="*/ 70 w 404"/>
                <a:gd name="T29" fmla="*/ 141 h 141"/>
                <a:gd name="T30" fmla="*/ 51 w 404"/>
                <a:gd name="T31" fmla="*/ 139 h 141"/>
                <a:gd name="T32" fmla="*/ 34 w 404"/>
                <a:gd name="T33" fmla="*/ 131 h 141"/>
                <a:gd name="T34" fmla="*/ 20 w 404"/>
                <a:gd name="T35" fmla="*/ 120 h 141"/>
                <a:gd name="T36" fmla="*/ 10 w 404"/>
                <a:gd name="T37" fmla="*/ 106 h 141"/>
                <a:gd name="T38" fmla="*/ 2 w 404"/>
                <a:gd name="T39" fmla="*/ 90 h 141"/>
                <a:gd name="T40" fmla="*/ 0 w 404"/>
                <a:gd name="T41" fmla="*/ 70 h 141"/>
                <a:gd name="T42" fmla="*/ 2 w 404"/>
                <a:gd name="T43" fmla="*/ 52 h 141"/>
                <a:gd name="T44" fmla="*/ 10 w 404"/>
                <a:gd name="T45" fmla="*/ 35 h 141"/>
                <a:gd name="T46" fmla="*/ 20 w 404"/>
                <a:gd name="T47" fmla="*/ 22 h 141"/>
                <a:gd name="T48" fmla="*/ 34 w 404"/>
                <a:gd name="T49" fmla="*/ 10 h 141"/>
                <a:gd name="T50" fmla="*/ 51 w 404"/>
                <a:gd name="T51" fmla="*/ 3 h 141"/>
                <a:gd name="T52" fmla="*/ 70 w 404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4" h="141">
                  <a:moveTo>
                    <a:pt x="70" y="0"/>
                  </a:moveTo>
                  <a:lnTo>
                    <a:pt x="334" y="0"/>
                  </a:lnTo>
                  <a:lnTo>
                    <a:pt x="352" y="3"/>
                  </a:lnTo>
                  <a:lnTo>
                    <a:pt x="369" y="10"/>
                  </a:lnTo>
                  <a:lnTo>
                    <a:pt x="383" y="22"/>
                  </a:lnTo>
                  <a:lnTo>
                    <a:pt x="395" y="35"/>
                  </a:lnTo>
                  <a:lnTo>
                    <a:pt x="401" y="52"/>
                  </a:lnTo>
                  <a:lnTo>
                    <a:pt x="404" y="70"/>
                  </a:lnTo>
                  <a:lnTo>
                    <a:pt x="401" y="90"/>
                  </a:lnTo>
                  <a:lnTo>
                    <a:pt x="395" y="106"/>
                  </a:lnTo>
                  <a:lnTo>
                    <a:pt x="383" y="120"/>
                  </a:lnTo>
                  <a:lnTo>
                    <a:pt x="369" y="131"/>
                  </a:lnTo>
                  <a:lnTo>
                    <a:pt x="352" y="139"/>
                  </a:lnTo>
                  <a:lnTo>
                    <a:pt x="334" y="141"/>
                  </a:lnTo>
                  <a:lnTo>
                    <a:pt x="70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10" y="106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230"/>
            <p:cNvSpPr>
              <a:spLocks noEditPoints="1"/>
            </p:cNvSpPr>
            <p:nvPr/>
          </p:nvSpPr>
          <p:spPr bwMode="auto">
            <a:xfrm>
              <a:off x="10031413" y="3695700"/>
              <a:ext cx="555625" cy="85725"/>
            </a:xfrm>
            <a:custGeom>
              <a:avLst/>
              <a:gdLst>
                <a:gd name="T0" fmla="*/ 1768 w 3500"/>
                <a:gd name="T1" fmla="*/ 142 h 545"/>
                <a:gd name="T2" fmla="*/ 1720 w 3500"/>
                <a:gd name="T3" fmla="*/ 162 h 545"/>
                <a:gd name="T4" fmla="*/ 1684 w 3500"/>
                <a:gd name="T5" fmla="*/ 197 h 545"/>
                <a:gd name="T6" fmla="*/ 1665 w 3500"/>
                <a:gd name="T7" fmla="*/ 245 h 545"/>
                <a:gd name="T8" fmla="*/ 1665 w 3500"/>
                <a:gd name="T9" fmla="*/ 298 h 545"/>
                <a:gd name="T10" fmla="*/ 1684 w 3500"/>
                <a:gd name="T11" fmla="*/ 346 h 545"/>
                <a:gd name="T12" fmla="*/ 1720 w 3500"/>
                <a:gd name="T13" fmla="*/ 382 h 545"/>
                <a:gd name="T14" fmla="*/ 1768 w 3500"/>
                <a:gd name="T15" fmla="*/ 403 h 545"/>
                <a:gd name="T16" fmla="*/ 2105 w 3500"/>
                <a:gd name="T17" fmla="*/ 405 h 545"/>
                <a:gd name="T18" fmla="*/ 2157 w 3500"/>
                <a:gd name="T19" fmla="*/ 394 h 545"/>
                <a:gd name="T20" fmla="*/ 2200 w 3500"/>
                <a:gd name="T21" fmla="*/ 367 h 545"/>
                <a:gd name="T22" fmla="*/ 2227 w 3500"/>
                <a:gd name="T23" fmla="*/ 324 h 545"/>
                <a:gd name="T24" fmla="*/ 2238 w 3500"/>
                <a:gd name="T25" fmla="*/ 272 h 545"/>
                <a:gd name="T26" fmla="*/ 2227 w 3500"/>
                <a:gd name="T27" fmla="*/ 221 h 545"/>
                <a:gd name="T28" fmla="*/ 2200 w 3500"/>
                <a:gd name="T29" fmla="*/ 178 h 545"/>
                <a:gd name="T30" fmla="*/ 2157 w 3500"/>
                <a:gd name="T31" fmla="*/ 150 h 545"/>
                <a:gd name="T32" fmla="*/ 2105 w 3500"/>
                <a:gd name="T33" fmla="*/ 139 h 545"/>
                <a:gd name="T34" fmla="*/ 1795 w 3500"/>
                <a:gd name="T35" fmla="*/ 0 h 545"/>
                <a:gd name="T36" fmla="*/ 2147 w 3500"/>
                <a:gd name="T37" fmla="*/ 3 h 545"/>
                <a:gd name="T38" fmla="*/ 2223 w 3500"/>
                <a:gd name="T39" fmla="*/ 26 h 545"/>
                <a:gd name="T40" fmla="*/ 2288 w 3500"/>
                <a:gd name="T41" fmla="*/ 70 h 545"/>
                <a:gd name="T42" fmla="*/ 2338 w 3500"/>
                <a:gd name="T43" fmla="*/ 129 h 545"/>
                <a:gd name="T44" fmla="*/ 2368 w 3500"/>
                <a:gd name="T45" fmla="*/ 203 h 545"/>
                <a:gd name="T46" fmla="*/ 3449 w 3500"/>
                <a:gd name="T47" fmla="*/ 205 h 545"/>
                <a:gd name="T48" fmla="*/ 3480 w 3500"/>
                <a:gd name="T49" fmla="*/ 223 h 545"/>
                <a:gd name="T50" fmla="*/ 3498 w 3500"/>
                <a:gd name="T51" fmla="*/ 254 h 545"/>
                <a:gd name="T52" fmla="*/ 3498 w 3500"/>
                <a:gd name="T53" fmla="*/ 291 h 545"/>
                <a:gd name="T54" fmla="*/ 3480 w 3500"/>
                <a:gd name="T55" fmla="*/ 322 h 545"/>
                <a:gd name="T56" fmla="*/ 3449 w 3500"/>
                <a:gd name="T57" fmla="*/ 340 h 545"/>
                <a:gd name="T58" fmla="*/ 2368 w 3500"/>
                <a:gd name="T59" fmla="*/ 342 h 545"/>
                <a:gd name="T60" fmla="*/ 2338 w 3500"/>
                <a:gd name="T61" fmla="*/ 414 h 545"/>
                <a:gd name="T62" fmla="*/ 2288 w 3500"/>
                <a:gd name="T63" fmla="*/ 475 h 545"/>
                <a:gd name="T64" fmla="*/ 2223 w 3500"/>
                <a:gd name="T65" fmla="*/ 519 h 545"/>
                <a:gd name="T66" fmla="*/ 2147 w 3500"/>
                <a:gd name="T67" fmla="*/ 542 h 545"/>
                <a:gd name="T68" fmla="*/ 1795 w 3500"/>
                <a:gd name="T69" fmla="*/ 545 h 545"/>
                <a:gd name="T70" fmla="*/ 1714 w 3500"/>
                <a:gd name="T71" fmla="*/ 532 h 545"/>
                <a:gd name="T72" fmla="*/ 1643 w 3500"/>
                <a:gd name="T73" fmla="*/ 498 h 545"/>
                <a:gd name="T74" fmla="*/ 1586 w 3500"/>
                <a:gd name="T75" fmla="*/ 446 h 545"/>
                <a:gd name="T76" fmla="*/ 1544 w 3500"/>
                <a:gd name="T77" fmla="*/ 379 h 545"/>
                <a:gd name="T78" fmla="*/ 70 w 3500"/>
                <a:gd name="T79" fmla="*/ 342 h 545"/>
                <a:gd name="T80" fmla="*/ 35 w 3500"/>
                <a:gd name="T81" fmla="*/ 332 h 545"/>
                <a:gd name="T82" fmla="*/ 10 w 3500"/>
                <a:gd name="T83" fmla="*/ 307 h 545"/>
                <a:gd name="T84" fmla="*/ 0 w 3500"/>
                <a:gd name="T85" fmla="*/ 272 h 545"/>
                <a:gd name="T86" fmla="*/ 10 w 3500"/>
                <a:gd name="T87" fmla="*/ 237 h 545"/>
                <a:gd name="T88" fmla="*/ 35 w 3500"/>
                <a:gd name="T89" fmla="*/ 212 h 545"/>
                <a:gd name="T90" fmla="*/ 70 w 3500"/>
                <a:gd name="T91" fmla="*/ 203 h 545"/>
                <a:gd name="T92" fmla="*/ 1544 w 3500"/>
                <a:gd name="T93" fmla="*/ 164 h 545"/>
                <a:gd name="T94" fmla="*/ 1586 w 3500"/>
                <a:gd name="T95" fmla="*/ 97 h 545"/>
                <a:gd name="T96" fmla="*/ 1643 w 3500"/>
                <a:gd name="T97" fmla="*/ 45 h 545"/>
                <a:gd name="T98" fmla="*/ 1714 w 3500"/>
                <a:gd name="T99" fmla="*/ 11 h 545"/>
                <a:gd name="T100" fmla="*/ 1795 w 3500"/>
                <a:gd name="T10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0" h="545">
                  <a:moveTo>
                    <a:pt x="1795" y="139"/>
                  </a:moveTo>
                  <a:lnTo>
                    <a:pt x="1768" y="142"/>
                  </a:lnTo>
                  <a:lnTo>
                    <a:pt x="1743" y="150"/>
                  </a:lnTo>
                  <a:lnTo>
                    <a:pt x="1720" y="162"/>
                  </a:lnTo>
                  <a:lnTo>
                    <a:pt x="1701" y="178"/>
                  </a:lnTo>
                  <a:lnTo>
                    <a:pt x="1684" y="197"/>
                  </a:lnTo>
                  <a:lnTo>
                    <a:pt x="1673" y="221"/>
                  </a:lnTo>
                  <a:lnTo>
                    <a:pt x="1665" y="245"/>
                  </a:lnTo>
                  <a:lnTo>
                    <a:pt x="1662" y="272"/>
                  </a:lnTo>
                  <a:lnTo>
                    <a:pt x="1665" y="298"/>
                  </a:lnTo>
                  <a:lnTo>
                    <a:pt x="1673" y="324"/>
                  </a:lnTo>
                  <a:lnTo>
                    <a:pt x="1684" y="346"/>
                  </a:lnTo>
                  <a:lnTo>
                    <a:pt x="1701" y="367"/>
                  </a:lnTo>
                  <a:lnTo>
                    <a:pt x="1720" y="382"/>
                  </a:lnTo>
                  <a:lnTo>
                    <a:pt x="1743" y="394"/>
                  </a:lnTo>
                  <a:lnTo>
                    <a:pt x="1768" y="403"/>
                  </a:lnTo>
                  <a:lnTo>
                    <a:pt x="1795" y="405"/>
                  </a:lnTo>
                  <a:lnTo>
                    <a:pt x="2105" y="405"/>
                  </a:lnTo>
                  <a:lnTo>
                    <a:pt x="2132" y="403"/>
                  </a:lnTo>
                  <a:lnTo>
                    <a:pt x="2157" y="394"/>
                  </a:lnTo>
                  <a:lnTo>
                    <a:pt x="2180" y="382"/>
                  </a:lnTo>
                  <a:lnTo>
                    <a:pt x="2200" y="367"/>
                  </a:lnTo>
                  <a:lnTo>
                    <a:pt x="2216" y="346"/>
                  </a:lnTo>
                  <a:lnTo>
                    <a:pt x="2227" y="324"/>
                  </a:lnTo>
                  <a:lnTo>
                    <a:pt x="2236" y="298"/>
                  </a:lnTo>
                  <a:lnTo>
                    <a:pt x="2238" y="272"/>
                  </a:lnTo>
                  <a:lnTo>
                    <a:pt x="2236" y="245"/>
                  </a:lnTo>
                  <a:lnTo>
                    <a:pt x="2227" y="221"/>
                  </a:lnTo>
                  <a:lnTo>
                    <a:pt x="2216" y="197"/>
                  </a:lnTo>
                  <a:lnTo>
                    <a:pt x="2200" y="178"/>
                  </a:lnTo>
                  <a:lnTo>
                    <a:pt x="2180" y="162"/>
                  </a:lnTo>
                  <a:lnTo>
                    <a:pt x="2157" y="150"/>
                  </a:lnTo>
                  <a:lnTo>
                    <a:pt x="2132" y="142"/>
                  </a:lnTo>
                  <a:lnTo>
                    <a:pt x="2105" y="139"/>
                  </a:lnTo>
                  <a:lnTo>
                    <a:pt x="1795" y="139"/>
                  </a:lnTo>
                  <a:close/>
                  <a:moveTo>
                    <a:pt x="1795" y="0"/>
                  </a:moveTo>
                  <a:lnTo>
                    <a:pt x="2105" y="0"/>
                  </a:lnTo>
                  <a:lnTo>
                    <a:pt x="2147" y="3"/>
                  </a:lnTo>
                  <a:lnTo>
                    <a:pt x="2186" y="11"/>
                  </a:lnTo>
                  <a:lnTo>
                    <a:pt x="2223" y="26"/>
                  </a:lnTo>
                  <a:lnTo>
                    <a:pt x="2257" y="45"/>
                  </a:lnTo>
                  <a:lnTo>
                    <a:pt x="2288" y="70"/>
                  </a:lnTo>
                  <a:lnTo>
                    <a:pt x="2314" y="97"/>
                  </a:lnTo>
                  <a:lnTo>
                    <a:pt x="2338" y="129"/>
                  </a:lnTo>
                  <a:lnTo>
                    <a:pt x="2356" y="164"/>
                  </a:lnTo>
                  <a:lnTo>
                    <a:pt x="2368" y="203"/>
                  </a:lnTo>
                  <a:lnTo>
                    <a:pt x="3430" y="203"/>
                  </a:lnTo>
                  <a:lnTo>
                    <a:pt x="3449" y="205"/>
                  </a:lnTo>
                  <a:lnTo>
                    <a:pt x="3465" y="212"/>
                  </a:lnTo>
                  <a:lnTo>
                    <a:pt x="3480" y="223"/>
                  </a:lnTo>
                  <a:lnTo>
                    <a:pt x="3490" y="237"/>
                  </a:lnTo>
                  <a:lnTo>
                    <a:pt x="3498" y="254"/>
                  </a:lnTo>
                  <a:lnTo>
                    <a:pt x="3500" y="272"/>
                  </a:lnTo>
                  <a:lnTo>
                    <a:pt x="3498" y="291"/>
                  </a:lnTo>
                  <a:lnTo>
                    <a:pt x="3490" y="307"/>
                  </a:lnTo>
                  <a:lnTo>
                    <a:pt x="3480" y="322"/>
                  </a:lnTo>
                  <a:lnTo>
                    <a:pt x="3465" y="332"/>
                  </a:lnTo>
                  <a:lnTo>
                    <a:pt x="3449" y="340"/>
                  </a:lnTo>
                  <a:lnTo>
                    <a:pt x="3430" y="342"/>
                  </a:lnTo>
                  <a:lnTo>
                    <a:pt x="2368" y="342"/>
                  </a:lnTo>
                  <a:lnTo>
                    <a:pt x="2356" y="379"/>
                  </a:lnTo>
                  <a:lnTo>
                    <a:pt x="2338" y="414"/>
                  </a:lnTo>
                  <a:lnTo>
                    <a:pt x="2314" y="446"/>
                  </a:lnTo>
                  <a:lnTo>
                    <a:pt x="2288" y="475"/>
                  </a:lnTo>
                  <a:lnTo>
                    <a:pt x="2257" y="498"/>
                  </a:lnTo>
                  <a:lnTo>
                    <a:pt x="2223" y="519"/>
                  </a:lnTo>
                  <a:lnTo>
                    <a:pt x="2186" y="532"/>
                  </a:lnTo>
                  <a:lnTo>
                    <a:pt x="2147" y="542"/>
                  </a:lnTo>
                  <a:lnTo>
                    <a:pt x="2105" y="545"/>
                  </a:lnTo>
                  <a:lnTo>
                    <a:pt x="1795" y="545"/>
                  </a:lnTo>
                  <a:lnTo>
                    <a:pt x="1753" y="542"/>
                  </a:lnTo>
                  <a:lnTo>
                    <a:pt x="1714" y="532"/>
                  </a:lnTo>
                  <a:lnTo>
                    <a:pt x="1677" y="519"/>
                  </a:lnTo>
                  <a:lnTo>
                    <a:pt x="1643" y="498"/>
                  </a:lnTo>
                  <a:lnTo>
                    <a:pt x="1612" y="475"/>
                  </a:lnTo>
                  <a:lnTo>
                    <a:pt x="1586" y="446"/>
                  </a:lnTo>
                  <a:lnTo>
                    <a:pt x="1563" y="414"/>
                  </a:lnTo>
                  <a:lnTo>
                    <a:pt x="1544" y="379"/>
                  </a:lnTo>
                  <a:lnTo>
                    <a:pt x="1532" y="342"/>
                  </a:lnTo>
                  <a:lnTo>
                    <a:pt x="70" y="342"/>
                  </a:lnTo>
                  <a:lnTo>
                    <a:pt x="51" y="340"/>
                  </a:lnTo>
                  <a:lnTo>
                    <a:pt x="35" y="332"/>
                  </a:lnTo>
                  <a:lnTo>
                    <a:pt x="20" y="322"/>
                  </a:lnTo>
                  <a:lnTo>
                    <a:pt x="10" y="307"/>
                  </a:lnTo>
                  <a:lnTo>
                    <a:pt x="2" y="291"/>
                  </a:lnTo>
                  <a:lnTo>
                    <a:pt x="0" y="272"/>
                  </a:lnTo>
                  <a:lnTo>
                    <a:pt x="2" y="254"/>
                  </a:lnTo>
                  <a:lnTo>
                    <a:pt x="10" y="237"/>
                  </a:lnTo>
                  <a:lnTo>
                    <a:pt x="20" y="223"/>
                  </a:lnTo>
                  <a:lnTo>
                    <a:pt x="35" y="212"/>
                  </a:lnTo>
                  <a:lnTo>
                    <a:pt x="51" y="205"/>
                  </a:lnTo>
                  <a:lnTo>
                    <a:pt x="70" y="203"/>
                  </a:lnTo>
                  <a:lnTo>
                    <a:pt x="1532" y="203"/>
                  </a:lnTo>
                  <a:lnTo>
                    <a:pt x="1544" y="164"/>
                  </a:lnTo>
                  <a:lnTo>
                    <a:pt x="1563" y="129"/>
                  </a:lnTo>
                  <a:lnTo>
                    <a:pt x="1586" y="97"/>
                  </a:lnTo>
                  <a:lnTo>
                    <a:pt x="1612" y="70"/>
                  </a:lnTo>
                  <a:lnTo>
                    <a:pt x="1643" y="45"/>
                  </a:lnTo>
                  <a:lnTo>
                    <a:pt x="1677" y="26"/>
                  </a:lnTo>
                  <a:lnTo>
                    <a:pt x="1714" y="11"/>
                  </a:lnTo>
                  <a:lnTo>
                    <a:pt x="1753" y="3"/>
                  </a:lnTo>
                  <a:lnTo>
                    <a:pt x="1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231"/>
            <p:cNvSpPr>
              <a:spLocks/>
            </p:cNvSpPr>
            <p:nvPr/>
          </p:nvSpPr>
          <p:spPr bwMode="auto">
            <a:xfrm>
              <a:off x="10309226" y="3727450"/>
              <a:ext cx="63500" cy="22225"/>
            </a:xfrm>
            <a:custGeom>
              <a:avLst/>
              <a:gdLst>
                <a:gd name="T0" fmla="*/ 70 w 404"/>
                <a:gd name="T1" fmla="*/ 0 h 139"/>
                <a:gd name="T2" fmla="*/ 334 w 404"/>
                <a:gd name="T3" fmla="*/ 0 h 139"/>
                <a:gd name="T4" fmla="*/ 353 w 404"/>
                <a:gd name="T5" fmla="*/ 2 h 139"/>
                <a:gd name="T6" fmla="*/ 369 w 404"/>
                <a:gd name="T7" fmla="*/ 9 h 139"/>
                <a:gd name="T8" fmla="*/ 384 w 404"/>
                <a:gd name="T9" fmla="*/ 20 h 139"/>
                <a:gd name="T10" fmla="*/ 394 w 404"/>
                <a:gd name="T11" fmla="*/ 34 h 139"/>
                <a:gd name="T12" fmla="*/ 402 w 404"/>
                <a:gd name="T13" fmla="*/ 51 h 139"/>
                <a:gd name="T14" fmla="*/ 404 w 404"/>
                <a:gd name="T15" fmla="*/ 69 h 139"/>
                <a:gd name="T16" fmla="*/ 402 w 404"/>
                <a:gd name="T17" fmla="*/ 88 h 139"/>
                <a:gd name="T18" fmla="*/ 394 w 404"/>
                <a:gd name="T19" fmla="*/ 104 h 139"/>
                <a:gd name="T20" fmla="*/ 384 w 404"/>
                <a:gd name="T21" fmla="*/ 119 h 139"/>
                <a:gd name="T22" fmla="*/ 369 w 404"/>
                <a:gd name="T23" fmla="*/ 129 h 139"/>
                <a:gd name="T24" fmla="*/ 353 w 404"/>
                <a:gd name="T25" fmla="*/ 137 h 139"/>
                <a:gd name="T26" fmla="*/ 334 w 404"/>
                <a:gd name="T27" fmla="*/ 139 h 139"/>
                <a:gd name="T28" fmla="*/ 70 w 404"/>
                <a:gd name="T29" fmla="*/ 139 h 139"/>
                <a:gd name="T30" fmla="*/ 51 w 404"/>
                <a:gd name="T31" fmla="*/ 137 h 139"/>
                <a:gd name="T32" fmla="*/ 35 w 404"/>
                <a:gd name="T33" fmla="*/ 129 h 139"/>
                <a:gd name="T34" fmla="*/ 20 w 404"/>
                <a:gd name="T35" fmla="*/ 119 h 139"/>
                <a:gd name="T36" fmla="*/ 9 w 404"/>
                <a:gd name="T37" fmla="*/ 104 h 139"/>
                <a:gd name="T38" fmla="*/ 3 w 404"/>
                <a:gd name="T39" fmla="*/ 88 h 139"/>
                <a:gd name="T40" fmla="*/ 0 w 404"/>
                <a:gd name="T41" fmla="*/ 69 h 139"/>
                <a:gd name="T42" fmla="*/ 3 w 404"/>
                <a:gd name="T43" fmla="*/ 51 h 139"/>
                <a:gd name="T44" fmla="*/ 9 w 404"/>
                <a:gd name="T45" fmla="*/ 34 h 139"/>
                <a:gd name="T46" fmla="*/ 20 w 404"/>
                <a:gd name="T47" fmla="*/ 20 h 139"/>
                <a:gd name="T48" fmla="*/ 35 w 404"/>
                <a:gd name="T49" fmla="*/ 9 h 139"/>
                <a:gd name="T50" fmla="*/ 51 w 404"/>
                <a:gd name="T51" fmla="*/ 2 h 139"/>
                <a:gd name="T52" fmla="*/ 70 w 404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4" h="139">
                  <a:moveTo>
                    <a:pt x="70" y="0"/>
                  </a:moveTo>
                  <a:lnTo>
                    <a:pt x="334" y="0"/>
                  </a:lnTo>
                  <a:lnTo>
                    <a:pt x="353" y="2"/>
                  </a:lnTo>
                  <a:lnTo>
                    <a:pt x="369" y="9"/>
                  </a:lnTo>
                  <a:lnTo>
                    <a:pt x="384" y="20"/>
                  </a:lnTo>
                  <a:lnTo>
                    <a:pt x="394" y="34"/>
                  </a:lnTo>
                  <a:lnTo>
                    <a:pt x="402" y="51"/>
                  </a:lnTo>
                  <a:lnTo>
                    <a:pt x="404" y="69"/>
                  </a:lnTo>
                  <a:lnTo>
                    <a:pt x="402" y="88"/>
                  </a:lnTo>
                  <a:lnTo>
                    <a:pt x="394" y="104"/>
                  </a:lnTo>
                  <a:lnTo>
                    <a:pt x="384" y="119"/>
                  </a:lnTo>
                  <a:lnTo>
                    <a:pt x="369" y="129"/>
                  </a:lnTo>
                  <a:lnTo>
                    <a:pt x="353" y="137"/>
                  </a:lnTo>
                  <a:lnTo>
                    <a:pt x="334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232"/>
            <p:cNvSpPr>
              <a:spLocks/>
            </p:cNvSpPr>
            <p:nvPr/>
          </p:nvSpPr>
          <p:spPr bwMode="auto">
            <a:xfrm>
              <a:off x="10555288" y="3838575"/>
              <a:ext cx="31750" cy="22225"/>
            </a:xfrm>
            <a:custGeom>
              <a:avLst/>
              <a:gdLst>
                <a:gd name="T0" fmla="*/ 70 w 203"/>
                <a:gd name="T1" fmla="*/ 0 h 139"/>
                <a:gd name="T2" fmla="*/ 133 w 203"/>
                <a:gd name="T3" fmla="*/ 0 h 139"/>
                <a:gd name="T4" fmla="*/ 152 w 203"/>
                <a:gd name="T5" fmla="*/ 2 h 139"/>
                <a:gd name="T6" fmla="*/ 168 w 203"/>
                <a:gd name="T7" fmla="*/ 9 h 139"/>
                <a:gd name="T8" fmla="*/ 183 w 203"/>
                <a:gd name="T9" fmla="*/ 20 h 139"/>
                <a:gd name="T10" fmla="*/ 193 w 203"/>
                <a:gd name="T11" fmla="*/ 34 h 139"/>
                <a:gd name="T12" fmla="*/ 201 w 203"/>
                <a:gd name="T13" fmla="*/ 51 h 139"/>
                <a:gd name="T14" fmla="*/ 203 w 203"/>
                <a:gd name="T15" fmla="*/ 70 h 139"/>
                <a:gd name="T16" fmla="*/ 201 w 203"/>
                <a:gd name="T17" fmla="*/ 88 h 139"/>
                <a:gd name="T18" fmla="*/ 193 w 203"/>
                <a:gd name="T19" fmla="*/ 105 h 139"/>
                <a:gd name="T20" fmla="*/ 183 w 203"/>
                <a:gd name="T21" fmla="*/ 119 h 139"/>
                <a:gd name="T22" fmla="*/ 168 w 203"/>
                <a:gd name="T23" fmla="*/ 129 h 139"/>
                <a:gd name="T24" fmla="*/ 152 w 203"/>
                <a:gd name="T25" fmla="*/ 137 h 139"/>
                <a:gd name="T26" fmla="*/ 133 w 203"/>
                <a:gd name="T27" fmla="*/ 139 h 139"/>
                <a:gd name="T28" fmla="*/ 70 w 203"/>
                <a:gd name="T29" fmla="*/ 139 h 139"/>
                <a:gd name="T30" fmla="*/ 52 w 203"/>
                <a:gd name="T31" fmla="*/ 137 h 139"/>
                <a:gd name="T32" fmla="*/ 35 w 203"/>
                <a:gd name="T33" fmla="*/ 129 h 139"/>
                <a:gd name="T34" fmla="*/ 22 w 203"/>
                <a:gd name="T35" fmla="*/ 119 h 139"/>
                <a:gd name="T36" fmla="*/ 10 w 203"/>
                <a:gd name="T37" fmla="*/ 105 h 139"/>
                <a:gd name="T38" fmla="*/ 4 w 203"/>
                <a:gd name="T39" fmla="*/ 88 h 139"/>
                <a:gd name="T40" fmla="*/ 0 w 203"/>
                <a:gd name="T41" fmla="*/ 70 h 139"/>
                <a:gd name="T42" fmla="*/ 4 w 203"/>
                <a:gd name="T43" fmla="*/ 51 h 139"/>
                <a:gd name="T44" fmla="*/ 10 w 203"/>
                <a:gd name="T45" fmla="*/ 34 h 139"/>
                <a:gd name="T46" fmla="*/ 22 w 203"/>
                <a:gd name="T47" fmla="*/ 20 h 139"/>
                <a:gd name="T48" fmla="*/ 35 w 203"/>
                <a:gd name="T49" fmla="*/ 9 h 139"/>
                <a:gd name="T50" fmla="*/ 52 w 203"/>
                <a:gd name="T51" fmla="*/ 2 h 139"/>
                <a:gd name="T52" fmla="*/ 70 w 203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3" h="139">
                  <a:moveTo>
                    <a:pt x="70" y="0"/>
                  </a:moveTo>
                  <a:lnTo>
                    <a:pt x="133" y="0"/>
                  </a:lnTo>
                  <a:lnTo>
                    <a:pt x="152" y="2"/>
                  </a:lnTo>
                  <a:lnTo>
                    <a:pt x="168" y="9"/>
                  </a:lnTo>
                  <a:lnTo>
                    <a:pt x="183" y="20"/>
                  </a:lnTo>
                  <a:lnTo>
                    <a:pt x="193" y="34"/>
                  </a:lnTo>
                  <a:lnTo>
                    <a:pt x="201" y="51"/>
                  </a:lnTo>
                  <a:lnTo>
                    <a:pt x="203" y="70"/>
                  </a:lnTo>
                  <a:lnTo>
                    <a:pt x="201" y="88"/>
                  </a:lnTo>
                  <a:lnTo>
                    <a:pt x="193" y="105"/>
                  </a:lnTo>
                  <a:lnTo>
                    <a:pt x="183" y="119"/>
                  </a:lnTo>
                  <a:lnTo>
                    <a:pt x="168" y="129"/>
                  </a:lnTo>
                  <a:lnTo>
                    <a:pt x="152" y="137"/>
                  </a:lnTo>
                  <a:lnTo>
                    <a:pt x="133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2" y="119"/>
                  </a:lnTo>
                  <a:lnTo>
                    <a:pt x="10" y="105"/>
                  </a:lnTo>
                  <a:lnTo>
                    <a:pt x="4" y="88"/>
                  </a:lnTo>
                  <a:lnTo>
                    <a:pt x="0" y="70"/>
                  </a:lnTo>
                  <a:lnTo>
                    <a:pt x="4" y="51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233"/>
            <p:cNvSpPr>
              <a:spLocks noEditPoints="1"/>
            </p:cNvSpPr>
            <p:nvPr/>
          </p:nvSpPr>
          <p:spPr bwMode="auto">
            <a:xfrm>
              <a:off x="10031413" y="3805238"/>
              <a:ext cx="501650" cy="87313"/>
            </a:xfrm>
            <a:custGeom>
              <a:avLst/>
              <a:gdLst>
                <a:gd name="T0" fmla="*/ 729 w 3158"/>
                <a:gd name="T1" fmla="*/ 143 h 546"/>
                <a:gd name="T2" fmla="*/ 682 w 3158"/>
                <a:gd name="T3" fmla="*/ 163 h 546"/>
                <a:gd name="T4" fmla="*/ 646 w 3158"/>
                <a:gd name="T5" fmla="*/ 199 h 546"/>
                <a:gd name="T6" fmla="*/ 626 w 3158"/>
                <a:gd name="T7" fmla="*/ 246 h 546"/>
                <a:gd name="T8" fmla="*/ 626 w 3158"/>
                <a:gd name="T9" fmla="*/ 300 h 546"/>
                <a:gd name="T10" fmla="*/ 646 w 3158"/>
                <a:gd name="T11" fmla="*/ 347 h 546"/>
                <a:gd name="T12" fmla="*/ 682 w 3158"/>
                <a:gd name="T13" fmla="*/ 383 h 546"/>
                <a:gd name="T14" fmla="*/ 729 w 3158"/>
                <a:gd name="T15" fmla="*/ 403 h 546"/>
                <a:gd name="T16" fmla="*/ 1067 w 3158"/>
                <a:gd name="T17" fmla="*/ 407 h 546"/>
                <a:gd name="T18" fmla="*/ 1118 w 3158"/>
                <a:gd name="T19" fmla="*/ 396 h 546"/>
                <a:gd name="T20" fmla="*/ 1160 w 3158"/>
                <a:gd name="T21" fmla="*/ 367 h 546"/>
                <a:gd name="T22" fmla="*/ 1189 w 3158"/>
                <a:gd name="T23" fmla="*/ 325 h 546"/>
                <a:gd name="T24" fmla="*/ 1200 w 3158"/>
                <a:gd name="T25" fmla="*/ 274 h 546"/>
                <a:gd name="T26" fmla="*/ 1189 w 3158"/>
                <a:gd name="T27" fmla="*/ 222 h 546"/>
                <a:gd name="T28" fmla="*/ 1160 w 3158"/>
                <a:gd name="T29" fmla="*/ 179 h 546"/>
                <a:gd name="T30" fmla="*/ 1118 w 3158"/>
                <a:gd name="T31" fmla="*/ 151 h 546"/>
                <a:gd name="T32" fmla="*/ 1067 w 3158"/>
                <a:gd name="T33" fmla="*/ 141 h 546"/>
                <a:gd name="T34" fmla="*/ 755 w 3158"/>
                <a:gd name="T35" fmla="*/ 0 h 546"/>
                <a:gd name="T36" fmla="*/ 1108 w 3158"/>
                <a:gd name="T37" fmla="*/ 4 h 546"/>
                <a:gd name="T38" fmla="*/ 1184 w 3158"/>
                <a:gd name="T39" fmla="*/ 27 h 546"/>
                <a:gd name="T40" fmla="*/ 1248 w 3158"/>
                <a:gd name="T41" fmla="*/ 71 h 546"/>
                <a:gd name="T42" fmla="*/ 1298 w 3158"/>
                <a:gd name="T43" fmla="*/ 131 h 546"/>
                <a:gd name="T44" fmla="*/ 1330 w 3158"/>
                <a:gd name="T45" fmla="*/ 204 h 546"/>
                <a:gd name="T46" fmla="*/ 3108 w 3158"/>
                <a:gd name="T47" fmla="*/ 206 h 546"/>
                <a:gd name="T48" fmla="*/ 3138 w 3158"/>
                <a:gd name="T49" fmla="*/ 224 h 546"/>
                <a:gd name="T50" fmla="*/ 3156 w 3158"/>
                <a:gd name="T51" fmla="*/ 255 h 546"/>
                <a:gd name="T52" fmla="*/ 3156 w 3158"/>
                <a:gd name="T53" fmla="*/ 292 h 546"/>
                <a:gd name="T54" fmla="*/ 3138 w 3158"/>
                <a:gd name="T55" fmla="*/ 323 h 546"/>
                <a:gd name="T56" fmla="*/ 3108 w 3158"/>
                <a:gd name="T57" fmla="*/ 341 h 546"/>
                <a:gd name="T58" fmla="*/ 1330 w 3158"/>
                <a:gd name="T59" fmla="*/ 343 h 546"/>
                <a:gd name="T60" fmla="*/ 1298 w 3158"/>
                <a:gd name="T61" fmla="*/ 416 h 546"/>
                <a:gd name="T62" fmla="*/ 1248 w 3158"/>
                <a:gd name="T63" fmla="*/ 476 h 546"/>
                <a:gd name="T64" fmla="*/ 1184 w 3158"/>
                <a:gd name="T65" fmla="*/ 519 h 546"/>
                <a:gd name="T66" fmla="*/ 1108 w 3158"/>
                <a:gd name="T67" fmla="*/ 543 h 546"/>
                <a:gd name="T68" fmla="*/ 755 w 3158"/>
                <a:gd name="T69" fmla="*/ 546 h 546"/>
                <a:gd name="T70" fmla="*/ 676 w 3158"/>
                <a:gd name="T71" fmla="*/ 534 h 546"/>
                <a:gd name="T72" fmla="*/ 605 w 3158"/>
                <a:gd name="T73" fmla="*/ 500 h 546"/>
                <a:gd name="T74" fmla="*/ 547 w 3158"/>
                <a:gd name="T75" fmla="*/ 448 h 546"/>
                <a:gd name="T76" fmla="*/ 506 w 3158"/>
                <a:gd name="T77" fmla="*/ 381 h 546"/>
                <a:gd name="T78" fmla="*/ 70 w 3158"/>
                <a:gd name="T79" fmla="*/ 343 h 546"/>
                <a:gd name="T80" fmla="*/ 35 w 3158"/>
                <a:gd name="T81" fmla="*/ 333 h 546"/>
                <a:gd name="T82" fmla="*/ 10 w 3158"/>
                <a:gd name="T83" fmla="*/ 309 h 546"/>
                <a:gd name="T84" fmla="*/ 0 w 3158"/>
                <a:gd name="T85" fmla="*/ 274 h 546"/>
                <a:gd name="T86" fmla="*/ 10 w 3158"/>
                <a:gd name="T87" fmla="*/ 238 h 546"/>
                <a:gd name="T88" fmla="*/ 35 w 3158"/>
                <a:gd name="T89" fmla="*/ 213 h 546"/>
                <a:gd name="T90" fmla="*/ 70 w 3158"/>
                <a:gd name="T91" fmla="*/ 204 h 546"/>
                <a:gd name="T92" fmla="*/ 506 w 3158"/>
                <a:gd name="T93" fmla="*/ 165 h 546"/>
                <a:gd name="T94" fmla="*/ 547 w 3158"/>
                <a:gd name="T95" fmla="*/ 99 h 546"/>
                <a:gd name="T96" fmla="*/ 605 w 3158"/>
                <a:gd name="T97" fmla="*/ 47 h 546"/>
                <a:gd name="T98" fmla="*/ 676 w 3158"/>
                <a:gd name="T99" fmla="*/ 13 h 546"/>
                <a:gd name="T100" fmla="*/ 755 w 3158"/>
                <a:gd name="T10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8" h="546">
                  <a:moveTo>
                    <a:pt x="755" y="141"/>
                  </a:moveTo>
                  <a:lnTo>
                    <a:pt x="729" y="143"/>
                  </a:lnTo>
                  <a:lnTo>
                    <a:pt x="704" y="151"/>
                  </a:lnTo>
                  <a:lnTo>
                    <a:pt x="682" y="163"/>
                  </a:lnTo>
                  <a:lnTo>
                    <a:pt x="662" y="179"/>
                  </a:lnTo>
                  <a:lnTo>
                    <a:pt x="646" y="199"/>
                  </a:lnTo>
                  <a:lnTo>
                    <a:pt x="633" y="222"/>
                  </a:lnTo>
                  <a:lnTo>
                    <a:pt x="626" y="246"/>
                  </a:lnTo>
                  <a:lnTo>
                    <a:pt x="624" y="274"/>
                  </a:lnTo>
                  <a:lnTo>
                    <a:pt x="626" y="300"/>
                  </a:lnTo>
                  <a:lnTo>
                    <a:pt x="633" y="325"/>
                  </a:lnTo>
                  <a:lnTo>
                    <a:pt x="646" y="347"/>
                  </a:lnTo>
                  <a:lnTo>
                    <a:pt x="662" y="367"/>
                  </a:lnTo>
                  <a:lnTo>
                    <a:pt x="682" y="383"/>
                  </a:lnTo>
                  <a:lnTo>
                    <a:pt x="704" y="396"/>
                  </a:lnTo>
                  <a:lnTo>
                    <a:pt x="729" y="403"/>
                  </a:lnTo>
                  <a:lnTo>
                    <a:pt x="755" y="407"/>
                  </a:lnTo>
                  <a:lnTo>
                    <a:pt x="1067" y="407"/>
                  </a:lnTo>
                  <a:lnTo>
                    <a:pt x="1093" y="403"/>
                  </a:lnTo>
                  <a:lnTo>
                    <a:pt x="1118" y="396"/>
                  </a:lnTo>
                  <a:lnTo>
                    <a:pt x="1141" y="383"/>
                  </a:lnTo>
                  <a:lnTo>
                    <a:pt x="1160" y="367"/>
                  </a:lnTo>
                  <a:lnTo>
                    <a:pt x="1176" y="347"/>
                  </a:lnTo>
                  <a:lnTo>
                    <a:pt x="1189" y="325"/>
                  </a:lnTo>
                  <a:lnTo>
                    <a:pt x="1196" y="300"/>
                  </a:lnTo>
                  <a:lnTo>
                    <a:pt x="1200" y="274"/>
                  </a:lnTo>
                  <a:lnTo>
                    <a:pt x="1196" y="246"/>
                  </a:lnTo>
                  <a:lnTo>
                    <a:pt x="1189" y="222"/>
                  </a:lnTo>
                  <a:lnTo>
                    <a:pt x="1176" y="199"/>
                  </a:lnTo>
                  <a:lnTo>
                    <a:pt x="1160" y="179"/>
                  </a:lnTo>
                  <a:lnTo>
                    <a:pt x="1141" y="163"/>
                  </a:lnTo>
                  <a:lnTo>
                    <a:pt x="1118" y="151"/>
                  </a:lnTo>
                  <a:lnTo>
                    <a:pt x="1093" y="143"/>
                  </a:lnTo>
                  <a:lnTo>
                    <a:pt x="1067" y="141"/>
                  </a:lnTo>
                  <a:lnTo>
                    <a:pt x="755" y="141"/>
                  </a:lnTo>
                  <a:close/>
                  <a:moveTo>
                    <a:pt x="755" y="0"/>
                  </a:moveTo>
                  <a:lnTo>
                    <a:pt x="1067" y="0"/>
                  </a:lnTo>
                  <a:lnTo>
                    <a:pt x="1108" y="4"/>
                  </a:lnTo>
                  <a:lnTo>
                    <a:pt x="1148" y="13"/>
                  </a:lnTo>
                  <a:lnTo>
                    <a:pt x="1184" y="27"/>
                  </a:lnTo>
                  <a:lnTo>
                    <a:pt x="1218" y="47"/>
                  </a:lnTo>
                  <a:lnTo>
                    <a:pt x="1248" y="71"/>
                  </a:lnTo>
                  <a:lnTo>
                    <a:pt x="1276" y="99"/>
                  </a:lnTo>
                  <a:lnTo>
                    <a:pt x="1298" y="131"/>
                  </a:lnTo>
                  <a:lnTo>
                    <a:pt x="1316" y="165"/>
                  </a:lnTo>
                  <a:lnTo>
                    <a:pt x="1330" y="204"/>
                  </a:lnTo>
                  <a:lnTo>
                    <a:pt x="3088" y="204"/>
                  </a:lnTo>
                  <a:lnTo>
                    <a:pt x="3108" y="206"/>
                  </a:lnTo>
                  <a:lnTo>
                    <a:pt x="3123" y="213"/>
                  </a:lnTo>
                  <a:lnTo>
                    <a:pt x="3138" y="224"/>
                  </a:lnTo>
                  <a:lnTo>
                    <a:pt x="3149" y="238"/>
                  </a:lnTo>
                  <a:lnTo>
                    <a:pt x="3156" y="255"/>
                  </a:lnTo>
                  <a:lnTo>
                    <a:pt x="3158" y="274"/>
                  </a:lnTo>
                  <a:lnTo>
                    <a:pt x="3156" y="292"/>
                  </a:lnTo>
                  <a:lnTo>
                    <a:pt x="3149" y="309"/>
                  </a:lnTo>
                  <a:lnTo>
                    <a:pt x="3138" y="323"/>
                  </a:lnTo>
                  <a:lnTo>
                    <a:pt x="3123" y="333"/>
                  </a:lnTo>
                  <a:lnTo>
                    <a:pt x="3108" y="341"/>
                  </a:lnTo>
                  <a:lnTo>
                    <a:pt x="3088" y="343"/>
                  </a:lnTo>
                  <a:lnTo>
                    <a:pt x="1330" y="343"/>
                  </a:lnTo>
                  <a:lnTo>
                    <a:pt x="1316" y="381"/>
                  </a:lnTo>
                  <a:lnTo>
                    <a:pt x="1298" y="416"/>
                  </a:lnTo>
                  <a:lnTo>
                    <a:pt x="1276" y="448"/>
                  </a:lnTo>
                  <a:lnTo>
                    <a:pt x="1248" y="476"/>
                  </a:lnTo>
                  <a:lnTo>
                    <a:pt x="1218" y="500"/>
                  </a:lnTo>
                  <a:lnTo>
                    <a:pt x="1184" y="519"/>
                  </a:lnTo>
                  <a:lnTo>
                    <a:pt x="1148" y="534"/>
                  </a:lnTo>
                  <a:lnTo>
                    <a:pt x="1108" y="543"/>
                  </a:lnTo>
                  <a:lnTo>
                    <a:pt x="1067" y="546"/>
                  </a:lnTo>
                  <a:lnTo>
                    <a:pt x="755" y="546"/>
                  </a:lnTo>
                  <a:lnTo>
                    <a:pt x="715" y="543"/>
                  </a:lnTo>
                  <a:lnTo>
                    <a:pt x="676" y="534"/>
                  </a:lnTo>
                  <a:lnTo>
                    <a:pt x="638" y="519"/>
                  </a:lnTo>
                  <a:lnTo>
                    <a:pt x="605" y="500"/>
                  </a:lnTo>
                  <a:lnTo>
                    <a:pt x="574" y="476"/>
                  </a:lnTo>
                  <a:lnTo>
                    <a:pt x="547" y="448"/>
                  </a:lnTo>
                  <a:lnTo>
                    <a:pt x="524" y="416"/>
                  </a:lnTo>
                  <a:lnTo>
                    <a:pt x="506" y="381"/>
                  </a:lnTo>
                  <a:lnTo>
                    <a:pt x="493" y="343"/>
                  </a:lnTo>
                  <a:lnTo>
                    <a:pt x="70" y="343"/>
                  </a:lnTo>
                  <a:lnTo>
                    <a:pt x="51" y="341"/>
                  </a:lnTo>
                  <a:lnTo>
                    <a:pt x="35" y="333"/>
                  </a:lnTo>
                  <a:lnTo>
                    <a:pt x="20" y="323"/>
                  </a:lnTo>
                  <a:lnTo>
                    <a:pt x="10" y="309"/>
                  </a:lnTo>
                  <a:lnTo>
                    <a:pt x="2" y="292"/>
                  </a:lnTo>
                  <a:lnTo>
                    <a:pt x="0" y="274"/>
                  </a:lnTo>
                  <a:lnTo>
                    <a:pt x="2" y="255"/>
                  </a:lnTo>
                  <a:lnTo>
                    <a:pt x="10" y="238"/>
                  </a:lnTo>
                  <a:lnTo>
                    <a:pt x="20" y="224"/>
                  </a:lnTo>
                  <a:lnTo>
                    <a:pt x="35" y="213"/>
                  </a:lnTo>
                  <a:lnTo>
                    <a:pt x="51" y="206"/>
                  </a:lnTo>
                  <a:lnTo>
                    <a:pt x="70" y="204"/>
                  </a:lnTo>
                  <a:lnTo>
                    <a:pt x="493" y="204"/>
                  </a:lnTo>
                  <a:lnTo>
                    <a:pt x="506" y="165"/>
                  </a:lnTo>
                  <a:lnTo>
                    <a:pt x="524" y="131"/>
                  </a:lnTo>
                  <a:lnTo>
                    <a:pt x="547" y="99"/>
                  </a:lnTo>
                  <a:lnTo>
                    <a:pt x="574" y="71"/>
                  </a:lnTo>
                  <a:lnTo>
                    <a:pt x="605" y="47"/>
                  </a:lnTo>
                  <a:lnTo>
                    <a:pt x="638" y="27"/>
                  </a:lnTo>
                  <a:lnTo>
                    <a:pt x="676" y="13"/>
                  </a:lnTo>
                  <a:lnTo>
                    <a:pt x="715" y="4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34"/>
            <p:cNvSpPr>
              <a:spLocks/>
            </p:cNvSpPr>
            <p:nvPr/>
          </p:nvSpPr>
          <p:spPr bwMode="auto">
            <a:xfrm>
              <a:off x="10144126" y="3838575"/>
              <a:ext cx="63500" cy="22225"/>
            </a:xfrm>
            <a:custGeom>
              <a:avLst/>
              <a:gdLst>
                <a:gd name="T0" fmla="*/ 68 w 404"/>
                <a:gd name="T1" fmla="*/ 0 h 139"/>
                <a:gd name="T2" fmla="*/ 334 w 404"/>
                <a:gd name="T3" fmla="*/ 0 h 139"/>
                <a:gd name="T4" fmla="*/ 352 w 404"/>
                <a:gd name="T5" fmla="*/ 2 h 139"/>
                <a:gd name="T6" fmla="*/ 369 w 404"/>
                <a:gd name="T7" fmla="*/ 9 h 139"/>
                <a:gd name="T8" fmla="*/ 382 w 404"/>
                <a:gd name="T9" fmla="*/ 20 h 139"/>
                <a:gd name="T10" fmla="*/ 394 w 404"/>
                <a:gd name="T11" fmla="*/ 34 h 139"/>
                <a:gd name="T12" fmla="*/ 400 w 404"/>
                <a:gd name="T13" fmla="*/ 51 h 139"/>
                <a:gd name="T14" fmla="*/ 404 w 404"/>
                <a:gd name="T15" fmla="*/ 70 h 139"/>
                <a:gd name="T16" fmla="*/ 400 w 404"/>
                <a:gd name="T17" fmla="*/ 88 h 139"/>
                <a:gd name="T18" fmla="*/ 394 w 404"/>
                <a:gd name="T19" fmla="*/ 105 h 139"/>
                <a:gd name="T20" fmla="*/ 382 w 404"/>
                <a:gd name="T21" fmla="*/ 119 h 139"/>
                <a:gd name="T22" fmla="*/ 369 w 404"/>
                <a:gd name="T23" fmla="*/ 129 h 139"/>
                <a:gd name="T24" fmla="*/ 352 w 404"/>
                <a:gd name="T25" fmla="*/ 137 h 139"/>
                <a:gd name="T26" fmla="*/ 334 w 404"/>
                <a:gd name="T27" fmla="*/ 139 h 139"/>
                <a:gd name="T28" fmla="*/ 68 w 404"/>
                <a:gd name="T29" fmla="*/ 139 h 139"/>
                <a:gd name="T30" fmla="*/ 50 w 404"/>
                <a:gd name="T31" fmla="*/ 137 h 139"/>
                <a:gd name="T32" fmla="*/ 33 w 404"/>
                <a:gd name="T33" fmla="*/ 129 h 139"/>
                <a:gd name="T34" fmla="*/ 20 w 404"/>
                <a:gd name="T35" fmla="*/ 119 h 139"/>
                <a:gd name="T36" fmla="*/ 9 w 404"/>
                <a:gd name="T37" fmla="*/ 105 h 139"/>
                <a:gd name="T38" fmla="*/ 2 w 404"/>
                <a:gd name="T39" fmla="*/ 88 h 139"/>
                <a:gd name="T40" fmla="*/ 0 w 404"/>
                <a:gd name="T41" fmla="*/ 70 h 139"/>
                <a:gd name="T42" fmla="*/ 2 w 404"/>
                <a:gd name="T43" fmla="*/ 51 h 139"/>
                <a:gd name="T44" fmla="*/ 9 w 404"/>
                <a:gd name="T45" fmla="*/ 34 h 139"/>
                <a:gd name="T46" fmla="*/ 20 w 404"/>
                <a:gd name="T47" fmla="*/ 20 h 139"/>
                <a:gd name="T48" fmla="*/ 33 w 404"/>
                <a:gd name="T49" fmla="*/ 9 h 139"/>
                <a:gd name="T50" fmla="*/ 50 w 404"/>
                <a:gd name="T51" fmla="*/ 2 h 139"/>
                <a:gd name="T52" fmla="*/ 68 w 404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4" h="139">
                  <a:moveTo>
                    <a:pt x="68" y="0"/>
                  </a:moveTo>
                  <a:lnTo>
                    <a:pt x="334" y="0"/>
                  </a:lnTo>
                  <a:lnTo>
                    <a:pt x="352" y="2"/>
                  </a:lnTo>
                  <a:lnTo>
                    <a:pt x="369" y="9"/>
                  </a:lnTo>
                  <a:lnTo>
                    <a:pt x="382" y="20"/>
                  </a:lnTo>
                  <a:lnTo>
                    <a:pt x="394" y="34"/>
                  </a:lnTo>
                  <a:lnTo>
                    <a:pt x="400" y="51"/>
                  </a:lnTo>
                  <a:lnTo>
                    <a:pt x="404" y="70"/>
                  </a:lnTo>
                  <a:lnTo>
                    <a:pt x="400" y="88"/>
                  </a:lnTo>
                  <a:lnTo>
                    <a:pt x="394" y="105"/>
                  </a:lnTo>
                  <a:lnTo>
                    <a:pt x="382" y="119"/>
                  </a:lnTo>
                  <a:lnTo>
                    <a:pt x="369" y="129"/>
                  </a:lnTo>
                  <a:lnTo>
                    <a:pt x="352" y="137"/>
                  </a:lnTo>
                  <a:lnTo>
                    <a:pt x="334" y="139"/>
                  </a:lnTo>
                  <a:lnTo>
                    <a:pt x="68" y="139"/>
                  </a:lnTo>
                  <a:lnTo>
                    <a:pt x="50" y="137"/>
                  </a:lnTo>
                  <a:lnTo>
                    <a:pt x="33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2" name="Group 921"/>
          <p:cNvGrpSpPr/>
          <p:nvPr/>
        </p:nvGrpSpPr>
        <p:grpSpPr>
          <a:xfrm>
            <a:off x="9088584" y="3497221"/>
            <a:ext cx="554038" cy="482601"/>
            <a:chOff x="9099550" y="3497263"/>
            <a:chExt cx="554038" cy="482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6" name="Freeform 239"/>
            <p:cNvSpPr>
              <a:spLocks/>
            </p:cNvSpPr>
            <p:nvPr/>
          </p:nvSpPr>
          <p:spPr bwMode="auto">
            <a:xfrm>
              <a:off x="9469438" y="3643313"/>
              <a:ext cx="30163" cy="30163"/>
            </a:xfrm>
            <a:custGeom>
              <a:avLst/>
              <a:gdLst>
                <a:gd name="T0" fmla="*/ 94 w 188"/>
                <a:gd name="T1" fmla="*/ 0 h 188"/>
                <a:gd name="T2" fmla="*/ 116 w 188"/>
                <a:gd name="T3" fmla="*/ 2 h 188"/>
                <a:gd name="T4" fmla="*/ 135 w 188"/>
                <a:gd name="T5" fmla="*/ 10 h 188"/>
                <a:gd name="T6" fmla="*/ 152 w 188"/>
                <a:gd name="T7" fmla="*/ 21 h 188"/>
                <a:gd name="T8" fmla="*/ 167 w 188"/>
                <a:gd name="T9" fmla="*/ 35 h 188"/>
                <a:gd name="T10" fmla="*/ 179 w 188"/>
                <a:gd name="T11" fmla="*/ 53 h 188"/>
                <a:gd name="T12" fmla="*/ 185 w 188"/>
                <a:gd name="T13" fmla="*/ 72 h 188"/>
                <a:gd name="T14" fmla="*/ 188 w 188"/>
                <a:gd name="T15" fmla="*/ 94 h 188"/>
                <a:gd name="T16" fmla="*/ 185 w 188"/>
                <a:gd name="T17" fmla="*/ 116 h 188"/>
                <a:gd name="T18" fmla="*/ 179 w 188"/>
                <a:gd name="T19" fmla="*/ 135 h 188"/>
                <a:gd name="T20" fmla="*/ 167 w 188"/>
                <a:gd name="T21" fmla="*/ 153 h 188"/>
                <a:gd name="T22" fmla="*/ 152 w 188"/>
                <a:gd name="T23" fmla="*/ 167 h 188"/>
                <a:gd name="T24" fmla="*/ 135 w 188"/>
                <a:gd name="T25" fmla="*/ 179 h 188"/>
                <a:gd name="T26" fmla="*/ 116 w 188"/>
                <a:gd name="T27" fmla="*/ 185 h 188"/>
                <a:gd name="T28" fmla="*/ 94 w 188"/>
                <a:gd name="T29" fmla="*/ 188 h 188"/>
                <a:gd name="T30" fmla="*/ 73 w 188"/>
                <a:gd name="T31" fmla="*/ 185 h 188"/>
                <a:gd name="T32" fmla="*/ 53 w 188"/>
                <a:gd name="T33" fmla="*/ 179 h 188"/>
                <a:gd name="T34" fmla="*/ 35 w 188"/>
                <a:gd name="T35" fmla="*/ 167 h 188"/>
                <a:gd name="T36" fmla="*/ 21 w 188"/>
                <a:gd name="T37" fmla="*/ 153 h 188"/>
                <a:gd name="T38" fmla="*/ 10 w 188"/>
                <a:gd name="T39" fmla="*/ 135 h 188"/>
                <a:gd name="T40" fmla="*/ 3 w 188"/>
                <a:gd name="T41" fmla="*/ 116 h 188"/>
                <a:gd name="T42" fmla="*/ 0 w 188"/>
                <a:gd name="T43" fmla="*/ 94 h 188"/>
                <a:gd name="T44" fmla="*/ 3 w 188"/>
                <a:gd name="T45" fmla="*/ 72 h 188"/>
                <a:gd name="T46" fmla="*/ 10 w 188"/>
                <a:gd name="T47" fmla="*/ 53 h 188"/>
                <a:gd name="T48" fmla="*/ 21 w 188"/>
                <a:gd name="T49" fmla="*/ 35 h 188"/>
                <a:gd name="T50" fmla="*/ 35 w 188"/>
                <a:gd name="T51" fmla="*/ 21 h 188"/>
                <a:gd name="T52" fmla="*/ 53 w 188"/>
                <a:gd name="T53" fmla="*/ 10 h 188"/>
                <a:gd name="T54" fmla="*/ 73 w 188"/>
                <a:gd name="T55" fmla="*/ 2 h 188"/>
                <a:gd name="T56" fmla="*/ 94 w 188"/>
                <a:gd name="T5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8" h="188">
                  <a:moveTo>
                    <a:pt x="94" y="0"/>
                  </a:moveTo>
                  <a:lnTo>
                    <a:pt x="116" y="2"/>
                  </a:lnTo>
                  <a:lnTo>
                    <a:pt x="135" y="10"/>
                  </a:lnTo>
                  <a:lnTo>
                    <a:pt x="152" y="21"/>
                  </a:lnTo>
                  <a:lnTo>
                    <a:pt x="167" y="35"/>
                  </a:lnTo>
                  <a:lnTo>
                    <a:pt x="179" y="53"/>
                  </a:lnTo>
                  <a:lnTo>
                    <a:pt x="185" y="72"/>
                  </a:lnTo>
                  <a:lnTo>
                    <a:pt x="188" y="94"/>
                  </a:lnTo>
                  <a:lnTo>
                    <a:pt x="185" y="116"/>
                  </a:lnTo>
                  <a:lnTo>
                    <a:pt x="179" y="135"/>
                  </a:lnTo>
                  <a:lnTo>
                    <a:pt x="167" y="153"/>
                  </a:lnTo>
                  <a:lnTo>
                    <a:pt x="152" y="167"/>
                  </a:lnTo>
                  <a:lnTo>
                    <a:pt x="135" y="179"/>
                  </a:lnTo>
                  <a:lnTo>
                    <a:pt x="116" y="185"/>
                  </a:lnTo>
                  <a:lnTo>
                    <a:pt x="94" y="188"/>
                  </a:lnTo>
                  <a:lnTo>
                    <a:pt x="73" y="185"/>
                  </a:lnTo>
                  <a:lnTo>
                    <a:pt x="53" y="179"/>
                  </a:lnTo>
                  <a:lnTo>
                    <a:pt x="35" y="167"/>
                  </a:lnTo>
                  <a:lnTo>
                    <a:pt x="21" y="153"/>
                  </a:lnTo>
                  <a:lnTo>
                    <a:pt x="10" y="135"/>
                  </a:lnTo>
                  <a:lnTo>
                    <a:pt x="3" y="116"/>
                  </a:lnTo>
                  <a:lnTo>
                    <a:pt x="0" y="94"/>
                  </a:lnTo>
                  <a:lnTo>
                    <a:pt x="3" y="72"/>
                  </a:lnTo>
                  <a:lnTo>
                    <a:pt x="10" y="53"/>
                  </a:lnTo>
                  <a:lnTo>
                    <a:pt x="21" y="35"/>
                  </a:lnTo>
                  <a:lnTo>
                    <a:pt x="35" y="21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240"/>
            <p:cNvSpPr>
              <a:spLocks/>
            </p:cNvSpPr>
            <p:nvPr/>
          </p:nvSpPr>
          <p:spPr bwMode="auto">
            <a:xfrm>
              <a:off x="9472613" y="3765551"/>
              <a:ext cx="22225" cy="55563"/>
            </a:xfrm>
            <a:custGeom>
              <a:avLst/>
              <a:gdLst>
                <a:gd name="T0" fmla="*/ 70 w 138"/>
                <a:gd name="T1" fmla="*/ 0 h 343"/>
                <a:gd name="T2" fmla="*/ 88 w 138"/>
                <a:gd name="T3" fmla="*/ 3 h 343"/>
                <a:gd name="T4" fmla="*/ 105 w 138"/>
                <a:gd name="T5" fmla="*/ 9 h 343"/>
                <a:gd name="T6" fmla="*/ 118 w 138"/>
                <a:gd name="T7" fmla="*/ 20 h 343"/>
                <a:gd name="T8" fmla="*/ 129 w 138"/>
                <a:gd name="T9" fmla="*/ 35 h 343"/>
                <a:gd name="T10" fmla="*/ 136 w 138"/>
                <a:gd name="T11" fmla="*/ 51 h 343"/>
                <a:gd name="T12" fmla="*/ 138 w 138"/>
                <a:gd name="T13" fmla="*/ 70 h 343"/>
                <a:gd name="T14" fmla="*/ 138 w 138"/>
                <a:gd name="T15" fmla="*/ 273 h 343"/>
                <a:gd name="T16" fmla="*/ 136 w 138"/>
                <a:gd name="T17" fmla="*/ 291 h 343"/>
                <a:gd name="T18" fmla="*/ 129 w 138"/>
                <a:gd name="T19" fmla="*/ 308 h 343"/>
                <a:gd name="T20" fmla="*/ 118 w 138"/>
                <a:gd name="T21" fmla="*/ 322 h 343"/>
                <a:gd name="T22" fmla="*/ 105 w 138"/>
                <a:gd name="T23" fmla="*/ 334 h 343"/>
                <a:gd name="T24" fmla="*/ 88 w 138"/>
                <a:gd name="T25" fmla="*/ 340 h 343"/>
                <a:gd name="T26" fmla="*/ 70 w 138"/>
                <a:gd name="T27" fmla="*/ 343 h 343"/>
                <a:gd name="T28" fmla="*/ 50 w 138"/>
                <a:gd name="T29" fmla="*/ 340 h 343"/>
                <a:gd name="T30" fmla="*/ 35 w 138"/>
                <a:gd name="T31" fmla="*/ 334 h 343"/>
                <a:gd name="T32" fmla="*/ 20 w 138"/>
                <a:gd name="T33" fmla="*/ 322 h 343"/>
                <a:gd name="T34" fmla="*/ 9 w 138"/>
                <a:gd name="T35" fmla="*/ 308 h 343"/>
                <a:gd name="T36" fmla="*/ 2 w 138"/>
                <a:gd name="T37" fmla="*/ 291 h 343"/>
                <a:gd name="T38" fmla="*/ 0 w 138"/>
                <a:gd name="T39" fmla="*/ 273 h 343"/>
                <a:gd name="T40" fmla="*/ 0 w 138"/>
                <a:gd name="T41" fmla="*/ 70 h 343"/>
                <a:gd name="T42" fmla="*/ 2 w 138"/>
                <a:gd name="T43" fmla="*/ 51 h 343"/>
                <a:gd name="T44" fmla="*/ 9 w 138"/>
                <a:gd name="T45" fmla="*/ 35 h 343"/>
                <a:gd name="T46" fmla="*/ 20 w 138"/>
                <a:gd name="T47" fmla="*/ 20 h 343"/>
                <a:gd name="T48" fmla="*/ 35 w 138"/>
                <a:gd name="T49" fmla="*/ 9 h 343"/>
                <a:gd name="T50" fmla="*/ 50 w 138"/>
                <a:gd name="T51" fmla="*/ 3 h 343"/>
                <a:gd name="T52" fmla="*/ 70 w 138"/>
                <a:gd name="T5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343">
                  <a:moveTo>
                    <a:pt x="70" y="0"/>
                  </a:moveTo>
                  <a:lnTo>
                    <a:pt x="88" y="3"/>
                  </a:lnTo>
                  <a:lnTo>
                    <a:pt x="105" y="9"/>
                  </a:lnTo>
                  <a:lnTo>
                    <a:pt x="118" y="20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8" y="70"/>
                  </a:lnTo>
                  <a:lnTo>
                    <a:pt x="138" y="273"/>
                  </a:lnTo>
                  <a:lnTo>
                    <a:pt x="136" y="291"/>
                  </a:lnTo>
                  <a:lnTo>
                    <a:pt x="129" y="308"/>
                  </a:lnTo>
                  <a:lnTo>
                    <a:pt x="118" y="322"/>
                  </a:lnTo>
                  <a:lnTo>
                    <a:pt x="105" y="334"/>
                  </a:lnTo>
                  <a:lnTo>
                    <a:pt x="88" y="340"/>
                  </a:lnTo>
                  <a:lnTo>
                    <a:pt x="70" y="343"/>
                  </a:lnTo>
                  <a:lnTo>
                    <a:pt x="50" y="340"/>
                  </a:lnTo>
                  <a:lnTo>
                    <a:pt x="35" y="334"/>
                  </a:lnTo>
                  <a:lnTo>
                    <a:pt x="20" y="322"/>
                  </a:lnTo>
                  <a:lnTo>
                    <a:pt x="9" y="308"/>
                  </a:lnTo>
                  <a:lnTo>
                    <a:pt x="2" y="291"/>
                  </a:lnTo>
                  <a:lnTo>
                    <a:pt x="0" y="273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241"/>
            <p:cNvSpPr>
              <a:spLocks/>
            </p:cNvSpPr>
            <p:nvPr/>
          </p:nvSpPr>
          <p:spPr bwMode="auto">
            <a:xfrm>
              <a:off x="9472613" y="3497263"/>
              <a:ext cx="22225" cy="55563"/>
            </a:xfrm>
            <a:custGeom>
              <a:avLst/>
              <a:gdLst>
                <a:gd name="T0" fmla="*/ 70 w 138"/>
                <a:gd name="T1" fmla="*/ 0 h 343"/>
                <a:gd name="T2" fmla="*/ 88 w 138"/>
                <a:gd name="T3" fmla="*/ 2 h 343"/>
                <a:gd name="T4" fmla="*/ 105 w 138"/>
                <a:gd name="T5" fmla="*/ 10 h 343"/>
                <a:gd name="T6" fmla="*/ 118 w 138"/>
                <a:gd name="T7" fmla="*/ 20 h 343"/>
                <a:gd name="T8" fmla="*/ 129 w 138"/>
                <a:gd name="T9" fmla="*/ 35 h 343"/>
                <a:gd name="T10" fmla="*/ 136 w 138"/>
                <a:gd name="T11" fmla="*/ 51 h 343"/>
                <a:gd name="T12" fmla="*/ 138 w 138"/>
                <a:gd name="T13" fmla="*/ 71 h 343"/>
                <a:gd name="T14" fmla="*/ 138 w 138"/>
                <a:gd name="T15" fmla="*/ 274 h 343"/>
                <a:gd name="T16" fmla="*/ 136 w 138"/>
                <a:gd name="T17" fmla="*/ 292 h 343"/>
                <a:gd name="T18" fmla="*/ 129 w 138"/>
                <a:gd name="T19" fmla="*/ 309 h 343"/>
                <a:gd name="T20" fmla="*/ 118 w 138"/>
                <a:gd name="T21" fmla="*/ 323 h 343"/>
                <a:gd name="T22" fmla="*/ 105 w 138"/>
                <a:gd name="T23" fmla="*/ 333 h 343"/>
                <a:gd name="T24" fmla="*/ 88 w 138"/>
                <a:gd name="T25" fmla="*/ 341 h 343"/>
                <a:gd name="T26" fmla="*/ 70 w 138"/>
                <a:gd name="T27" fmla="*/ 343 h 343"/>
                <a:gd name="T28" fmla="*/ 50 w 138"/>
                <a:gd name="T29" fmla="*/ 341 h 343"/>
                <a:gd name="T30" fmla="*/ 35 w 138"/>
                <a:gd name="T31" fmla="*/ 333 h 343"/>
                <a:gd name="T32" fmla="*/ 20 w 138"/>
                <a:gd name="T33" fmla="*/ 323 h 343"/>
                <a:gd name="T34" fmla="*/ 9 w 138"/>
                <a:gd name="T35" fmla="*/ 309 h 343"/>
                <a:gd name="T36" fmla="*/ 2 w 138"/>
                <a:gd name="T37" fmla="*/ 292 h 343"/>
                <a:gd name="T38" fmla="*/ 0 w 138"/>
                <a:gd name="T39" fmla="*/ 274 h 343"/>
                <a:gd name="T40" fmla="*/ 0 w 138"/>
                <a:gd name="T41" fmla="*/ 71 h 343"/>
                <a:gd name="T42" fmla="*/ 2 w 138"/>
                <a:gd name="T43" fmla="*/ 51 h 343"/>
                <a:gd name="T44" fmla="*/ 9 w 138"/>
                <a:gd name="T45" fmla="*/ 35 h 343"/>
                <a:gd name="T46" fmla="*/ 20 w 138"/>
                <a:gd name="T47" fmla="*/ 20 h 343"/>
                <a:gd name="T48" fmla="*/ 35 w 138"/>
                <a:gd name="T49" fmla="*/ 10 h 343"/>
                <a:gd name="T50" fmla="*/ 50 w 138"/>
                <a:gd name="T51" fmla="*/ 2 h 343"/>
                <a:gd name="T52" fmla="*/ 70 w 138"/>
                <a:gd name="T5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343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18" y="20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8" y="71"/>
                  </a:lnTo>
                  <a:lnTo>
                    <a:pt x="138" y="274"/>
                  </a:lnTo>
                  <a:lnTo>
                    <a:pt x="136" y="292"/>
                  </a:lnTo>
                  <a:lnTo>
                    <a:pt x="129" y="309"/>
                  </a:lnTo>
                  <a:lnTo>
                    <a:pt x="118" y="323"/>
                  </a:lnTo>
                  <a:lnTo>
                    <a:pt x="105" y="333"/>
                  </a:lnTo>
                  <a:lnTo>
                    <a:pt x="88" y="341"/>
                  </a:lnTo>
                  <a:lnTo>
                    <a:pt x="70" y="343"/>
                  </a:lnTo>
                  <a:lnTo>
                    <a:pt x="50" y="341"/>
                  </a:lnTo>
                  <a:lnTo>
                    <a:pt x="35" y="333"/>
                  </a:lnTo>
                  <a:lnTo>
                    <a:pt x="20" y="323"/>
                  </a:lnTo>
                  <a:lnTo>
                    <a:pt x="9" y="309"/>
                  </a:lnTo>
                  <a:lnTo>
                    <a:pt x="2" y="292"/>
                  </a:lnTo>
                  <a:lnTo>
                    <a:pt x="0" y="274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Freeform 242"/>
            <p:cNvSpPr>
              <a:spLocks/>
            </p:cNvSpPr>
            <p:nvPr/>
          </p:nvSpPr>
          <p:spPr bwMode="auto">
            <a:xfrm>
              <a:off x="9472613" y="3833813"/>
              <a:ext cx="22225" cy="55563"/>
            </a:xfrm>
            <a:custGeom>
              <a:avLst/>
              <a:gdLst>
                <a:gd name="T0" fmla="*/ 70 w 138"/>
                <a:gd name="T1" fmla="*/ 0 h 343"/>
                <a:gd name="T2" fmla="*/ 88 w 138"/>
                <a:gd name="T3" fmla="*/ 4 h 343"/>
                <a:gd name="T4" fmla="*/ 105 w 138"/>
                <a:gd name="T5" fmla="*/ 10 h 343"/>
                <a:gd name="T6" fmla="*/ 118 w 138"/>
                <a:gd name="T7" fmla="*/ 21 h 343"/>
                <a:gd name="T8" fmla="*/ 129 w 138"/>
                <a:gd name="T9" fmla="*/ 36 h 343"/>
                <a:gd name="T10" fmla="*/ 136 w 138"/>
                <a:gd name="T11" fmla="*/ 52 h 343"/>
                <a:gd name="T12" fmla="*/ 138 w 138"/>
                <a:gd name="T13" fmla="*/ 71 h 343"/>
                <a:gd name="T14" fmla="*/ 138 w 138"/>
                <a:gd name="T15" fmla="*/ 274 h 343"/>
                <a:gd name="T16" fmla="*/ 136 w 138"/>
                <a:gd name="T17" fmla="*/ 292 h 343"/>
                <a:gd name="T18" fmla="*/ 129 w 138"/>
                <a:gd name="T19" fmla="*/ 309 h 343"/>
                <a:gd name="T20" fmla="*/ 118 w 138"/>
                <a:gd name="T21" fmla="*/ 323 h 343"/>
                <a:gd name="T22" fmla="*/ 105 w 138"/>
                <a:gd name="T23" fmla="*/ 335 h 343"/>
                <a:gd name="T24" fmla="*/ 88 w 138"/>
                <a:gd name="T25" fmla="*/ 341 h 343"/>
                <a:gd name="T26" fmla="*/ 70 w 138"/>
                <a:gd name="T27" fmla="*/ 343 h 343"/>
                <a:gd name="T28" fmla="*/ 50 w 138"/>
                <a:gd name="T29" fmla="*/ 341 h 343"/>
                <a:gd name="T30" fmla="*/ 35 w 138"/>
                <a:gd name="T31" fmla="*/ 335 h 343"/>
                <a:gd name="T32" fmla="*/ 20 w 138"/>
                <a:gd name="T33" fmla="*/ 323 h 343"/>
                <a:gd name="T34" fmla="*/ 9 w 138"/>
                <a:gd name="T35" fmla="*/ 309 h 343"/>
                <a:gd name="T36" fmla="*/ 2 w 138"/>
                <a:gd name="T37" fmla="*/ 292 h 343"/>
                <a:gd name="T38" fmla="*/ 0 w 138"/>
                <a:gd name="T39" fmla="*/ 274 h 343"/>
                <a:gd name="T40" fmla="*/ 0 w 138"/>
                <a:gd name="T41" fmla="*/ 71 h 343"/>
                <a:gd name="T42" fmla="*/ 2 w 138"/>
                <a:gd name="T43" fmla="*/ 52 h 343"/>
                <a:gd name="T44" fmla="*/ 9 w 138"/>
                <a:gd name="T45" fmla="*/ 36 h 343"/>
                <a:gd name="T46" fmla="*/ 20 w 138"/>
                <a:gd name="T47" fmla="*/ 21 h 343"/>
                <a:gd name="T48" fmla="*/ 35 w 138"/>
                <a:gd name="T49" fmla="*/ 10 h 343"/>
                <a:gd name="T50" fmla="*/ 50 w 138"/>
                <a:gd name="T51" fmla="*/ 4 h 343"/>
                <a:gd name="T52" fmla="*/ 70 w 138"/>
                <a:gd name="T5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343">
                  <a:moveTo>
                    <a:pt x="70" y="0"/>
                  </a:moveTo>
                  <a:lnTo>
                    <a:pt x="88" y="4"/>
                  </a:lnTo>
                  <a:lnTo>
                    <a:pt x="105" y="10"/>
                  </a:lnTo>
                  <a:lnTo>
                    <a:pt x="118" y="21"/>
                  </a:lnTo>
                  <a:lnTo>
                    <a:pt x="129" y="36"/>
                  </a:lnTo>
                  <a:lnTo>
                    <a:pt x="136" y="52"/>
                  </a:lnTo>
                  <a:lnTo>
                    <a:pt x="138" y="71"/>
                  </a:lnTo>
                  <a:lnTo>
                    <a:pt x="138" y="274"/>
                  </a:lnTo>
                  <a:lnTo>
                    <a:pt x="136" y="292"/>
                  </a:lnTo>
                  <a:lnTo>
                    <a:pt x="129" y="309"/>
                  </a:lnTo>
                  <a:lnTo>
                    <a:pt x="118" y="323"/>
                  </a:lnTo>
                  <a:lnTo>
                    <a:pt x="105" y="335"/>
                  </a:lnTo>
                  <a:lnTo>
                    <a:pt x="88" y="341"/>
                  </a:lnTo>
                  <a:lnTo>
                    <a:pt x="70" y="343"/>
                  </a:lnTo>
                  <a:lnTo>
                    <a:pt x="50" y="341"/>
                  </a:lnTo>
                  <a:lnTo>
                    <a:pt x="35" y="335"/>
                  </a:lnTo>
                  <a:lnTo>
                    <a:pt x="20" y="323"/>
                  </a:lnTo>
                  <a:lnTo>
                    <a:pt x="9" y="309"/>
                  </a:lnTo>
                  <a:lnTo>
                    <a:pt x="2" y="292"/>
                  </a:lnTo>
                  <a:lnTo>
                    <a:pt x="0" y="274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0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Freeform 243"/>
            <p:cNvSpPr>
              <a:spLocks/>
            </p:cNvSpPr>
            <p:nvPr/>
          </p:nvSpPr>
          <p:spPr bwMode="auto">
            <a:xfrm>
              <a:off x="9472613" y="3902076"/>
              <a:ext cx="22225" cy="53975"/>
            </a:xfrm>
            <a:custGeom>
              <a:avLst/>
              <a:gdLst>
                <a:gd name="T0" fmla="*/ 70 w 138"/>
                <a:gd name="T1" fmla="*/ 0 h 343"/>
                <a:gd name="T2" fmla="*/ 88 w 138"/>
                <a:gd name="T3" fmla="*/ 2 h 343"/>
                <a:gd name="T4" fmla="*/ 105 w 138"/>
                <a:gd name="T5" fmla="*/ 10 h 343"/>
                <a:gd name="T6" fmla="*/ 118 w 138"/>
                <a:gd name="T7" fmla="*/ 21 h 343"/>
                <a:gd name="T8" fmla="*/ 129 w 138"/>
                <a:gd name="T9" fmla="*/ 35 h 343"/>
                <a:gd name="T10" fmla="*/ 136 w 138"/>
                <a:gd name="T11" fmla="*/ 51 h 343"/>
                <a:gd name="T12" fmla="*/ 138 w 138"/>
                <a:gd name="T13" fmla="*/ 71 h 343"/>
                <a:gd name="T14" fmla="*/ 138 w 138"/>
                <a:gd name="T15" fmla="*/ 274 h 343"/>
                <a:gd name="T16" fmla="*/ 136 w 138"/>
                <a:gd name="T17" fmla="*/ 292 h 343"/>
                <a:gd name="T18" fmla="*/ 129 w 138"/>
                <a:gd name="T19" fmla="*/ 309 h 343"/>
                <a:gd name="T20" fmla="*/ 118 w 138"/>
                <a:gd name="T21" fmla="*/ 323 h 343"/>
                <a:gd name="T22" fmla="*/ 105 w 138"/>
                <a:gd name="T23" fmla="*/ 335 h 343"/>
                <a:gd name="T24" fmla="*/ 88 w 138"/>
                <a:gd name="T25" fmla="*/ 341 h 343"/>
                <a:gd name="T26" fmla="*/ 70 w 138"/>
                <a:gd name="T27" fmla="*/ 343 h 343"/>
                <a:gd name="T28" fmla="*/ 50 w 138"/>
                <a:gd name="T29" fmla="*/ 341 h 343"/>
                <a:gd name="T30" fmla="*/ 35 w 138"/>
                <a:gd name="T31" fmla="*/ 335 h 343"/>
                <a:gd name="T32" fmla="*/ 20 w 138"/>
                <a:gd name="T33" fmla="*/ 323 h 343"/>
                <a:gd name="T34" fmla="*/ 9 w 138"/>
                <a:gd name="T35" fmla="*/ 309 h 343"/>
                <a:gd name="T36" fmla="*/ 2 w 138"/>
                <a:gd name="T37" fmla="*/ 292 h 343"/>
                <a:gd name="T38" fmla="*/ 0 w 138"/>
                <a:gd name="T39" fmla="*/ 274 h 343"/>
                <a:gd name="T40" fmla="*/ 0 w 138"/>
                <a:gd name="T41" fmla="*/ 71 h 343"/>
                <a:gd name="T42" fmla="*/ 2 w 138"/>
                <a:gd name="T43" fmla="*/ 51 h 343"/>
                <a:gd name="T44" fmla="*/ 9 w 138"/>
                <a:gd name="T45" fmla="*/ 35 h 343"/>
                <a:gd name="T46" fmla="*/ 20 w 138"/>
                <a:gd name="T47" fmla="*/ 21 h 343"/>
                <a:gd name="T48" fmla="*/ 35 w 138"/>
                <a:gd name="T49" fmla="*/ 10 h 343"/>
                <a:gd name="T50" fmla="*/ 50 w 138"/>
                <a:gd name="T51" fmla="*/ 2 h 343"/>
                <a:gd name="T52" fmla="*/ 70 w 138"/>
                <a:gd name="T5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343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1"/>
                  </a:lnTo>
                  <a:lnTo>
                    <a:pt x="138" y="71"/>
                  </a:lnTo>
                  <a:lnTo>
                    <a:pt x="138" y="274"/>
                  </a:lnTo>
                  <a:lnTo>
                    <a:pt x="136" y="292"/>
                  </a:lnTo>
                  <a:lnTo>
                    <a:pt x="129" y="309"/>
                  </a:lnTo>
                  <a:lnTo>
                    <a:pt x="118" y="323"/>
                  </a:lnTo>
                  <a:lnTo>
                    <a:pt x="105" y="335"/>
                  </a:lnTo>
                  <a:lnTo>
                    <a:pt x="88" y="341"/>
                  </a:lnTo>
                  <a:lnTo>
                    <a:pt x="70" y="343"/>
                  </a:lnTo>
                  <a:lnTo>
                    <a:pt x="50" y="341"/>
                  </a:lnTo>
                  <a:lnTo>
                    <a:pt x="35" y="335"/>
                  </a:lnTo>
                  <a:lnTo>
                    <a:pt x="20" y="323"/>
                  </a:lnTo>
                  <a:lnTo>
                    <a:pt x="9" y="309"/>
                  </a:lnTo>
                  <a:lnTo>
                    <a:pt x="2" y="292"/>
                  </a:lnTo>
                  <a:lnTo>
                    <a:pt x="0" y="274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Freeform 244"/>
            <p:cNvSpPr>
              <a:spLocks noEditPoints="1"/>
            </p:cNvSpPr>
            <p:nvPr/>
          </p:nvSpPr>
          <p:spPr bwMode="auto">
            <a:xfrm>
              <a:off x="9099550" y="3565526"/>
              <a:ext cx="554038" cy="414338"/>
            </a:xfrm>
            <a:custGeom>
              <a:avLst/>
              <a:gdLst>
                <a:gd name="T0" fmla="*/ 142 w 3494"/>
                <a:gd name="T1" fmla="*/ 2317 h 2608"/>
                <a:gd name="T2" fmla="*/ 233 w 3494"/>
                <a:gd name="T3" fmla="*/ 2465 h 2608"/>
                <a:gd name="T4" fmla="*/ 381 w 3494"/>
                <a:gd name="T5" fmla="*/ 2374 h 2608"/>
                <a:gd name="T6" fmla="*/ 290 w 3494"/>
                <a:gd name="T7" fmla="*/ 2226 h 2608"/>
                <a:gd name="T8" fmla="*/ 921 w 3494"/>
                <a:gd name="T9" fmla="*/ 2047 h 2608"/>
                <a:gd name="T10" fmla="*/ 977 w 3494"/>
                <a:gd name="T11" fmla="*/ 2211 h 2608"/>
                <a:gd name="T12" fmla="*/ 1140 w 3494"/>
                <a:gd name="T13" fmla="*/ 2155 h 2608"/>
                <a:gd name="T14" fmla="*/ 1084 w 3494"/>
                <a:gd name="T15" fmla="*/ 1991 h 2608"/>
                <a:gd name="T16" fmla="*/ 3136 w 3494"/>
                <a:gd name="T17" fmla="*/ 1140 h 2608"/>
                <a:gd name="T18" fmla="*/ 3155 w 3494"/>
                <a:gd name="T19" fmla="*/ 1313 h 2608"/>
                <a:gd name="T20" fmla="*/ 3327 w 3494"/>
                <a:gd name="T21" fmla="*/ 1293 h 2608"/>
                <a:gd name="T22" fmla="*/ 3308 w 3494"/>
                <a:gd name="T23" fmla="*/ 1121 h 2608"/>
                <a:gd name="T24" fmla="*/ 1198 w 3494"/>
                <a:gd name="T25" fmla="*/ 994 h 2608"/>
                <a:gd name="T26" fmla="*/ 1179 w 3494"/>
                <a:gd name="T27" fmla="*/ 1167 h 2608"/>
                <a:gd name="T28" fmla="*/ 1351 w 3494"/>
                <a:gd name="T29" fmla="*/ 1186 h 2608"/>
                <a:gd name="T30" fmla="*/ 1370 w 3494"/>
                <a:gd name="T31" fmla="*/ 1013 h 2608"/>
                <a:gd name="T32" fmla="*/ 2355 w 3494"/>
                <a:gd name="T33" fmla="*/ 363 h 2608"/>
                <a:gd name="T34" fmla="*/ 2198 w 3494"/>
                <a:gd name="T35" fmla="*/ 548 h 2608"/>
                <a:gd name="T36" fmla="*/ 2290 w 3494"/>
                <a:gd name="T37" fmla="*/ 775 h 2608"/>
                <a:gd name="T38" fmla="*/ 2536 w 3494"/>
                <a:gd name="T39" fmla="*/ 794 h 2608"/>
                <a:gd name="T40" fmla="*/ 2662 w 3494"/>
                <a:gd name="T41" fmla="*/ 586 h 2608"/>
                <a:gd name="T42" fmla="*/ 2536 w 3494"/>
                <a:gd name="T43" fmla="*/ 377 h 2608"/>
                <a:gd name="T44" fmla="*/ 2473 w 3494"/>
                <a:gd name="T45" fmla="*/ 20 h 2608"/>
                <a:gd name="T46" fmla="*/ 2625 w 3494"/>
                <a:gd name="T47" fmla="*/ 268 h 2608"/>
                <a:gd name="T48" fmla="*/ 2798 w 3494"/>
                <a:gd name="T49" fmla="*/ 537 h 2608"/>
                <a:gd name="T50" fmla="*/ 3104 w 3494"/>
                <a:gd name="T51" fmla="*/ 987 h 2608"/>
                <a:gd name="T52" fmla="*/ 3342 w 3494"/>
                <a:gd name="T53" fmla="*/ 978 h 2608"/>
                <a:gd name="T54" fmla="*/ 3490 w 3494"/>
                <a:gd name="T55" fmla="*/ 1177 h 2608"/>
                <a:gd name="T56" fmla="*/ 3403 w 3494"/>
                <a:gd name="T57" fmla="*/ 1415 h 2608"/>
                <a:gd name="T58" fmla="*/ 3156 w 3494"/>
                <a:gd name="T59" fmla="*/ 1468 h 2608"/>
                <a:gd name="T60" fmla="*/ 2981 w 3494"/>
                <a:gd name="T61" fmla="*/ 1292 h 2608"/>
                <a:gd name="T62" fmla="*/ 2646 w 3494"/>
                <a:gd name="T63" fmla="*/ 889 h 2608"/>
                <a:gd name="T64" fmla="*/ 2484 w 3494"/>
                <a:gd name="T65" fmla="*/ 1143 h 2608"/>
                <a:gd name="T66" fmla="*/ 2375 w 3494"/>
                <a:gd name="T67" fmla="*/ 1157 h 2608"/>
                <a:gd name="T68" fmla="*/ 2237 w 3494"/>
                <a:gd name="T69" fmla="*/ 907 h 2608"/>
                <a:gd name="T70" fmla="*/ 1533 w 3494"/>
                <a:gd name="T71" fmla="*/ 1132 h 2608"/>
                <a:gd name="T72" fmla="*/ 1367 w 3494"/>
                <a:gd name="T73" fmla="*/ 1336 h 2608"/>
                <a:gd name="T74" fmla="*/ 1265 w 3494"/>
                <a:gd name="T75" fmla="*/ 1987 h 2608"/>
                <a:gd name="T76" fmla="*/ 1249 w 3494"/>
                <a:gd name="T77" fmla="*/ 2244 h 2608"/>
                <a:gd name="T78" fmla="*/ 1030 w 3494"/>
                <a:gd name="T79" fmla="*/ 2363 h 2608"/>
                <a:gd name="T80" fmla="*/ 813 w 3494"/>
                <a:gd name="T81" fmla="*/ 2247 h 2608"/>
                <a:gd name="T82" fmla="*/ 458 w 3494"/>
                <a:gd name="T83" fmla="*/ 2518 h 2608"/>
                <a:gd name="T84" fmla="*/ 223 w 3494"/>
                <a:gd name="T85" fmla="*/ 2605 h 2608"/>
                <a:gd name="T86" fmla="*/ 24 w 3494"/>
                <a:gd name="T87" fmla="*/ 2456 h 2608"/>
                <a:gd name="T88" fmla="*/ 42 w 3494"/>
                <a:gd name="T89" fmla="*/ 2204 h 2608"/>
                <a:gd name="T90" fmla="*/ 261 w 3494"/>
                <a:gd name="T91" fmla="*/ 2083 h 2608"/>
                <a:gd name="T92" fmla="*/ 482 w 3494"/>
                <a:gd name="T93" fmla="*/ 2205 h 2608"/>
                <a:gd name="T94" fmla="*/ 833 w 3494"/>
                <a:gd name="T95" fmla="*/ 1929 h 2608"/>
                <a:gd name="T96" fmla="*/ 1031 w 3494"/>
                <a:gd name="T97" fmla="*/ 1838 h 2608"/>
                <a:gd name="T98" fmla="*/ 1023 w 3494"/>
                <a:gd name="T99" fmla="*/ 1163 h 2608"/>
                <a:gd name="T100" fmla="*/ 1078 w 3494"/>
                <a:gd name="T101" fmla="*/ 918 h 2608"/>
                <a:gd name="T102" fmla="*/ 1315 w 3494"/>
                <a:gd name="T103" fmla="*/ 831 h 2608"/>
                <a:gd name="T104" fmla="*/ 2057 w 3494"/>
                <a:gd name="T105" fmla="*/ 626 h 2608"/>
                <a:gd name="T106" fmla="*/ 2156 w 3494"/>
                <a:gd name="T107" fmla="*/ 330 h 2608"/>
                <a:gd name="T108" fmla="*/ 2357 w 3494"/>
                <a:gd name="T109" fmla="*/ 51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94" h="2608">
                  <a:moveTo>
                    <a:pt x="261" y="2223"/>
                  </a:moveTo>
                  <a:lnTo>
                    <a:pt x="233" y="2226"/>
                  </a:lnTo>
                  <a:lnTo>
                    <a:pt x="208" y="2235"/>
                  </a:lnTo>
                  <a:lnTo>
                    <a:pt x="185" y="2250"/>
                  </a:lnTo>
                  <a:lnTo>
                    <a:pt x="167" y="2270"/>
                  </a:lnTo>
                  <a:lnTo>
                    <a:pt x="152" y="2292"/>
                  </a:lnTo>
                  <a:lnTo>
                    <a:pt x="142" y="2317"/>
                  </a:lnTo>
                  <a:lnTo>
                    <a:pt x="139" y="2346"/>
                  </a:lnTo>
                  <a:lnTo>
                    <a:pt x="142" y="2374"/>
                  </a:lnTo>
                  <a:lnTo>
                    <a:pt x="152" y="2399"/>
                  </a:lnTo>
                  <a:lnTo>
                    <a:pt x="167" y="2423"/>
                  </a:lnTo>
                  <a:lnTo>
                    <a:pt x="185" y="2441"/>
                  </a:lnTo>
                  <a:lnTo>
                    <a:pt x="208" y="2456"/>
                  </a:lnTo>
                  <a:lnTo>
                    <a:pt x="233" y="2465"/>
                  </a:lnTo>
                  <a:lnTo>
                    <a:pt x="261" y="2469"/>
                  </a:lnTo>
                  <a:lnTo>
                    <a:pt x="290" y="2465"/>
                  </a:lnTo>
                  <a:lnTo>
                    <a:pt x="315" y="2456"/>
                  </a:lnTo>
                  <a:lnTo>
                    <a:pt x="337" y="2441"/>
                  </a:lnTo>
                  <a:lnTo>
                    <a:pt x="356" y="2423"/>
                  </a:lnTo>
                  <a:lnTo>
                    <a:pt x="371" y="2399"/>
                  </a:lnTo>
                  <a:lnTo>
                    <a:pt x="381" y="2374"/>
                  </a:lnTo>
                  <a:lnTo>
                    <a:pt x="384" y="2346"/>
                  </a:lnTo>
                  <a:lnTo>
                    <a:pt x="381" y="2317"/>
                  </a:lnTo>
                  <a:lnTo>
                    <a:pt x="371" y="2292"/>
                  </a:lnTo>
                  <a:lnTo>
                    <a:pt x="356" y="2270"/>
                  </a:lnTo>
                  <a:lnTo>
                    <a:pt x="337" y="2250"/>
                  </a:lnTo>
                  <a:lnTo>
                    <a:pt x="315" y="2235"/>
                  </a:lnTo>
                  <a:lnTo>
                    <a:pt x="290" y="2226"/>
                  </a:lnTo>
                  <a:lnTo>
                    <a:pt x="261" y="2223"/>
                  </a:lnTo>
                  <a:close/>
                  <a:moveTo>
                    <a:pt x="1030" y="1979"/>
                  </a:moveTo>
                  <a:lnTo>
                    <a:pt x="1002" y="1982"/>
                  </a:lnTo>
                  <a:lnTo>
                    <a:pt x="977" y="1991"/>
                  </a:lnTo>
                  <a:lnTo>
                    <a:pt x="953" y="2006"/>
                  </a:lnTo>
                  <a:lnTo>
                    <a:pt x="934" y="2025"/>
                  </a:lnTo>
                  <a:lnTo>
                    <a:pt x="921" y="2047"/>
                  </a:lnTo>
                  <a:lnTo>
                    <a:pt x="911" y="2073"/>
                  </a:lnTo>
                  <a:lnTo>
                    <a:pt x="908" y="2101"/>
                  </a:lnTo>
                  <a:lnTo>
                    <a:pt x="911" y="2129"/>
                  </a:lnTo>
                  <a:lnTo>
                    <a:pt x="921" y="2155"/>
                  </a:lnTo>
                  <a:lnTo>
                    <a:pt x="934" y="2178"/>
                  </a:lnTo>
                  <a:lnTo>
                    <a:pt x="953" y="2197"/>
                  </a:lnTo>
                  <a:lnTo>
                    <a:pt x="977" y="2211"/>
                  </a:lnTo>
                  <a:lnTo>
                    <a:pt x="1002" y="2221"/>
                  </a:lnTo>
                  <a:lnTo>
                    <a:pt x="1030" y="2224"/>
                  </a:lnTo>
                  <a:lnTo>
                    <a:pt x="1058" y="2221"/>
                  </a:lnTo>
                  <a:lnTo>
                    <a:pt x="1084" y="2211"/>
                  </a:lnTo>
                  <a:lnTo>
                    <a:pt x="1106" y="2197"/>
                  </a:lnTo>
                  <a:lnTo>
                    <a:pt x="1125" y="2178"/>
                  </a:lnTo>
                  <a:lnTo>
                    <a:pt x="1140" y="2155"/>
                  </a:lnTo>
                  <a:lnTo>
                    <a:pt x="1149" y="2129"/>
                  </a:lnTo>
                  <a:lnTo>
                    <a:pt x="1153" y="2101"/>
                  </a:lnTo>
                  <a:lnTo>
                    <a:pt x="1149" y="2073"/>
                  </a:lnTo>
                  <a:lnTo>
                    <a:pt x="1140" y="2047"/>
                  </a:lnTo>
                  <a:lnTo>
                    <a:pt x="1125" y="2025"/>
                  </a:lnTo>
                  <a:lnTo>
                    <a:pt x="1106" y="2006"/>
                  </a:lnTo>
                  <a:lnTo>
                    <a:pt x="1084" y="1991"/>
                  </a:lnTo>
                  <a:lnTo>
                    <a:pt x="1058" y="1982"/>
                  </a:lnTo>
                  <a:lnTo>
                    <a:pt x="1030" y="1979"/>
                  </a:lnTo>
                  <a:close/>
                  <a:moveTo>
                    <a:pt x="3232" y="1093"/>
                  </a:moveTo>
                  <a:lnTo>
                    <a:pt x="3204" y="1097"/>
                  </a:lnTo>
                  <a:lnTo>
                    <a:pt x="3179" y="1106"/>
                  </a:lnTo>
                  <a:lnTo>
                    <a:pt x="3155" y="1121"/>
                  </a:lnTo>
                  <a:lnTo>
                    <a:pt x="3136" y="1140"/>
                  </a:lnTo>
                  <a:lnTo>
                    <a:pt x="3122" y="1163"/>
                  </a:lnTo>
                  <a:lnTo>
                    <a:pt x="3113" y="1188"/>
                  </a:lnTo>
                  <a:lnTo>
                    <a:pt x="3110" y="1217"/>
                  </a:lnTo>
                  <a:lnTo>
                    <a:pt x="3113" y="1244"/>
                  </a:lnTo>
                  <a:lnTo>
                    <a:pt x="3122" y="1270"/>
                  </a:lnTo>
                  <a:lnTo>
                    <a:pt x="3136" y="1293"/>
                  </a:lnTo>
                  <a:lnTo>
                    <a:pt x="3155" y="1313"/>
                  </a:lnTo>
                  <a:lnTo>
                    <a:pt x="3179" y="1326"/>
                  </a:lnTo>
                  <a:lnTo>
                    <a:pt x="3204" y="1336"/>
                  </a:lnTo>
                  <a:lnTo>
                    <a:pt x="3232" y="1339"/>
                  </a:lnTo>
                  <a:lnTo>
                    <a:pt x="3260" y="1336"/>
                  </a:lnTo>
                  <a:lnTo>
                    <a:pt x="3286" y="1326"/>
                  </a:lnTo>
                  <a:lnTo>
                    <a:pt x="3308" y="1313"/>
                  </a:lnTo>
                  <a:lnTo>
                    <a:pt x="3327" y="1293"/>
                  </a:lnTo>
                  <a:lnTo>
                    <a:pt x="3342" y="1270"/>
                  </a:lnTo>
                  <a:lnTo>
                    <a:pt x="3350" y="1244"/>
                  </a:lnTo>
                  <a:lnTo>
                    <a:pt x="3354" y="1217"/>
                  </a:lnTo>
                  <a:lnTo>
                    <a:pt x="3350" y="1188"/>
                  </a:lnTo>
                  <a:lnTo>
                    <a:pt x="3342" y="1163"/>
                  </a:lnTo>
                  <a:lnTo>
                    <a:pt x="3327" y="1140"/>
                  </a:lnTo>
                  <a:lnTo>
                    <a:pt x="3308" y="1121"/>
                  </a:lnTo>
                  <a:lnTo>
                    <a:pt x="3286" y="1106"/>
                  </a:lnTo>
                  <a:lnTo>
                    <a:pt x="3260" y="1097"/>
                  </a:lnTo>
                  <a:lnTo>
                    <a:pt x="3232" y="1093"/>
                  </a:lnTo>
                  <a:close/>
                  <a:moveTo>
                    <a:pt x="1275" y="968"/>
                  </a:moveTo>
                  <a:lnTo>
                    <a:pt x="1247" y="971"/>
                  </a:lnTo>
                  <a:lnTo>
                    <a:pt x="1221" y="980"/>
                  </a:lnTo>
                  <a:lnTo>
                    <a:pt x="1198" y="994"/>
                  </a:lnTo>
                  <a:lnTo>
                    <a:pt x="1179" y="1013"/>
                  </a:lnTo>
                  <a:lnTo>
                    <a:pt x="1165" y="1036"/>
                  </a:lnTo>
                  <a:lnTo>
                    <a:pt x="1156" y="1062"/>
                  </a:lnTo>
                  <a:lnTo>
                    <a:pt x="1153" y="1090"/>
                  </a:lnTo>
                  <a:lnTo>
                    <a:pt x="1156" y="1118"/>
                  </a:lnTo>
                  <a:lnTo>
                    <a:pt x="1165" y="1144"/>
                  </a:lnTo>
                  <a:lnTo>
                    <a:pt x="1179" y="1167"/>
                  </a:lnTo>
                  <a:lnTo>
                    <a:pt x="1198" y="1186"/>
                  </a:lnTo>
                  <a:lnTo>
                    <a:pt x="1221" y="1201"/>
                  </a:lnTo>
                  <a:lnTo>
                    <a:pt x="1247" y="1209"/>
                  </a:lnTo>
                  <a:lnTo>
                    <a:pt x="1275" y="1213"/>
                  </a:lnTo>
                  <a:lnTo>
                    <a:pt x="1302" y="1209"/>
                  </a:lnTo>
                  <a:lnTo>
                    <a:pt x="1329" y="1201"/>
                  </a:lnTo>
                  <a:lnTo>
                    <a:pt x="1351" y="1186"/>
                  </a:lnTo>
                  <a:lnTo>
                    <a:pt x="1370" y="1167"/>
                  </a:lnTo>
                  <a:lnTo>
                    <a:pt x="1384" y="1144"/>
                  </a:lnTo>
                  <a:lnTo>
                    <a:pt x="1394" y="1118"/>
                  </a:lnTo>
                  <a:lnTo>
                    <a:pt x="1397" y="1090"/>
                  </a:lnTo>
                  <a:lnTo>
                    <a:pt x="1394" y="1062"/>
                  </a:lnTo>
                  <a:lnTo>
                    <a:pt x="1384" y="1036"/>
                  </a:lnTo>
                  <a:lnTo>
                    <a:pt x="1370" y="1013"/>
                  </a:lnTo>
                  <a:lnTo>
                    <a:pt x="1351" y="994"/>
                  </a:lnTo>
                  <a:lnTo>
                    <a:pt x="1329" y="980"/>
                  </a:lnTo>
                  <a:lnTo>
                    <a:pt x="1302" y="971"/>
                  </a:lnTo>
                  <a:lnTo>
                    <a:pt x="1275" y="968"/>
                  </a:lnTo>
                  <a:close/>
                  <a:moveTo>
                    <a:pt x="2428" y="351"/>
                  </a:moveTo>
                  <a:lnTo>
                    <a:pt x="2391" y="355"/>
                  </a:lnTo>
                  <a:lnTo>
                    <a:pt x="2355" y="363"/>
                  </a:lnTo>
                  <a:lnTo>
                    <a:pt x="2321" y="377"/>
                  </a:lnTo>
                  <a:lnTo>
                    <a:pt x="2290" y="396"/>
                  </a:lnTo>
                  <a:lnTo>
                    <a:pt x="2262" y="420"/>
                  </a:lnTo>
                  <a:lnTo>
                    <a:pt x="2239" y="447"/>
                  </a:lnTo>
                  <a:lnTo>
                    <a:pt x="2220" y="478"/>
                  </a:lnTo>
                  <a:lnTo>
                    <a:pt x="2206" y="512"/>
                  </a:lnTo>
                  <a:lnTo>
                    <a:pt x="2198" y="548"/>
                  </a:lnTo>
                  <a:lnTo>
                    <a:pt x="2194" y="586"/>
                  </a:lnTo>
                  <a:lnTo>
                    <a:pt x="2198" y="624"/>
                  </a:lnTo>
                  <a:lnTo>
                    <a:pt x="2206" y="660"/>
                  </a:lnTo>
                  <a:lnTo>
                    <a:pt x="2220" y="694"/>
                  </a:lnTo>
                  <a:lnTo>
                    <a:pt x="2239" y="725"/>
                  </a:lnTo>
                  <a:lnTo>
                    <a:pt x="2262" y="752"/>
                  </a:lnTo>
                  <a:lnTo>
                    <a:pt x="2290" y="775"/>
                  </a:lnTo>
                  <a:lnTo>
                    <a:pt x="2321" y="794"/>
                  </a:lnTo>
                  <a:lnTo>
                    <a:pt x="2355" y="809"/>
                  </a:lnTo>
                  <a:lnTo>
                    <a:pt x="2391" y="818"/>
                  </a:lnTo>
                  <a:lnTo>
                    <a:pt x="2428" y="821"/>
                  </a:lnTo>
                  <a:lnTo>
                    <a:pt x="2466" y="818"/>
                  </a:lnTo>
                  <a:lnTo>
                    <a:pt x="2502" y="809"/>
                  </a:lnTo>
                  <a:lnTo>
                    <a:pt x="2536" y="794"/>
                  </a:lnTo>
                  <a:lnTo>
                    <a:pt x="2567" y="775"/>
                  </a:lnTo>
                  <a:lnTo>
                    <a:pt x="2593" y="752"/>
                  </a:lnTo>
                  <a:lnTo>
                    <a:pt x="2617" y="725"/>
                  </a:lnTo>
                  <a:lnTo>
                    <a:pt x="2636" y="694"/>
                  </a:lnTo>
                  <a:lnTo>
                    <a:pt x="2650" y="660"/>
                  </a:lnTo>
                  <a:lnTo>
                    <a:pt x="2659" y="624"/>
                  </a:lnTo>
                  <a:lnTo>
                    <a:pt x="2662" y="586"/>
                  </a:lnTo>
                  <a:lnTo>
                    <a:pt x="2659" y="548"/>
                  </a:lnTo>
                  <a:lnTo>
                    <a:pt x="2650" y="512"/>
                  </a:lnTo>
                  <a:lnTo>
                    <a:pt x="2636" y="478"/>
                  </a:lnTo>
                  <a:lnTo>
                    <a:pt x="2617" y="447"/>
                  </a:lnTo>
                  <a:lnTo>
                    <a:pt x="2593" y="420"/>
                  </a:lnTo>
                  <a:lnTo>
                    <a:pt x="2567" y="396"/>
                  </a:lnTo>
                  <a:lnTo>
                    <a:pt x="2536" y="377"/>
                  </a:lnTo>
                  <a:lnTo>
                    <a:pt x="2502" y="363"/>
                  </a:lnTo>
                  <a:lnTo>
                    <a:pt x="2466" y="355"/>
                  </a:lnTo>
                  <a:lnTo>
                    <a:pt x="2428" y="351"/>
                  </a:lnTo>
                  <a:close/>
                  <a:moveTo>
                    <a:pt x="2425" y="0"/>
                  </a:moveTo>
                  <a:lnTo>
                    <a:pt x="2443" y="2"/>
                  </a:lnTo>
                  <a:lnTo>
                    <a:pt x="2460" y="10"/>
                  </a:lnTo>
                  <a:lnTo>
                    <a:pt x="2473" y="20"/>
                  </a:lnTo>
                  <a:lnTo>
                    <a:pt x="2484" y="34"/>
                  </a:lnTo>
                  <a:lnTo>
                    <a:pt x="2491" y="51"/>
                  </a:lnTo>
                  <a:lnTo>
                    <a:pt x="2493" y="70"/>
                  </a:lnTo>
                  <a:lnTo>
                    <a:pt x="2493" y="217"/>
                  </a:lnTo>
                  <a:lnTo>
                    <a:pt x="2540" y="229"/>
                  </a:lnTo>
                  <a:lnTo>
                    <a:pt x="2585" y="246"/>
                  </a:lnTo>
                  <a:lnTo>
                    <a:pt x="2625" y="268"/>
                  </a:lnTo>
                  <a:lnTo>
                    <a:pt x="2663" y="295"/>
                  </a:lnTo>
                  <a:lnTo>
                    <a:pt x="2697" y="327"/>
                  </a:lnTo>
                  <a:lnTo>
                    <a:pt x="2728" y="363"/>
                  </a:lnTo>
                  <a:lnTo>
                    <a:pt x="2753" y="401"/>
                  </a:lnTo>
                  <a:lnTo>
                    <a:pt x="2773" y="444"/>
                  </a:lnTo>
                  <a:lnTo>
                    <a:pt x="2788" y="489"/>
                  </a:lnTo>
                  <a:lnTo>
                    <a:pt x="2798" y="537"/>
                  </a:lnTo>
                  <a:lnTo>
                    <a:pt x="2801" y="586"/>
                  </a:lnTo>
                  <a:lnTo>
                    <a:pt x="2799" y="630"/>
                  </a:lnTo>
                  <a:lnTo>
                    <a:pt x="2792" y="673"/>
                  </a:lnTo>
                  <a:lnTo>
                    <a:pt x="2779" y="713"/>
                  </a:lnTo>
                  <a:lnTo>
                    <a:pt x="2763" y="752"/>
                  </a:lnTo>
                  <a:lnTo>
                    <a:pt x="3078" y="1005"/>
                  </a:lnTo>
                  <a:lnTo>
                    <a:pt x="3104" y="987"/>
                  </a:lnTo>
                  <a:lnTo>
                    <a:pt x="3134" y="973"/>
                  </a:lnTo>
                  <a:lnTo>
                    <a:pt x="3165" y="962"/>
                  </a:lnTo>
                  <a:lnTo>
                    <a:pt x="3198" y="956"/>
                  </a:lnTo>
                  <a:lnTo>
                    <a:pt x="3232" y="954"/>
                  </a:lnTo>
                  <a:lnTo>
                    <a:pt x="3271" y="957"/>
                  </a:lnTo>
                  <a:lnTo>
                    <a:pt x="3307" y="966"/>
                  </a:lnTo>
                  <a:lnTo>
                    <a:pt x="3342" y="978"/>
                  </a:lnTo>
                  <a:lnTo>
                    <a:pt x="3374" y="996"/>
                  </a:lnTo>
                  <a:lnTo>
                    <a:pt x="3403" y="1019"/>
                  </a:lnTo>
                  <a:lnTo>
                    <a:pt x="3429" y="1044"/>
                  </a:lnTo>
                  <a:lnTo>
                    <a:pt x="3451" y="1074"/>
                  </a:lnTo>
                  <a:lnTo>
                    <a:pt x="3469" y="1106"/>
                  </a:lnTo>
                  <a:lnTo>
                    <a:pt x="3482" y="1141"/>
                  </a:lnTo>
                  <a:lnTo>
                    <a:pt x="3490" y="1177"/>
                  </a:lnTo>
                  <a:lnTo>
                    <a:pt x="3494" y="1217"/>
                  </a:lnTo>
                  <a:lnTo>
                    <a:pt x="3490" y="1255"/>
                  </a:lnTo>
                  <a:lnTo>
                    <a:pt x="3482" y="1292"/>
                  </a:lnTo>
                  <a:lnTo>
                    <a:pt x="3469" y="1326"/>
                  </a:lnTo>
                  <a:lnTo>
                    <a:pt x="3451" y="1359"/>
                  </a:lnTo>
                  <a:lnTo>
                    <a:pt x="3429" y="1388"/>
                  </a:lnTo>
                  <a:lnTo>
                    <a:pt x="3403" y="1415"/>
                  </a:lnTo>
                  <a:lnTo>
                    <a:pt x="3374" y="1436"/>
                  </a:lnTo>
                  <a:lnTo>
                    <a:pt x="3342" y="1454"/>
                  </a:lnTo>
                  <a:lnTo>
                    <a:pt x="3307" y="1468"/>
                  </a:lnTo>
                  <a:lnTo>
                    <a:pt x="3271" y="1475"/>
                  </a:lnTo>
                  <a:lnTo>
                    <a:pt x="3232" y="1479"/>
                  </a:lnTo>
                  <a:lnTo>
                    <a:pt x="3193" y="1475"/>
                  </a:lnTo>
                  <a:lnTo>
                    <a:pt x="3156" y="1468"/>
                  </a:lnTo>
                  <a:lnTo>
                    <a:pt x="3121" y="1454"/>
                  </a:lnTo>
                  <a:lnTo>
                    <a:pt x="3090" y="1436"/>
                  </a:lnTo>
                  <a:lnTo>
                    <a:pt x="3061" y="1415"/>
                  </a:lnTo>
                  <a:lnTo>
                    <a:pt x="3034" y="1388"/>
                  </a:lnTo>
                  <a:lnTo>
                    <a:pt x="3012" y="1359"/>
                  </a:lnTo>
                  <a:lnTo>
                    <a:pt x="2995" y="1326"/>
                  </a:lnTo>
                  <a:lnTo>
                    <a:pt x="2981" y="1292"/>
                  </a:lnTo>
                  <a:lnTo>
                    <a:pt x="2973" y="1255"/>
                  </a:lnTo>
                  <a:lnTo>
                    <a:pt x="2971" y="1217"/>
                  </a:lnTo>
                  <a:lnTo>
                    <a:pt x="2973" y="1181"/>
                  </a:lnTo>
                  <a:lnTo>
                    <a:pt x="2980" y="1147"/>
                  </a:lnTo>
                  <a:lnTo>
                    <a:pt x="2991" y="1115"/>
                  </a:lnTo>
                  <a:lnTo>
                    <a:pt x="2679" y="863"/>
                  </a:lnTo>
                  <a:lnTo>
                    <a:pt x="2646" y="889"/>
                  </a:lnTo>
                  <a:lnTo>
                    <a:pt x="2612" y="911"/>
                  </a:lnTo>
                  <a:lnTo>
                    <a:pt x="2574" y="930"/>
                  </a:lnTo>
                  <a:lnTo>
                    <a:pt x="2535" y="944"/>
                  </a:lnTo>
                  <a:lnTo>
                    <a:pt x="2493" y="955"/>
                  </a:lnTo>
                  <a:lnTo>
                    <a:pt x="2493" y="1108"/>
                  </a:lnTo>
                  <a:lnTo>
                    <a:pt x="2491" y="1126"/>
                  </a:lnTo>
                  <a:lnTo>
                    <a:pt x="2484" y="1143"/>
                  </a:lnTo>
                  <a:lnTo>
                    <a:pt x="2473" y="1157"/>
                  </a:lnTo>
                  <a:lnTo>
                    <a:pt x="2460" y="1169"/>
                  </a:lnTo>
                  <a:lnTo>
                    <a:pt x="2443" y="1175"/>
                  </a:lnTo>
                  <a:lnTo>
                    <a:pt x="2425" y="1178"/>
                  </a:lnTo>
                  <a:lnTo>
                    <a:pt x="2405" y="1175"/>
                  </a:lnTo>
                  <a:lnTo>
                    <a:pt x="2390" y="1169"/>
                  </a:lnTo>
                  <a:lnTo>
                    <a:pt x="2375" y="1157"/>
                  </a:lnTo>
                  <a:lnTo>
                    <a:pt x="2364" y="1143"/>
                  </a:lnTo>
                  <a:lnTo>
                    <a:pt x="2357" y="1126"/>
                  </a:lnTo>
                  <a:lnTo>
                    <a:pt x="2355" y="1108"/>
                  </a:lnTo>
                  <a:lnTo>
                    <a:pt x="2355" y="953"/>
                  </a:lnTo>
                  <a:lnTo>
                    <a:pt x="2313" y="942"/>
                  </a:lnTo>
                  <a:lnTo>
                    <a:pt x="2274" y="927"/>
                  </a:lnTo>
                  <a:lnTo>
                    <a:pt x="2237" y="907"/>
                  </a:lnTo>
                  <a:lnTo>
                    <a:pt x="2202" y="884"/>
                  </a:lnTo>
                  <a:lnTo>
                    <a:pt x="2171" y="857"/>
                  </a:lnTo>
                  <a:lnTo>
                    <a:pt x="2142" y="826"/>
                  </a:lnTo>
                  <a:lnTo>
                    <a:pt x="2117" y="793"/>
                  </a:lnTo>
                  <a:lnTo>
                    <a:pt x="1534" y="1055"/>
                  </a:lnTo>
                  <a:lnTo>
                    <a:pt x="1536" y="1090"/>
                  </a:lnTo>
                  <a:lnTo>
                    <a:pt x="1533" y="1132"/>
                  </a:lnTo>
                  <a:lnTo>
                    <a:pt x="1524" y="1170"/>
                  </a:lnTo>
                  <a:lnTo>
                    <a:pt x="1509" y="1207"/>
                  </a:lnTo>
                  <a:lnTo>
                    <a:pt x="1489" y="1241"/>
                  </a:lnTo>
                  <a:lnTo>
                    <a:pt x="1464" y="1271"/>
                  </a:lnTo>
                  <a:lnTo>
                    <a:pt x="1435" y="1297"/>
                  </a:lnTo>
                  <a:lnTo>
                    <a:pt x="1403" y="1319"/>
                  </a:lnTo>
                  <a:lnTo>
                    <a:pt x="1367" y="1336"/>
                  </a:lnTo>
                  <a:lnTo>
                    <a:pt x="1329" y="1347"/>
                  </a:lnTo>
                  <a:lnTo>
                    <a:pt x="1289" y="1352"/>
                  </a:lnTo>
                  <a:lnTo>
                    <a:pt x="1166" y="1877"/>
                  </a:lnTo>
                  <a:lnTo>
                    <a:pt x="1196" y="1899"/>
                  </a:lnTo>
                  <a:lnTo>
                    <a:pt x="1223" y="1925"/>
                  </a:lnTo>
                  <a:lnTo>
                    <a:pt x="1246" y="1954"/>
                  </a:lnTo>
                  <a:lnTo>
                    <a:pt x="1265" y="1987"/>
                  </a:lnTo>
                  <a:lnTo>
                    <a:pt x="1280" y="2024"/>
                  </a:lnTo>
                  <a:lnTo>
                    <a:pt x="1289" y="2061"/>
                  </a:lnTo>
                  <a:lnTo>
                    <a:pt x="1292" y="2101"/>
                  </a:lnTo>
                  <a:lnTo>
                    <a:pt x="1289" y="2140"/>
                  </a:lnTo>
                  <a:lnTo>
                    <a:pt x="1280" y="2177"/>
                  </a:lnTo>
                  <a:lnTo>
                    <a:pt x="1267" y="2212"/>
                  </a:lnTo>
                  <a:lnTo>
                    <a:pt x="1249" y="2244"/>
                  </a:lnTo>
                  <a:lnTo>
                    <a:pt x="1227" y="2273"/>
                  </a:lnTo>
                  <a:lnTo>
                    <a:pt x="1202" y="2299"/>
                  </a:lnTo>
                  <a:lnTo>
                    <a:pt x="1172" y="2321"/>
                  </a:lnTo>
                  <a:lnTo>
                    <a:pt x="1140" y="2339"/>
                  </a:lnTo>
                  <a:lnTo>
                    <a:pt x="1105" y="2353"/>
                  </a:lnTo>
                  <a:lnTo>
                    <a:pt x="1069" y="2361"/>
                  </a:lnTo>
                  <a:lnTo>
                    <a:pt x="1030" y="2363"/>
                  </a:lnTo>
                  <a:lnTo>
                    <a:pt x="993" y="2361"/>
                  </a:lnTo>
                  <a:lnTo>
                    <a:pt x="956" y="2353"/>
                  </a:lnTo>
                  <a:lnTo>
                    <a:pt x="922" y="2340"/>
                  </a:lnTo>
                  <a:lnTo>
                    <a:pt x="890" y="2323"/>
                  </a:lnTo>
                  <a:lnTo>
                    <a:pt x="861" y="2301"/>
                  </a:lnTo>
                  <a:lnTo>
                    <a:pt x="836" y="2276"/>
                  </a:lnTo>
                  <a:lnTo>
                    <a:pt x="813" y="2247"/>
                  </a:lnTo>
                  <a:lnTo>
                    <a:pt x="523" y="2338"/>
                  </a:lnTo>
                  <a:lnTo>
                    <a:pt x="523" y="2346"/>
                  </a:lnTo>
                  <a:lnTo>
                    <a:pt x="520" y="2384"/>
                  </a:lnTo>
                  <a:lnTo>
                    <a:pt x="511" y="2422"/>
                  </a:lnTo>
                  <a:lnTo>
                    <a:pt x="498" y="2456"/>
                  </a:lnTo>
                  <a:lnTo>
                    <a:pt x="480" y="2489"/>
                  </a:lnTo>
                  <a:lnTo>
                    <a:pt x="458" y="2518"/>
                  </a:lnTo>
                  <a:lnTo>
                    <a:pt x="433" y="2544"/>
                  </a:lnTo>
                  <a:lnTo>
                    <a:pt x="404" y="2565"/>
                  </a:lnTo>
                  <a:lnTo>
                    <a:pt x="371" y="2584"/>
                  </a:lnTo>
                  <a:lnTo>
                    <a:pt x="337" y="2597"/>
                  </a:lnTo>
                  <a:lnTo>
                    <a:pt x="300" y="2605"/>
                  </a:lnTo>
                  <a:lnTo>
                    <a:pt x="261" y="2608"/>
                  </a:lnTo>
                  <a:lnTo>
                    <a:pt x="223" y="2605"/>
                  </a:lnTo>
                  <a:lnTo>
                    <a:pt x="186" y="2597"/>
                  </a:lnTo>
                  <a:lnTo>
                    <a:pt x="152" y="2584"/>
                  </a:lnTo>
                  <a:lnTo>
                    <a:pt x="119" y="2565"/>
                  </a:lnTo>
                  <a:lnTo>
                    <a:pt x="90" y="2544"/>
                  </a:lnTo>
                  <a:lnTo>
                    <a:pt x="65" y="2518"/>
                  </a:lnTo>
                  <a:lnTo>
                    <a:pt x="42" y="2489"/>
                  </a:lnTo>
                  <a:lnTo>
                    <a:pt x="24" y="2456"/>
                  </a:lnTo>
                  <a:lnTo>
                    <a:pt x="11" y="2422"/>
                  </a:lnTo>
                  <a:lnTo>
                    <a:pt x="3" y="2384"/>
                  </a:lnTo>
                  <a:lnTo>
                    <a:pt x="0" y="2346"/>
                  </a:lnTo>
                  <a:lnTo>
                    <a:pt x="3" y="2307"/>
                  </a:lnTo>
                  <a:lnTo>
                    <a:pt x="11" y="2271"/>
                  </a:lnTo>
                  <a:lnTo>
                    <a:pt x="24" y="2235"/>
                  </a:lnTo>
                  <a:lnTo>
                    <a:pt x="42" y="2204"/>
                  </a:lnTo>
                  <a:lnTo>
                    <a:pt x="65" y="2174"/>
                  </a:lnTo>
                  <a:lnTo>
                    <a:pt x="90" y="2148"/>
                  </a:lnTo>
                  <a:lnTo>
                    <a:pt x="119" y="2126"/>
                  </a:lnTo>
                  <a:lnTo>
                    <a:pt x="152" y="2108"/>
                  </a:lnTo>
                  <a:lnTo>
                    <a:pt x="186" y="2095"/>
                  </a:lnTo>
                  <a:lnTo>
                    <a:pt x="223" y="2086"/>
                  </a:lnTo>
                  <a:lnTo>
                    <a:pt x="261" y="2083"/>
                  </a:lnTo>
                  <a:lnTo>
                    <a:pt x="300" y="2086"/>
                  </a:lnTo>
                  <a:lnTo>
                    <a:pt x="337" y="2095"/>
                  </a:lnTo>
                  <a:lnTo>
                    <a:pt x="372" y="2108"/>
                  </a:lnTo>
                  <a:lnTo>
                    <a:pt x="404" y="2126"/>
                  </a:lnTo>
                  <a:lnTo>
                    <a:pt x="434" y="2148"/>
                  </a:lnTo>
                  <a:lnTo>
                    <a:pt x="459" y="2175"/>
                  </a:lnTo>
                  <a:lnTo>
                    <a:pt x="482" y="2205"/>
                  </a:lnTo>
                  <a:lnTo>
                    <a:pt x="769" y="2115"/>
                  </a:lnTo>
                  <a:lnTo>
                    <a:pt x="769" y="2101"/>
                  </a:lnTo>
                  <a:lnTo>
                    <a:pt x="772" y="2062"/>
                  </a:lnTo>
                  <a:lnTo>
                    <a:pt x="780" y="2026"/>
                  </a:lnTo>
                  <a:lnTo>
                    <a:pt x="793" y="1991"/>
                  </a:lnTo>
                  <a:lnTo>
                    <a:pt x="811" y="1959"/>
                  </a:lnTo>
                  <a:lnTo>
                    <a:pt x="833" y="1929"/>
                  </a:lnTo>
                  <a:lnTo>
                    <a:pt x="859" y="1903"/>
                  </a:lnTo>
                  <a:lnTo>
                    <a:pt x="888" y="1881"/>
                  </a:lnTo>
                  <a:lnTo>
                    <a:pt x="921" y="1863"/>
                  </a:lnTo>
                  <a:lnTo>
                    <a:pt x="955" y="1850"/>
                  </a:lnTo>
                  <a:lnTo>
                    <a:pt x="992" y="1842"/>
                  </a:lnTo>
                  <a:lnTo>
                    <a:pt x="1030" y="1838"/>
                  </a:lnTo>
                  <a:lnTo>
                    <a:pt x="1031" y="1838"/>
                  </a:lnTo>
                  <a:lnTo>
                    <a:pt x="1153" y="1322"/>
                  </a:lnTo>
                  <a:lnTo>
                    <a:pt x="1123" y="1303"/>
                  </a:lnTo>
                  <a:lnTo>
                    <a:pt x="1096" y="1282"/>
                  </a:lnTo>
                  <a:lnTo>
                    <a:pt x="1072" y="1256"/>
                  </a:lnTo>
                  <a:lnTo>
                    <a:pt x="1052" y="1227"/>
                  </a:lnTo>
                  <a:lnTo>
                    <a:pt x="1036" y="1196"/>
                  </a:lnTo>
                  <a:lnTo>
                    <a:pt x="1023" y="1163"/>
                  </a:lnTo>
                  <a:lnTo>
                    <a:pt x="1016" y="1127"/>
                  </a:lnTo>
                  <a:lnTo>
                    <a:pt x="1014" y="1090"/>
                  </a:lnTo>
                  <a:lnTo>
                    <a:pt x="1016" y="1052"/>
                  </a:lnTo>
                  <a:lnTo>
                    <a:pt x="1025" y="1015"/>
                  </a:lnTo>
                  <a:lnTo>
                    <a:pt x="1037" y="979"/>
                  </a:lnTo>
                  <a:lnTo>
                    <a:pt x="1055" y="947"/>
                  </a:lnTo>
                  <a:lnTo>
                    <a:pt x="1078" y="918"/>
                  </a:lnTo>
                  <a:lnTo>
                    <a:pt x="1103" y="892"/>
                  </a:lnTo>
                  <a:lnTo>
                    <a:pt x="1133" y="870"/>
                  </a:lnTo>
                  <a:lnTo>
                    <a:pt x="1165" y="853"/>
                  </a:lnTo>
                  <a:lnTo>
                    <a:pt x="1200" y="839"/>
                  </a:lnTo>
                  <a:lnTo>
                    <a:pt x="1237" y="830"/>
                  </a:lnTo>
                  <a:lnTo>
                    <a:pt x="1275" y="828"/>
                  </a:lnTo>
                  <a:lnTo>
                    <a:pt x="1315" y="831"/>
                  </a:lnTo>
                  <a:lnTo>
                    <a:pt x="1354" y="840"/>
                  </a:lnTo>
                  <a:lnTo>
                    <a:pt x="1390" y="855"/>
                  </a:lnTo>
                  <a:lnTo>
                    <a:pt x="1423" y="874"/>
                  </a:lnTo>
                  <a:lnTo>
                    <a:pt x="1453" y="899"/>
                  </a:lnTo>
                  <a:lnTo>
                    <a:pt x="1480" y="927"/>
                  </a:lnTo>
                  <a:lnTo>
                    <a:pt x="2063" y="664"/>
                  </a:lnTo>
                  <a:lnTo>
                    <a:pt x="2057" y="626"/>
                  </a:lnTo>
                  <a:lnTo>
                    <a:pt x="2054" y="586"/>
                  </a:lnTo>
                  <a:lnTo>
                    <a:pt x="2058" y="538"/>
                  </a:lnTo>
                  <a:lnTo>
                    <a:pt x="2067" y="491"/>
                  </a:lnTo>
                  <a:lnTo>
                    <a:pt x="2082" y="446"/>
                  </a:lnTo>
                  <a:lnTo>
                    <a:pt x="2102" y="405"/>
                  </a:lnTo>
                  <a:lnTo>
                    <a:pt x="2127" y="365"/>
                  </a:lnTo>
                  <a:lnTo>
                    <a:pt x="2156" y="330"/>
                  </a:lnTo>
                  <a:lnTo>
                    <a:pt x="2189" y="298"/>
                  </a:lnTo>
                  <a:lnTo>
                    <a:pt x="2226" y="272"/>
                  </a:lnTo>
                  <a:lnTo>
                    <a:pt x="2267" y="248"/>
                  </a:lnTo>
                  <a:lnTo>
                    <a:pt x="2309" y="231"/>
                  </a:lnTo>
                  <a:lnTo>
                    <a:pt x="2355" y="218"/>
                  </a:lnTo>
                  <a:lnTo>
                    <a:pt x="2355" y="70"/>
                  </a:lnTo>
                  <a:lnTo>
                    <a:pt x="2357" y="51"/>
                  </a:lnTo>
                  <a:lnTo>
                    <a:pt x="2364" y="34"/>
                  </a:lnTo>
                  <a:lnTo>
                    <a:pt x="2375" y="20"/>
                  </a:lnTo>
                  <a:lnTo>
                    <a:pt x="2390" y="10"/>
                  </a:lnTo>
                  <a:lnTo>
                    <a:pt x="2405" y="2"/>
                  </a:lnTo>
                  <a:lnTo>
                    <a:pt x="2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8" name="Group 927"/>
          <p:cNvGrpSpPr/>
          <p:nvPr/>
        </p:nvGrpSpPr>
        <p:grpSpPr>
          <a:xfrm>
            <a:off x="8152297" y="3462296"/>
            <a:ext cx="555625" cy="552450"/>
            <a:chOff x="8250238" y="3462338"/>
            <a:chExt cx="555625" cy="552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6" name="Freeform 249"/>
            <p:cNvSpPr>
              <a:spLocks noEditPoints="1"/>
            </p:cNvSpPr>
            <p:nvPr/>
          </p:nvSpPr>
          <p:spPr bwMode="auto">
            <a:xfrm>
              <a:off x="8250238" y="3462338"/>
              <a:ext cx="555625" cy="552450"/>
            </a:xfrm>
            <a:custGeom>
              <a:avLst/>
              <a:gdLst>
                <a:gd name="T0" fmla="*/ 1652 w 3500"/>
                <a:gd name="T1" fmla="*/ 2750 h 3476"/>
                <a:gd name="T2" fmla="*/ 1813 w 3500"/>
                <a:gd name="T3" fmla="*/ 2805 h 3476"/>
                <a:gd name="T4" fmla="*/ 1793 w 3500"/>
                <a:gd name="T5" fmla="*/ 2638 h 3476"/>
                <a:gd name="T6" fmla="*/ 2501 w 3500"/>
                <a:gd name="T7" fmla="*/ 2526 h 3476"/>
                <a:gd name="T8" fmla="*/ 2622 w 3500"/>
                <a:gd name="T9" fmla="*/ 2646 h 3476"/>
                <a:gd name="T10" fmla="*/ 2677 w 3500"/>
                <a:gd name="T11" fmla="*/ 2487 h 3476"/>
                <a:gd name="T12" fmla="*/ 832 w 3500"/>
                <a:gd name="T13" fmla="*/ 2479 h 3476"/>
                <a:gd name="T14" fmla="*/ 887 w 3500"/>
                <a:gd name="T15" fmla="*/ 2638 h 3476"/>
                <a:gd name="T16" fmla="*/ 1008 w 3500"/>
                <a:gd name="T17" fmla="*/ 2518 h 3476"/>
                <a:gd name="T18" fmla="*/ 857 w 3500"/>
                <a:gd name="T19" fmla="*/ 1568 h 3476"/>
                <a:gd name="T20" fmla="*/ 839 w 3500"/>
                <a:gd name="T21" fmla="*/ 1735 h 3476"/>
                <a:gd name="T22" fmla="*/ 999 w 3500"/>
                <a:gd name="T23" fmla="*/ 1681 h 3476"/>
                <a:gd name="T24" fmla="*/ 1672 w 3500"/>
                <a:gd name="T25" fmla="*/ 639 h 3476"/>
                <a:gd name="T26" fmla="*/ 1095 w 3500"/>
                <a:gd name="T27" fmla="*/ 1800 h 3476"/>
                <a:gd name="T28" fmla="*/ 791 w 3500"/>
                <a:gd name="T29" fmla="*/ 1871 h 3476"/>
                <a:gd name="T30" fmla="*/ 675 w 3500"/>
                <a:gd name="T31" fmla="*/ 1582 h 3476"/>
                <a:gd name="T32" fmla="*/ 670 w 3500"/>
                <a:gd name="T33" fmla="*/ 2540 h 3476"/>
                <a:gd name="T34" fmla="*/ 871 w 3500"/>
                <a:gd name="T35" fmla="*/ 2305 h 3476"/>
                <a:gd name="T36" fmla="*/ 1139 w 3500"/>
                <a:gd name="T37" fmla="*/ 2473 h 3476"/>
                <a:gd name="T38" fmla="*/ 1750 w 3500"/>
                <a:gd name="T39" fmla="*/ 2488 h 3476"/>
                <a:gd name="T40" fmla="*/ 2555 w 3500"/>
                <a:gd name="T41" fmla="*/ 608 h 3476"/>
                <a:gd name="T42" fmla="*/ 2536 w 3500"/>
                <a:gd name="T43" fmla="*/ 777 h 3476"/>
                <a:gd name="T44" fmla="*/ 2696 w 3500"/>
                <a:gd name="T45" fmla="*/ 722 h 3476"/>
                <a:gd name="T46" fmla="*/ 1742 w 3500"/>
                <a:gd name="T47" fmla="*/ 310 h 3476"/>
                <a:gd name="T48" fmla="*/ 1651 w 3500"/>
                <a:gd name="T49" fmla="*/ 454 h 3476"/>
                <a:gd name="T50" fmla="*/ 1820 w 3500"/>
                <a:gd name="T51" fmla="*/ 472 h 3476"/>
                <a:gd name="T52" fmla="*/ 1765 w 3500"/>
                <a:gd name="T53" fmla="*/ 312 h 3476"/>
                <a:gd name="T54" fmla="*/ 326 w 3500"/>
                <a:gd name="T55" fmla="*/ 782 h 3476"/>
                <a:gd name="T56" fmla="*/ 1537 w 3500"/>
                <a:gd name="T57" fmla="*/ 535 h 3476"/>
                <a:gd name="T58" fmla="*/ 1572 w 3500"/>
                <a:gd name="T59" fmla="*/ 241 h 3476"/>
                <a:gd name="T60" fmla="*/ 1883 w 3500"/>
                <a:gd name="T61" fmla="*/ 217 h 3476"/>
                <a:gd name="T62" fmla="*/ 1959 w 3500"/>
                <a:gd name="T63" fmla="*/ 510 h 3476"/>
                <a:gd name="T64" fmla="*/ 2370 w 3500"/>
                <a:gd name="T65" fmla="*/ 771 h 3476"/>
                <a:gd name="T66" fmla="*/ 2488 w 3500"/>
                <a:gd name="T67" fmla="*/ 486 h 3476"/>
                <a:gd name="T68" fmla="*/ 2790 w 3500"/>
                <a:gd name="T69" fmla="*/ 555 h 3476"/>
                <a:gd name="T70" fmla="*/ 3339 w 3500"/>
                <a:gd name="T71" fmla="*/ 690 h 3476"/>
                <a:gd name="T72" fmla="*/ 2803 w 3500"/>
                <a:gd name="T73" fmla="*/ 824 h 3476"/>
                <a:gd name="T74" fmla="*/ 2299 w 3500"/>
                <a:gd name="T75" fmla="*/ 1603 h 3476"/>
                <a:gd name="T76" fmla="*/ 3035 w 3500"/>
                <a:gd name="T77" fmla="*/ 2079 h 3476"/>
                <a:gd name="T78" fmla="*/ 3113 w 3500"/>
                <a:gd name="T79" fmla="*/ 2181 h 3476"/>
                <a:gd name="T80" fmla="*/ 2768 w 3500"/>
                <a:gd name="T81" fmla="*/ 2718 h 3476"/>
                <a:gd name="T82" fmla="*/ 2457 w 3500"/>
                <a:gd name="T83" fmla="*/ 2743 h 3476"/>
                <a:gd name="T84" fmla="*/ 2383 w 3500"/>
                <a:gd name="T85" fmla="*/ 2445 h 3476"/>
                <a:gd name="T86" fmla="*/ 1979 w 3500"/>
                <a:gd name="T87" fmla="*/ 2658 h 3476"/>
                <a:gd name="T88" fmla="*/ 1860 w 3500"/>
                <a:gd name="T89" fmla="*/ 2940 h 3476"/>
                <a:gd name="T90" fmla="*/ 1563 w 3500"/>
                <a:gd name="T91" fmla="*/ 2878 h 3476"/>
                <a:gd name="T92" fmla="*/ 1020 w 3500"/>
                <a:gd name="T93" fmla="*/ 2753 h 3476"/>
                <a:gd name="T94" fmla="*/ 3449 w 3500"/>
                <a:gd name="T95" fmla="*/ 3178 h 3476"/>
                <a:gd name="T96" fmla="*/ 3465 w 3500"/>
                <a:gd name="T97" fmla="*/ 3305 h 3476"/>
                <a:gd name="T98" fmla="*/ 2643 w 3500"/>
                <a:gd name="T99" fmla="*/ 3474 h 3476"/>
                <a:gd name="T100" fmla="*/ 1837 w 3500"/>
                <a:gd name="T101" fmla="*/ 3315 h 3476"/>
                <a:gd name="T102" fmla="*/ 1732 w 3500"/>
                <a:gd name="T103" fmla="*/ 3466 h 3476"/>
                <a:gd name="T104" fmla="*/ 987 w 3500"/>
                <a:gd name="T105" fmla="*/ 3442 h 3476"/>
                <a:gd name="T106" fmla="*/ 859 w 3500"/>
                <a:gd name="T107" fmla="*/ 3425 h 3476"/>
                <a:gd name="T108" fmla="*/ 187 w 3500"/>
                <a:gd name="T109" fmla="*/ 3246 h 3476"/>
                <a:gd name="T110" fmla="*/ 2 w 3500"/>
                <a:gd name="T111" fmla="*/ 2505 h 3476"/>
                <a:gd name="T112" fmla="*/ 51 w 3500"/>
                <a:gd name="T113" fmla="*/ 1734 h 3476"/>
                <a:gd name="T114" fmla="*/ 35 w 3500"/>
                <a:gd name="T115" fmla="*/ 1607 h 3476"/>
                <a:gd name="T116" fmla="*/ 10 w 3500"/>
                <a:gd name="T117" fmla="*/ 861 h 3476"/>
                <a:gd name="T118" fmla="*/ 187 w 3500"/>
                <a:gd name="T119" fmla="*/ 756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00" h="3476">
                  <a:moveTo>
                    <a:pt x="1750" y="2627"/>
                  </a:moveTo>
                  <a:lnTo>
                    <a:pt x="1727" y="2630"/>
                  </a:lnTo>
                  <a:lnTo>
                    <a:pt x="1707" y="2638"/>
                  </a:lnTo>
                  <a:lnTo>
                    <a:pt x="1687" y="2650"/>
                  </a:lnTo>
                  <a:lnTo>
                    <a:pt x="1672" y="2665"/>
                  </a:lnTo>
                  <a:lnTo>
                    <a:pt x="1660" y="2683"/>
                  </a:lnTo>
                  <a:lnTo>
                    <a:pt x="1652" y="2705"/>
                  </a:lnTo>
                  <a:lnTo>
                    <a:pt x="1650" y="2727"/>
                  </a:lnTo>
                  <a:lnTo>
                    <a:pt x="1652" y="2750"/>
                  </a:lnTo>
                  <a:lnTo>
                    <a:pt x="1660" y="2772"/>
                  </a:lnTo>
                  <a:lnTo>
                    <a:pt x="1672" y="2790"/>
                  </a:lnTo>
                  <a:lnTo>
                    <a:pt x="1687" y="2805"/>
                  </a:lnTo>
                  <a:lnTo>
                    <a:pt x="1707" y="2817"/>
                  </a:lnTo>
                  <a:lnTo>
                    <a:pt x="1727" y="2825"/>
                  </a:lnTo>
                  <a:lnTo>
                    <a:pt x="1750" y="2828"/>
                  </a:lnTo>
                  <a:lnTo>
                    <a:pt x="1773" y="2825"/>
                  </a:lnTo>
                  <a:lnTo>
                    <a:pt x="1793" y="2817"/>
                  </a:lnTo>
                  <a:lnTo>
                    <a:pt x="1813" y="2805"/>
                  </a:lnTo>
                  <a:lnTo>
                    <a:pt x="1828" y="2790"/>
                  </a:lnTo>
                  <a:lnTo>
                    <a:pt x="1840" y="2772"/>
                  </a:lnTo>
                  <a:lnTo>
                    <a:pt x="1848" y="2750"/>
                  </a:lnTo>
                  <a:lnTo>
                    <a:pt x="1850" y="2727"/>
                  </a:lnTo>
                  <a:lnTo>
                    <a:pt x="1848" y="2705"/>
                  </a:lnTo>
                  <a:lnTo>
                    <a:pt x="1840" y="2683"/>
                  </a:lnTo>
                  <a:lnTo>
                    <a:pt x="1828" y="2665"/>
                  </a:lnTo>
                  <a:lnTo>
                    <a:pt x="1813" y="2650"/>
                  </a:lnTo>
                  <a:lnTo>
                    <a:pt x="1793" y="2638"/>
                  </a:lnTo>
                  <a:lnTo>
                    <a:pt x="1773" y="2630"/>
                  </a:lnTo>
                  <a:lnTo>
                    <a:pt x="1750" y="2627"/>
                  </a:lnTo>
                  <a:close/>
                  <a:moveTo>
                    <a:pt x="2598" y="2449"/>
                  </a:moveTo>
                  <a:lnTo>
                    <a:pt x="2576" y="2452"/>
                  </a:lnTo>
                  <a:lnTo>
                    <a:pt x="2555" y="2460"/>
                  </a:lnTo>
                  <a:lnTo>
                    <a:pt x="2536" y="2471"/>
                  </a:lnTo>
                  <a:lnTo>
                    <a:pt x="2521" y="2487"/>
                  </a:lnTo>
                  <a:lnTo>
                    <a:pt x="2508" y="2505"/>
                  </a:lnTo>
                  <a:lnTo>
                    <a:pt x="2501" y="2526"/>
                  </a:lnTo>
                  <a:lnTo>
                    <a:pt x="2499" y="2549"/>
                  </a:lnTo>
                  <a:lnTo>
                    <a:pt x="2501" y="2572"/>
                  </a:lnTo>
                  <a:lnTo>
                    <a:pt x="2508" y="2593"/>
                  </a:lnTo>
                  <a:lnTo>
                    <a:pt x="2521" y="2611"/>
                  </a:lnTo>
                  <a:lnTo>
                    <a:pt x="2536" y="2627"/>
                  </a:lnTo>
                  <a:lnTo>
                    <a:pt x="2555" y="2639"/>
                  </a:lnTo>
                  <a:lnTo>
                    <a:pt x="2576" y="2646"/>
                  </a:lnTo>
                  <a:lnTo>
                    <a:pt x="2598" y="2650"/>
                  </a:lnTo>
                  <a:lnTo>
                    <a:pt x="2622" y="2646"/>
                  </a:lnTo>
                  <a:lnTo>
                    <a:pt x="2643" y="2639"/>
                  </a:lnTo>
                  <a:lnTo>
                    <a:pt x="2661" y="2627"/>
                  </a:lnTo>
                  <a:lnTo>
                    <a:pt x="2677" y="2611"/>
                  </a:lnTo>
                  <a:lnTo>
                    <a:pt x="2689" y="2593"/>
                  </a:lnTo>
                  <a:lnTo>
                    <a:pt x="2696" y="2572"/>
                  </a:lnTo>
                  <a:lnTo>
                    <a:pt x="2698" y="2549"/>
                  </a:lnTo>
                  <a:lnTo>
                    <a:pt x="2696" y="2526"/>
                  </a:lnTo>
                  <a:lnTo>
                    <a:pt x="2689" y="2505"/>
                  </a:lnTo>
                  <a:lnTo>
                    <a:pt x="2677" y="2487"/>
                  </a:lnTo>
                  <a:lnTo>
                    <a:pt x="2661" y="2471"/>
                  </a:lnTo>
                  <a:lnTo>
                    <a:pt x="2643" y="2460"/>
                  </a:lnTo>
                  <a:lnTo>
                    <a:pt x="2622" y="2452"/>
                  </a:lnTo>
                  <a:lnTo>
                    <a:pt x="2598" y="2449"/>
                  </a:lnTo>
                  <a:close/>
                  <a:moveTo>
                    <a:pt x="910" y="2440"/>
                  </a:moveTo>
                  <a:lnTo>
                    <a:pt x="887" y="2444"/>
                  </a:lnTo>
                  <a:lnTo>
                    <a:pt x="865" y="2451"/>
                  </a:lnTo>
                  <a:lnTo>
                    <a:pt x="847" y="2463"/>
                  </a:lnTo>
                  <a:lnTo>
                    <a:pt x="832" y="2479"/>
                  </a:lnTo>
                  <a:lnTo>
                    <a:pt x="820" y="2497"/>
                  </a:lnTo>
                  <a:lnTo>
                    <a:pt x="812" y="2518"/>
                  </a:lnTo>
                  <a:lnTo>
                    <a:pt x="810" y="2540"/>
                  </a:lnTo>
                  <a:lnTo>
                    <a:pt x="812" y="2564"/>
                  </a:lnTo>
                  <a:lnTo>
                    <a:pt x="820" y="2585"/>
                  </a:lnTo>
                  <a:lnTo>
                    <a:pt x="832" y="2603"/>
                  </a:lnTo>
                  <a:lnTo>
                    <a:pt x="847" y="2619"/>
                  </a:lnTo>
                  <a:lnTo>
                    <a:pt x="865" y="2630"/>
                  </a:lnTo>
                  <a:lnTo>
                    <a:pt x="887" y="2638"/>
                  </a:lnTo>
                  <a:lnTo>
                    <a:pt x="910" y="2641"/>
                  </a:lnTo>
                  <a:lnTo>
                    <a:pt x="932" y="2638"/>
                  </a:lnTo>
                  <a:lnTo>
                    <a:pt x="953" y="2630"/>
                  </a:lnTo>
                  <a:lnTo>
                    <a:pt x="973" y="2619"/>
                  </a:lnTo>
                  <a:lnTo>
                    <a:pt x="987" y="2603"/>
                  </a:lnTo>
                  <a:lnTo>
                    <a:pt x="1000" y="2585"/>
                  </a:lnTo>
                  <a:lnTo>
                    <a:pt x="1008" y="2564"/>
                  </a:lnTo>
                  <a:lnTo>
                    <a:pt x="1010" y="2540"/>
                  </a:lnTo>
                  <a:lnTo>
                    <a:pt x="1008" y="2518"/>
                  </a:lnTo>
                  <a:lnTo>
                    <a:pt x="1000" y="2497"/>
                  </a:lnTo>
                  <a:lnTo>
                    <a:pt x="987" y="2479"/>
                  </a:lnTo>
                  <a:lnTo>
                    <a:pt x="973" y="2463"/>
                  </a:lnTo>
                  <a:lnTo>
                    <a:pt x="953" y="2451"/>
                  </a:lnTo>
                  <a:lnTo>
                    <a:pt x="932" y="2444"/>
                  </a:lnTo>
                  <a:lnTo>
                    <a:pt x="910" y="2440"/>
                  </a:lnTo>
                  <a:close/>
                  <a:moveTo>
                    <a:pt x="902" y="1558"/>
                  </a:moveTo>
                  <a:lnTo>
                    <a:pt x="878" y="1561"/>
                  </a:lnTo>
                  <a:lnTo>
                    <a:pt x="857" y="1568"/>
                  </a:lnTo>
                  <a:lnTo>
                    <a:pt x="839" y="1580"/>
                  </a:lnTo>
                  <a:lnTo>
                    <a:pt x="823" y="1595"/>
                  </a:lnTo>
                  <a:lnTo>
                    <a:pt x="811" y="1614"/>
                  </a:lnTo>
                  <a:lnTo>
                    <a:pt x="804" y="1635"/>
                  </a:lnTo>
                  <a:lnTo>
                    <a:pt x="802" y="1657"/>
                  </a:lnTo>
                  <a:lnTo>
                    <a:pt x="804" y="1681"/>
                  </a:lnTo>
                  <a:lnTo>
                    <a:pt x="811" y="1702"/>
                  </a:lnTo>
                  <a:lnTo>
                    <a:pt x="823" y="1720"/>
                  </a:lnTo>
                  <a:lnTo>
                    <a:pt x="839" y="1735"/>
                  </a:lnTo>
                  <a:lnTo>
                    <a:pt x="857" y="1748"/>
                  </a:lnTo>
                  <a:lnTo>
                    <a:pt x="878" y="1755"/>
                  </a:lnTo>
                  <a:lnTo>
                    <a:pt x="902" y="1758"/>
                  </a:lnTo>
                  <a:lnTo>
                    <a:pt x="924" y="1755"/>
                  </a:lnTo>
                  <a:lnTo>
                    <a:pt x="945" y="1748"/>
                  </a:lnTo>
                  <a:lnTo>
                    <a:pt x="964" y="1735"/>
                  </a:lnTo>
                  <a:lnTo>
                    <a:pt x="979" y="1720"/>
                  </a:lnTo>
                  <a:lnTo>
                    <a:pt x="992" y="1702"/>
                  </a:lnTo>
                  <a:lnTo>
                    <a:pt x="999" y="1681"/>
                  </a:lnTo>
                  <a:lnTo>
                    <a:pt x="1001" y="1657"/>
                  </a:lnTo>
                  <a:lnTo>
                    <a:pt x="999" y="1635"/>
                  </a:lnTo>
                  <a:lnTo>
                    <a:pt x="992" y="1614"/>
                  </a:lnTo>
                  <a:lnTo>
                    <a:pt x="979" y="1595"/>
                  </a:lnTo>
                  <a:lnTo>
                    <a:pt x="964" y="1580"/>
                  </a:lnTo>
                  <a:lnTo>
                    <a:pt x="945" y="1568"/>
                  </a:lnTo>
                  <a:lnTo>
                    <a:pt x="924" y="1561"/>
                  </a:lnTo>
                  <a:lnTo>
                    <a:pt x="902" y="1558"/>
                  </a:lnTo>
                  <a:close/>
                  <a:moveTo>
                    <a:pt x="1672" y="639"/>
                  </a:moveTo>
                  <a:lnTo>
                    <a:pt x="1093" y="1515"/>
                  </a:lnTo>
                  <a:lnTo>
                    <a:pt x="1114" y="1546"/>
                  </a:lnTo>
                  <a:lnTo>
                    <a:pt x="1128" y="1581"/>
                  </a:lnTo>
                  <a:lnTo>
                    <a:pt x="1138" y="1618"/>
                  </a:lnTo>
                  <a:lnTo>
                    <a:pt x="1141" y="1657"/>
                  </a:lnTo>
                  <a:lnTo>
                    <a:pt x="1138" y="1697"/>
                  </a:lnTo>
                  <a:lnTo>
                    <a:pt x="1128" y="1734"/>
                  </a:lnTo>
                  <a:lnTo>
                    <a:pt x="1114" y="1768"/>
                  </a:lnTo>
                  <a:lnTo>
                    <a:pt x="1095" y="1800"/>
                  </a:lnTo>
                  <a:lnTo>
                    <a:pt x="1070" y="1827"/>
                  </a:lnTo>
                  <a:lnTo>
                    <a:pt x="1043" y="1851"/>
                  </a:lnTo>
                  <a:lnTo>
                    <a:pt x="1012" y="1871"/>
                  </a:lnTo>
                  <a:lnTo>
                    <a:pt x="977" y="1886"/>
                  </a:lnTo>
                  <a:lnTo>
                    <a:pt x="940" y="1894"/>
                  </a:lnTo>
                  <a:lnTo>
                    <a:pt x="902" y="1897"/>
                  </a:lnTo>
                  <a:lnTo>
                    <a:pt x="862" y="1894"/>
                  </a:lnTo>
                  <a:lnTo>
                    <a:pt x="826" y="1886"/>
                  </a:lnTo>
                  <a:lnTo>
                    <a:pt x="791" y="1871"/>
                  </a:lnTo>
                  <a:lnTo>
                    <a:pt x="760" y="1851"/>
                  </a:lnTo>
                  <a:lnTo>
                    <a:pt x="732" y="1827"/>
                  </a:lnTo>
                  <a:lnTo>
                    <a:pt x="708" y="1800"/>
                  </a:lnTo>
                  <a:lnTo>
                    <a:pt x="688" y="1768"/>
                  </a:lnTo>
                  <a:lnTo>
                    <a:pt x="675" y="1734"/>
                  </a:lnTo>
                  <a:lnTo>
                    <a:pt x="665" y="1697"/>
                  </a:lnTo>
                  <a:lnTo>
                    <a:pt x="662" y="1657"/>
                  </a:lnTo>
                  <a:lnTo>
                    <a:pt x="665" y="1619"/>
                  </a:lnTo>
                  <a:lnTo>
                    <a:pt x="675" y="1582"/>
                  </a:lnTo>
                  <a:lnTo>
                    <a:pt x="688" y="1548"/>
                  </a:lnTo>
                  <a:lnTo>
                    <a:pt x="708" y="1516"/>
                  </a:lnTo>
                  <a:lnTo>
                    <a:pt x="327" y="1013"/>
                  </a:lnTo>
                  <a:lnTo>
                    <a:pt x="327" y="3069"/>
                  </a:lnTo>
                  <a:lnTo>
                    <a:pt x="699" y="2654"/>
                  </a:lnTo>
                  <a:lnTo>
                    <a:pt x="687" y="2628"/>
                  </a:lnTo>
                  <a:lnTo>
                    <a:pt x="678" y="2600"/>
                  </a:lnTo>
                  <a:lnTo>
                    <a:pt x="672" y="2571"/>
                  </a:lnTo>
                  <a:lnTo>
                    <a:pt x="670" y="2540"/>
                  </a:lnTo>
                  <a:lnTo>
                    <a:pt x="673" y="2502"/>
                  </a:lnTo>
                  <a:lnTo>
                    <a:pt x="683" y="2465"/>
                  </a:lnTo>
                  <a:lnTo>
                    <a:pt x="697" y="2431"/>
                  </a:lnTo>
                  <a:lnTo>
                    <a:pt x="717" y="2399"/>
                  </a:lnTo>
                  <a:lnTo>
                    <a:pt x="740" y="2372"/>
                  </a:lnTo>
                  <a:lnTo>
                    <a:pt x="769" y="2347"/>
                  </a:lnTo>
                  <a:lnTo>
                    <a:pt x="800" y="2328"/>
                  </a:lnTo>
                  <a:lnTo>
                    <a:pt x="835" y="2313"/>
                  </a:lnTo>
                  <a:lnTo>
                    <a:pt x="871" y="2305"/>
                  </a:lnTo>
                  <a:lnTo>
                    <a:pt x="910" y="2302"/>
                  </a:lnTo>
                  <a:lnTo>
                    <a:pt x="949" y="2305"/>
                  </a:lnTo>
                  <a:lnTo>
                    <a:pt x="987" y="2314"/>
                  </a:lnTo>
                  <a:lnTo>
                    <a:pt x="1022" y="2329"/>
                  </a:lnTo>
                  <a:lnTo>
                    <a:pt x="1054" y="2350"/>
                  </a:lnTo>
                  <a:lnTo>
                    <a:pt x="1083" y="2375"/>
                  </a:lnTo>
                  <a:lnTo>
                    <a:pt x="1106" y="2404"/>
                  </a:lnTo>
                  <a:lnTo>
                    <a:pt x="1126" y="2437"/>
                  </a:lnTo>
                  <a:lnTo>
                    <a:pt x="1139" y="2473"/>
                  </a:lnTo>
                  <a:lnTo>
                    <a:pt x="1148" y="2512"/>
                  </a:lnTo>
                  <a:lnTo>
                    <a:pt x="1541" y="2611"/>
                  </a:lnTo>
                  <a:lnTo>
                    <a:pt x="1560" y="2582"/>
                  </a:lnTo>
                  <a:lnTo>
                    <a:pt x="1585" y="2555"/>
                  </a:lnTo>
                  <a:lnTo>
                    <a:pt x="1612" y="2532"/>
                  </a:lnTo>
                  <a:lnTo>
                    <a:pt x="1643" y="2514"/>
                  </a:lnTo>
                  <a:lnTo>
                    <a:pt x="1677" y="2500"/>
                  </a:lnTo>
                  <a:lnTo>
                    <a:pt x="1712" y="2491"/>
                  </a:lnTo>
                  <a:lnTo>
                    <a:pt x="1750" y="2488"/>
                  </a:lnTo>
                  <a:lnTo>
                    <a:pt x="1778" y="2489"/>
                  </a:lnTo>
                  <a:lnTo>
                    <a:pt x="2149" y="1601"/>
                  </a:lnTo>
                  <a:lnTo>
                    <a:pt x="1774" y="647"/>
                  </a:lnTo>
                  <a:lnTo>
                    <a:pt x="1742" y="650"/>
                  </a:lnTo>
                  <a:lnTo>
                    <a:pt x="1705" y="646"/>
                  </a:lnTo>
                  <a:lnTo>
                    <a:pt x="1672" y="639"/>
                  </a:lnTo>
                  <a:close/>
                  <a:moveTo>
                    <a:pt x="2598" y="599"/>
                  </a:moveTo>
                  <a:lnTo>
                    <a:pt x="2576" y="601"/>
                  </a:lnTo>
                  <a:lnTo>
                    <a:pt x="2555" y="608"/>
                  </a:lnTo>
                  <a:lnTo>
                    <a:pt x="2536" y="621"/>
                  </a:lnTo>
                  <a:lnTo>
                    <a:pt x="2521" y="636"/>
                  </a:lnTo>
                  <a:lnTo>
                    <a:pt x="2508" y="655"/>
                  </a:lnTo>
                  <a:lnTo>
                    <a:pt x="2501" y="676"/>
                  </a:lnTo>
                  <a:lnTo>
                    <a:pt x="2499" y="698"/>
                  </a:lnTo>
                  <a:lnTo>
                    <a:pt x="2501" y="722"/>
                  </a:lnTo>
                  <a:lnTo>
                    <a:pt x="2508" y="743"/>
                  </a:lnTo>
                  <a:lnTo>
                    <a:pt x="2521" y="761"/>
                  </a:lnTo>
                  <a:lnTo>
                    <a:pt x="2536" y="777"/>
                  </a:lnTo>
                  <a:lnTo>
                    <a:pt x="2555" y="789"/>
                  </a:lnTo>
                  <a:lnTo>
                    <a:pt x="2576" y="796"/>
                  </a:lnTo>
                  <a:lnTo>
                    <a:pt x="2598" y="798"/>
                  </a:lnTo>
                  <a:lnTo>
                    <a:pt x="2622" y="796"/>
                  </a:lnTo>
                  <a:lnTo>
                    <a:pt x="2643" y="789"/>
                  </a:lnTo>
                  <a:lnTo>
                    <a:pt x="2661" y="777"/>
                  </a:lnTo>
                  <a:lnTo>
                    <a:pt x="2677" y="761"/>
                  </a:lnTo>
                  <a:lnTo>
                    <a:pt x="2689" y="743"/>
                  </a:lnTo>
                  <a:lnTo>
                    <a:pt x="2696" y="722"/>
                  </a:lnTo>
                  <a:lnTo>
                    <a:pt x="2698" y="698"/>
                  </a:lnTo>
                  <a:lnTo>
                    <a:pt x="2696" y="676"/>
                  </a:lnTo>
                  <a:lnTo>
                    <a:pt x="2689" y="655"/>
                  </a:lnTo>
                  <a:lnTo>
                    <a:pt x="2677" y="636"/>
                  </a:lnTo>
                  <a:lnTo>
                    <a:pt x="2661" y="621"/>
                  </a:lnTo>
                  <a:lnTo>
                    <a:pt x="2643" y="608"/>
                  </a:lnTo>
                  <a:lnTo>
                    <a:pt x="2622" y="601"/>
                  </a:lnTo>
                  <a:lnTo>
                    <a:pt x="2598" y="599"/>
                  </a:lnTo>
                  <a:close/>
                  <a:moveTo>
                    <a:pt x="1742" y="310"/>
                  </a:moveTo>
                  <a:lnTo>
                    <a:pt x="1718" y="312"/>
                  </a:lnTo>
                  <a:lnTo>
                    <a:pt x="1698" y="320"/>
                  </a:lnTo>
                  <a:lnTo>
                    <a:pt x="1679" y="332"/>
                  </a:lnTo>
                  <a:lnTo>
                    <a:pt x="1663" y="347"/>
                  </a:lnTo>
                  <a:lnTo>
                    <a:pt x="1651" y="366"/>
                  </a:lnTo>
                  <a:lnTo>
                    <a:pt x="1644" y="388"/>
                  </a:lnTo>
                  <a:lnTo>
                    <a:pt x="1642" y="410"/>
                  </a:lnTo>
                  <a:lnTo>
                    <a:pt x="1644" y="433"/>
                  </a:lnTo>
                  <a:lnTo>
                    <a:pt x="1651" y="454"/>
                  </a:lnTo>
                  <a:lnTo>
                    <a:pt x="1663" y="472"/>
                  </a:lnTo>
                  <a:lnTo>
                    <a:pt x="1679" y="488"/>
                  </a:lnTo>
                  <a:lnTo>
                    <a:pt x="1698" y="500"/>
                  </a:lnTo>
                  <a:lnTo>
                    <a:pt x="1718" y="507"/>
                  </a:lnTo>
                  <a:lnTo>
                    <a:pt x="1742" y="510"/>
                  </a:lnTo>
                  <a:lnTo>
                    <a:pt x="1765" y="507"/>
                  </a:lnTo>
                  <a:lnTo>
                    <a:pt x="1785" y="500"/>
                  </a:lnTo>
                  <a:lnTo>
                    <a:pt x="1804" y="488"/>
                  </a:lnTo>
                  <a:lnTo>
                    <a:pt x="1820" y="472"/>
                  </a:lnTo>
                  <a:lnTo>
                    <a:pt x="1832" y="454"/>
                  </a:lnTo>
                  <a:lnTo>
                    <a:pt x="1839" y="433"/>
                  </a:lnTo>
                  <a:lnTo>
                    <a:pt x="1841" y="410"/>
                  </a:lnTo>
                  <a:lnTo>
                    <a:pt x="1839" y="388"/>
                  </a:lnTo>
                  <a:lnTo>
                    <a:pt x="1832" y="366"/>
                  </a:lnTo>
                  <a:lnTo>
                    <a:pt x="1820" y="347"/>
                  </a:lnTo>
                  <a:lnTo>
                    <a:pt x="1804" y="332"/>
                  </a:lnTo>
                  <a:lnTo>
                    <a:pt x="1785" y="320"/>
                  </a:lnTo>
                  <a:lnTo>
                    <a:pt x="1765" y="312"/>
                  </a:lnTo>
                  <a:lnTo>
                    <a:pt x="1742" y="310"/>
                  </a:lnTo>
                  <a:close/>
                  <a:moveTo>
                    <a:pt x="257" y="0"/>
                  </a:moveTo>
                  <a:lnTo>
                    <a:pt x="275" y="3"/>
                  </a:lnTo>
                  <a:lnTo>
                    <a:pt x="292" y="10"/>
                  </a:lnTo>
                  <a:lnTo>
                    <a:pt x="305" y="21"/>
                  </a:lnTo>
                  <a:lnTo>
                    <a:pt x="317" y="35"/>
                  </a:lnTo>
                  <a:lnTo>
                    <a:pt x="323" y="52"/>
                  </a:lnTo>
                  <a:lnTo>
                    <a:pt x="326" y="70"/>
                  </a:lnTo>
                  <a:lnTo>
                    <a:pt x="326" y="782"/>
                  </a:lnTo>
                  <a:lnTo>
                    <a:pt x="820" y="1433"/>
                  </a:lnTo>
                  <a:lnTo>
                    <a:pt x="846" y="1425"/>
                  </a:lnTo>
                  <a:lnTo>
                    <a:pt x="873" y="1420"/>
                  </a:lnTo>
                  <a:lnTo>
                    <a:pt x="902" y="1419"/>
                  </a:lnTo>
                  <a:lnTo>
                    <a:pt x="929" y="1420"/>
                  </a:lnTo>
                  <a:lnTo>
                    <a:pt x="956" y="1424"/>
                  </a:lnTo>
                  <a:lnTo>
                    <a:pt x="981" y="1432"/>
                  </a:lnTo>
                  <a:lnTo>
                    <a:pt x="1556" y="560"/>
                  </a:lnTo>
                  <a:lnTo>
                    <a:pt x="1537" y="535"/>
                  </a:lnTo>
                  <a:lnTo>
                    <a:pt x="1522" y="506"/>
                  </a:lnTo>
                  <a:lnTo>
                    <a:pt x="1511" y="476"/>
                  </a:lnTo>
                  <a:lnTo>
                    <a:pt x="1504" y="444"/>
                  </a:lnTo>
                  <a:lnTo>
                    <a:pt x="1502" y="410"/>
                  </a:lnTo>
                  <a:lnTo>
                    <a:pt x="1505" y="372"/>
                  </a:lnTo>
                  <a:lnTo>
                    <a:pt x="1515" y="334"/>
                  </a:lnTo>
                  <a:lnTo>
                    <a:pt x="1528" y="299"/>
                  </a:lnTo>
                  <a:lnTo>
                    <a:pt x="1548" y="269"/>
                  </a:lnTo>
                  <a:lnTo>
                    <a:pt x="1572" y="241"/>
                  </a:lnTo>
                  <a:lnTo>
                    <a:pt x="1600" y="217"/>
                  </a:lnTo>
                  <a:lnTo>
                    <a:pt x="1631" y="198"/>
                  </a:lnTo>
                  <a:lnTo>
                    <a:pt x="1666" y="183"/>
                  </a:lnTo>
                  <a:lnTo>
                    <a:pt x="1702" y="173"/>
                  </a:lnTo>
                  <a:lnTo>
                    <a:pt x="1742" y="170"/>
                  </a:lnTo>
                  <a:lnTo>
                    <a:pt x="1781" y="173"/>
                  </a:lnTo>
                  <a:lnTo>
                    <a:pt x="1817" y="183"/>
                  </a:lnTo>
                  <a:lnTo>
                    <a:pt x="1852" y="198"/>
                  </a:lnTo>
                  <a:lnTo>
                    <a:pt x="1883" y="217"/>
                  </a:lnTo>
                  <a:lnTo>
                    <a:pt x="1911" y="241"/>
                  </a:lnTo>
                  <a:lnTo>
                    <a:pt x="1935" y="269"/>
                  </a:lnTo>
                  <a:lnTo>
                    <a:pt x="1955" y="299"/>
                  </a:lnTo>
                  <a:lnTo>
                    <a:pt x="1968" y="334"/>
                  </a:lnTo>
                  <a:lnTo>
                    <a:pt x="1978" y="372"/>
                  </a:lnTo>
                  <a:lnTo>
                    <a:pt x="1981" y="410"/>
                  </a:lnTo>
                  <a:lnTo>
                    <a:pt x="1978" y="445"/>
                  </a:lnTo>
                  <a:lnTo>
                    <a:pt x="1972" y="478"/>
                  </a:lnTo>
                  <a:lnTo>
                    <a:pt x="1959" y="510"/>
                  </a:lnTo>
                  <a:lnTo>
                    <a:pt x="1944" y="538"/>
                  </a:lnTo>
                  <a:lnTo>
                    <a:pt x="1924" y="565"/>
                  </a:lnTo>
                  <a:lnTo>
                    <a:pt x="1902" y="588"/>
                  </a:lnTo>
                  <a:lnTo>
                    <a:pt x="2226" y="1417"/>
                  </a:lnTo>
                  <a:lnTo>
                    <a:pt x="2449" y="885"/>
                  </a:lnTo>
                  <a:lnTo>
                    <a:pt x="2423" y="861"/>
                  </a:lnTo>
                  <a:lnTo>
                    <a:pt x="2401" y="834"/>
                  </a:lnTo>
                  <a:lnTo>
                    <a:pt x="2383" y="803"/>
                  </a:lnTo>
                  <a:lnTo>
                    <a:pt x="2370" y="771"/>
                  </a:lnTo>
                  <a:lnTo>
                    <a:pt x="2362" y="736"/>
                  </a:lnTo>
                  <a:lnTo>
                    <a:pt x="2359" y="698"/>
                  </a:lnTo>
                  <a:lnTo>
                    <a:pt x="2362" y="660"/>
                  </a:lnTo>
                  <a:lnTo>
                    <a:pt x="2372" y="623"/>
                  </a:lnTo>
                  <a:lnTo>
                    <a:pt x="2386" y="588"/>
                  </a:lnTo>
                  <a:lnTo>
                    <a:pt x="2405" y="557"/>
                  </a:lnTo>
                  <a:lnTo>
                    <a:pt x="2430" y="530"/>
                  </a:lnTo>
                  <a:lnTo>
                    <a:pt x="2457" y="505"/>
                  </a:lnTo>
                  <a:lnTo>
                    <a:pt x="2488" y="486"/>
                  </a:lnTo>
                  <a:lnTo>
                    <a:pt x="2523" y="471"/>
                  </a:lnTo>
                  <a:lnTo>
                    <a:pt x="2560" y="462"/>
                  </a:lnTo>
                  <a:lnTo>
                    <a:pt x="2598" y="459"/>
                  </a:lnTo>
                  <a:lnTo>
                    <a:pt x="2637" y="462"/>
                  </a:lnTo>
                  <a:lnTo>
                    <a:pt x="2674" y="471"/>
                  </a:lnTo>
                  <a:lnTo>
                    <a:pt x="2708" y="485"/>
                  </a:lnTo>
                  <a:lnTo>
                    <a:pt x="2738" y="504"/>
                  </a:lnTo>
                  <a:lnTo>
                    <a:pt x="2767" y="528"/>
                  </a:lnTo>
                  <a:lnTo>
                    <a:pt x="2790" y="555"/>
                  </a:lnTo>
                  <a:lnTo>
                    <a:pt x="2811" y="587"/>
                  </a:lnTo>
                  <a:lnTo>
                    <a:pt x="2824" y="620"/>
                  </a:lnTo>
                  <a:lnTo>
                    <a:pt x="3269" y="620"/>
                  </a:lnTo>
                  <a:lnTo>
                    <a:pt x="3288" y="623"/>
                  </a:lnTo>
                  <a:lnTo>
                    <a:pt x="3304" y="629"/>
                  </a:lnTo>
                  <a:lnTo>
                    <a:pt x="3319" y="641"/>
                  </a:lnTo>
                  <a:lnTo>
                    <a:pt x="3329" y="655"/>
                  </a:lnTo>
                  <a:lnTo>
                    <a:pt x="3337" y="672"/>
                  </a:lnTo>
                  <a:lnTo>
                    <a:pt x="3339" y="690"/>
                  </a:lnTo>
                  <a:lnTo>
                    <a:pt x="3337" y="709"/>
                  </a:lnTo>
                  <a:lnTo>
                    <a:pt x="3329" y="725"/>
                  </a:lnTo>
                  <a:lnTo>
                    <a:pt x="3319" y="740"/>
                  </a:lnTo>
                  <a:lnTo>
                    <a:pt x="3304" y="750"/>
                  </a:lnTo>
                  <a:lnTo>
                    <a:pt x="3288" y="758"/>
                  </a:lnTo>
                  <a:lnTo>
                    <a:pt x="3269" y="760"/>
                  </a:lnTo>
                  <a:lnTo>
                    <a:pt x="2830" y="760"/>
                  </a:lnTo>
                  <a:lnTo>
                    <a:pt x="2819" y="793"/>
                  </a:lnTo>
                  <a:lnTo>
                    <a:pt x="2803" y="824"/>
                  </a:lnTo>
                  <a:lnTo>
                    <a:pt x="2783" y="851"/>
                  </a:lnTo>
                  <a:lnTo>
                    <a:pt x="2759" y="877"/>
                  </a:lnTo>
                  <a:lnTo>
                    <a:pt x="2732" y="898"/>
                  </a:lnTo>
                  <a:lnTo>
                    <a:pt x="2701" y="915"/>
                  </a:lnTo>
                  <a:lnTo>
                    <a:pt x="2670" y="928"/>
                  </a:lnTo>
                  <a:lnTo>
                    <a:pt x="2635" y="935"/>
                  </a:lnTo>
                  <a:lnTo>
                    <a:pt x="2598" y="938"/>
                  </a:lnTo>
                  <a:lnTo>
                    <a:pt x="2578" y="937"/>
                  </a:lnTo>
                  <a:lnTo>
                    <a:pt x="2299" y="1603"/>
                  </a:lnTo>
                  <a:lnTo>
                    <a:pt x="2576" y="2311"/>
                  </a:lnTo>
                  <a:lnTo>
                    <a:pt x="2598" y="2310"/>
                  </a:lnTo>
                  <a:lnTo>
                    <a:pt x="2638" y="2313"/>
                  </a:lnTo>
                  <a:lnTo>
                    <a:pt x="2676" y="2323"/>
                  </a:lnTo>
                  <a:lnTo>
                    <a:pt x="2711" y="2338"/>
                  </a:lnTo>
                  <a:lnTo>
                    <a:pt x="2743" y="2358"/>
                  </a:lnTo>
                  <a:lnTo>
                    <a:pt x="3004" y="2097"/>
                  </a:lnTo>
                  <a:lnTo>
                    <a:pt x="3018" y="2085"/>
                  </a:lnTo>
                  <a:lnTo>
                    <a:pt x="3035" y="2079"/>
                  </a:lnTo>
                  <a:lnTo>
                    <a:pt x="3052" y="2077"/>
                  </a:lnTo>
                  <a:lnTo>
                    <a:pt x="3070" y="2079"/>
                  </a:lnTo>
                  <a:lnTo>
                    <a:pt x="3087" y="2085"/>
                  </a:lnTo>
                  <a:lnTo>
                    <a:pt x="3102" y="2097"/>
                  </a:lnTo>
                  <a:lnTo>
                    <a:pt x="3113" y="2112"/>
                  </a:lnTo>
                  <a:lnTo>
                    <a:pt x="3120" y="2129"/>
                  </a:lnTo>
                  <a:lnTo>
                    <a:pt x="3122" y="2146"/>
                  </a:lnTo>
                  <a:lnTo>
                    <a:pt x="3120" y="2164"/>
                  </a:lnTo>
                  <a:lnTo>
                    <a:pt x="3113" y="2181"/>
                  </a:lnTo>
                  <a:lnTo>
                    <a:pt x="3102" y="2195"/>
                  </a:lnTo>
                  <a:lnTo>
                    <a:pt x="2825" y="2472"/>
                  </a:lnTo>
                  <a:lnTo>
                    <a:pt x="2835" y="2509"/>
                  </a:lnTo>
                  <a:lnTo>
                    <a:pt x="2838" y="2549"/>
                  </a:lnTo>
                  <a:lnTo>
                    <a:pt x="2835" y="2588"/>
                  </a:lnTo>
                  <a:lnTo>
                    <a:pt x="2825" y="2625"/>
                  </a:lnTo>
                  <a:lnTo>
                    <a:pt x="2812" y="2659"/>
                  </a:lnTo>
                  <a:lnTo>
                    <a:pt x="2792" y="2691"/>
                  </a:lnTo>
                  <a:lnTo>
                    <a:pt x="2768" y="2718"/>
                  </a:lnTo>
                  <a:lnTo>
                    <a:pt x="2740" y="2743"/>
                  </a:lnTo>
                  <a:lnTo>
                    <a:pt x="2709" y="2762"/>
                  </a:lnTo>
                  <a:lnTo>
                    <a:pt x="2674" y="2777"/>
                  </a:lnTo>
                  <a:lnTo>
                    <a:pt x="2638" y="2785"/>
                  </a:lnTo>
                  <a:lnTo>
                    <a:pt x="2598" y="2788"/>
                  </a:lnTo>
                  <a:lnTo>
                    <a:pt x="2560" y="2785"/>
                  </a:lnTo>
                  <a:lnTo>
                    <a:pt x="2523" y="2777"/>
                  </a:lnTo>
                  <a:lnTo>
                    <a:pt x="2488" y="2762"/>
                  </a:lnTo>
                  <a:lnTo>
                    <a:pt x="2457" y="2743"/>
                  </a:lnTo>
                  <a:lnTo>
                    <a:pt x="2430" y="2718"/>
                  </a:lnTo>
                  <a:lnTo>
                    <a:pt x="2405" y="2691"/>
                  </a:lnTo>
                  <a:lnTo>
                    <a:pt x="2386" y="2659"/>
                  </a:lnTo>
                  <a:lnTo>
                    <a:pt x="2372" y="2625"/>
                  </a:lnTo>
                  <a:lnTo>
                    <a:pt x="2362" y="2588"/>
                  </a:lnTo>
                  <a:lnTo>
                    <a:pt x="2359" y="2549"/>
                  </a:lnTo>
                  <a:lnTo>
                    <a:pt x="2362" y="2513"/>
                  </a:lnTo>
                  <a:lnTo>
                    <a:pt x="2370" y="2478"/>
                  </a:lnTo>
                  <a:lnTo>
                    <a:pt x="2383" y="2445"/>
                  </a:lnTo>
                  <a:lnTo>
                    <a:pt x="2401" y="2415"/>
                  </a:lnTo>
                  <a:lnTo>
                    <a:pt x="2422" y="2387"/>
                  </a:lnTo>
                  <a:lnTo>
                    <a:pt x="2448" y="2363"/>
                  </a:lnTo>
                  <a:lnTo>
                    <a:pt x="2222" y="1788"/>
                  </a:lnTo>
                  <a:lnTo>
                    <a:pt x="1905" y="2546"/>
                  </a:lnTo>
                  <a:lnTo>
                    <a:pt x="1929" y="2569"/>
                  </a:lnTo>
                  <a:lnTo>
                    <a:pt x="1950" y="2596"/>
                  </a:lnTo>
                  <a:lnTo>
                    <a:pt x="1966" y="2625"/>
                  </a:lnTo>
                  <a:lnTo>
                    <a:pt x="1979" y="2658"/>
                  </a:lnTo>
                  <a:lnTo>
                    <a:pt x="1987" y="2692"/>
                  </a:lnTo>
                  <a:lnTo>
                    <a:pt x="1990" y="2727"/>
                  </a:lnTo>
                  <a:lnTo>
                    <a:pt x="1987" y="2766"/>
                  </a:lnTo>
                  <a:lnTo>
                    <a:pt x="1977" y="2803"/>
                  </a:lnTo>
                  <a:lnTo>
                    <a:pt x="1963" y="2837"/>
                  </a:lnTo>
                  <a:lnTo>
                    <a:pt x="1943" y="2869"/>
                  </a:lnTo>
                  <a:lnTo>
                    <a:pt x="1920" y="2897"/>
                  </a:lnTo>
                  <a:lnTo>
                    <a:pt x="1891" y="2921"/>
                  </a:lnTo>
                  <a:lnTo>
                    <a:pt x="1860" y="2940"/>
                  </a:lnTo>
                  <a:lnTo>
                    <a:pt x="1825" y="2955"/>
                  </a:lnTo>
                  <a:lnTo>
                    <a:pt x="1789" y="2964"/>
                  </a:lnTo>
                  <a:lnTo>
                    <a:pt x="1750" y="2967"/>
                  </a:lnTo>
                  <a:lnTo>
                    <a:pt x="1713" y="2965"/>
                  </a:lnTo>
                  <a:lnTo>
                    <a:pt x="1678" y="2956"/>
                  </a:lnTo>
                  <a:lnTo>
                    <a:pt x="1645" y="2942"/>
                  </a:lnTo>
                  <a:lnTo>
                    <a:pt x="1615" y="2925"/>
                  </a:lnTo>
                  <a:lnTo>
                    <a:pt x="1588" y="2903"/>
                  </a:lnTo>
                  <a:lnTo>
                    <a:pt x="1563" y="2878"/>
                  </a:lnTo>
                  <a:lnTo>
                    <a:pt x="1544" y="2849"/>
                  </a:lnTo>
                  <a:lnTo>
                    <a:pt x="1528" y="2817"/>
                  </a:lnTo>
                  <a:lnTo>
                    <a:pt x="1518" y="2783"/>
                  </a:lnTo>
                  <a:lnTo>
                    <a:pt x="1511" y="2747"/>
                  </a:lnTo>
                  <a:lnTo>
                    <a:pt x="1123" y="2650"/>
                  </a:lnTo>
                  <a:lnTo>
                    <a:pt x="1104" y="2681"/>
                  </a:lnTo>
                  <a:lnTo>
                    <a:pt x="1080" y="2709"/>
                  </a:lnTo>
                  <a:lnTo>
                    <a:pt x="1052" y="2733"/>
                  </a:lnTo>
                  <a:lnTo>
                    <a:pt x="1020" y="2753"/>
                  </a:lnTo>
                  <a:lnTo>
                    <a:pt x="985" y="2768"/>
                  </a:lnTo>
                  <a:lnTo>
                    <a:pt x="949" y="2777"/>
                  </a:lnTo>
                  <a:lnTo>
                    <a:pt x="910" y="2780"/>
                  </a:lnTo>
                  <a:lnTo>
                    <a:pt x="871" y="2777"/>
                  </a:lnTo>
                  <a:lnTo>
                    <a:pt x="833" y="2767"/>
                  </a:lnTo>
                  <a:lnTo>
                    <a:pt x="799" y="2752"/>
                  </a:lnTo>
                  <a:lnTo>
                    <a:pt x="418" y="3176"/>
                  </a:lnTo>
                  <a:lnTo>
                    <a:pt x="3430" y="3176"/>
                  </a:lnTo>
                  <a:lnTo>
                    <a:pt x="3449" y="3178"/>
                  </a:lnTo>
                  <a:lnTo>
                    <a:pt x="3465" y="3185"/>
                  </a:lnTo>
                  <a:lnTo>
                    <a:pt x="3480" y="3196"/>
                  </a:lnTo>
                  <a:lnTo>
                    <a:pt x="3490" y="3210"/>
                  </a:lnTo>
                  <a:lnTo>
                    <a:pt x="3498" y="3227"/>
                  </a:lnTo>
                  <a:lnTo>
                    <a:pt x="3500" y="3246"/>
                  </a:lnTo>
                  <a:lnTo>
                    <a:pt x="3498" y="3264"/>
                  </a:lnTo>
                  <a:lnTo>
                    <a:pt x="3490" y="3281"/>
                  </a:lnTo>
                  <a:lnTo>
                    <a:pt x="3480" y="3295"/>
                  </a:lnTo>
                  <a:lnTo>
                    <a:pt x="3465" y="3305"/>
                  </a:lnTo>
                  <a:lnTo>
                    <a:pt x="3449" y="3313"/>
                  </a:lnTo>
                  <a:lnTo>
                    <a:pt x="3430" y="3315"/>
                  </a:lnTo>
                  <a:lnTo>
                    <a:pt x="2694" y="3315"/>
                  </a:lnTo>
                  <a:lnTo>
                    <a:pt x="2694" y="3407"/>
                  </a:lnTo>
                  <a:lnTo>
                    <a:pt x="2692" y="3425"/>
                  </a:lnTo>
                  <a:lnTo>
                    <a:pt x="2684" y="3442"/>
                  </a:lnTo>
                  <a:lnTo>
                    <a:pt x="2674" y="3456"/>
                  </a:lnTo>
                  <a:lnTo>
                    <a:pt x="2659" y="3466"/>
                  </a:lnTo>
                  <a:lnTo>
                    <a:pt x="2643" y="3474"/>
                  </a:lnTo>
                  <a:lnTo>
                    <a:pt x="2624" y="3476"/>
                  </a:lnTo>
                  <a:lnTo>
                    <a:pt x="2606" y="3474"/>
                  </a:lnTo>
                  <a:lnTo>
                    <a:pt x="2589" y="3466"/>
                  </a:lnTo>
                  <a:lnTo>
                    <a:pt x="2575" y="3456"/>
                  </a:lnTo>
                  <a:lnTo>
                    <a:pt x="2563" y="3442"/>
                  </a:lnTo>
                  <a:lnTo>
                    <a:pt x="2557" y="3425"/>
                  </a:lnTo>
                  <a:lnTo>
                    <a:pt x="2554" y="3407"/>
                  </a:lnTo>
                  <a:lnTo>
                    <a:pt x="2554" y="3315"/>
                  </a:lnTo>
                  <a:lnTo>
                    <a:pt x="1837" y="3315"/>
                  </a:lnTo>
                  <a:lnTo>
                    <a:pt x="1837" y="3407"/>
                  </a:lnTo>
                  <a:lnTo>
                    <a:pt x="1834" y="3425"/>
                  </a:lnTo>
                  <a:lnTo>
                    <a:pt x="1827" y="3442"/>
                  </a:lnTo>
                  <a:lnTo>
                    <a:pt x="1816" y="3456"/>
                  </a:lnTo>
                  <a:lnTo>
                    <a:pt x="1802" y="3466"/>
                  </a:lnTo>
                  <a:lnTo>
                    <a:pt x="1785" y="3474"/>
                  </a:lnTo>
                  <a:lnTo>
                    <a:pt x="1767" y="3476"/>
                  </a:lnTo>
                  <a:lnTo>
                    <a:pt x="1749" y="3474"/>
                  </a:lnTo>
                  <a:lnTo>
                    <a:pt x="1732" y="3466"/>
                  </a:lnTo>
                  <a:lnTo>
                    <a:pt x="1718" y="3456"/>
                  </a:lnTo>
                  <a:lnTo>
                    <a:pt x="1707" y="3442"/>
                  </a:lnTo>
                  <a:lnTo>
                    <a:pt x="1700" y="3425"/>
                  </a:lnTo>
                  <a:lnTo>
                    <a:pt x="1697" y="3407"/>
                  </a:lnTo>
                  <a:lnTo>
                    <a:pt x="1697" y="3315"/>
                  </a:lnTo>
                  <a:lnTo>
                    <a:pt x="997" y="3315"/>
                  </a:lnTo>
                  <a:lnTo>
                    <a:pt x="997" y="3407"/>
                  </a:lnTo>
                  <a:lnTo>
                    <a:pt x="994" y="3425"/>
                  </a:lnTo>
                  <a:lnTo>
                    <a:pt x="987" y="3442"/>
                  </a:lnTo>
                  <a:lnTo>
                    <a:pt x="976" y="3456"/>
                  </a:lnTo>
                  <a:lnTo>
                    <a:pt x="962" y="3466"/>
                  </a:lnTo>
                  <a:lnTo>
                    <a:pt x="945" y="3474"/>
                  </a:lnTo>
                  <a:lnTo>
                    <a:pt x="927" y="3476"/>
                  </a:lnTo>
                  <a:lnTo>
                    <a:pt x="908" y="3474"/>
                  </a:lnTo>
                  <a:lnTo>
                    <a:pt x="892" y="3466"/>
                  </a:lnTo>
                  <a:lnTo>
                    <a:pt x="877" y="3456"/>
                  </a:lnTo>
                  <a:lnTo>
                    <a:pt x="867" y="3442"/>
                  </a:lnTo>
                  <a:lnTo>
                    <a:pt x="859" y="3425"/>
                  </a:lnTo>
                  <a:lnTo>
                    <a:pt x="857" y="3407"/>
                  </a:lnTo>
                  <a:lnTo>
                    <a:pt x="857" y="3315"/>
                  </a:lnTo>
                  <a:lnTo>
                    <a:pt x="257" y="3315"/>
                  </a:lnTo>
                  <a:lnTo>
                    <a:pt x="238" y="3313"/>
                  </a:lnTo>
                  <a:lnTo>
                    <a:pt x="222" y="3305"/>
                  </a:lnTo>
                  <a:lnTo>
                    <a:pt x="207" y="3295"/>
                  </a:lnTo>
                  <a:lnTo>
                    <a:pt x="196" y="3281"/>
                  </a:lnTo>
                  <a:lnTo>
                    <a:pt x="189" y="3264"/>
                  </a:lnTo>
                  <a:lnTo>
                    <a:pt x="187" y="3246"/>
                  </a:lnTo>
                  <a:lnTo>
                    <a:pt x="187" y="2593"/>
                  </a:lnTo>
                  <a:lnTo>
                    <a:pt x="70" y="2593"/>
                  </a:lnTo>
                  <a:lnTo>
                    <a:pt x="51" y="2591"/>
                  </a:lnTo>
                  <a:lnTo>
                    <a:pt x="35" y="2584"/>
                  </a:lnTo>
                  <a:lnTo>
                    <a:pt x="20" y="2573"/>
                  </a:lnTo>
                  <a:lnTo>
                    <a:pt x="10" y="2559"/>
                  </a:lnTo>
                  <a:lnTo>
                    <a:pt x="2" y="2542"/>
                  </a:lnTo>
                  <a:lnTo>
                    <a:pt x="0" y="2523"/>
                  </a:lnTo>
                  <a:lnTo>
                    <a:pt x="2" y="2505"/>
                  </a:lnTo>
                  <a:lnTo>
                    <a:pt x="10" y="2488"/>
                  </a:lnTo>
                  <a:lnTo>
                    <a:pt x="20" y="2474"/>
                  </a:lnTo>
                  <a:lnTo>
                    <a:pt x="35" y="2464"/>
                  </a:lnTo>
                  <a:lnTo>
                    <a:pt x="51" y="2456"/>
                  </a:lnTo>
                  <a:lnTo>
                    <a:pt x="70" y="2454"/>
                  </a:lnTo>
                  <a:lnTo>
                    <a:pt x="187" y="2454"/>
                  </a:lnTo>
                  <a:lnTo>
                    <a:pt x="187" y="1736"/>
                  </a:lnTo>
                  <a:lnTo>
                    <a:pt x="70" y="1736"/>
                  </a:lnTo>
                  <a:lnTo>
                    <a:pt x="51" y="1734"/>
                  </a:lnTo>
                  <a:lnTo>
                    <a:pt x="35" y="1726"/>
                  </a:lnTo>
                  <a:lnTo>
                    <a:pt x="20" y="1716"/>
                  </a:lnTo>
                  <a:lnTo>
                    <a:pt x="10" y="1702"/>
                  </a:lnTo>
                  <a:lnTo>
                    <a:pt x="2" y="1685"/>
                  </a:lnTo>
                  <a:lnTo>
                    <a:pt x="0" y="1666"/>
                  </a:lnTo>
                  <a:lnTo>
                    <a:pt x="2" y="1648"/>
                  </a:lnTo>
                  <a:lnTo>
                    <a:pt x="10" y="1631"/>
                  </a:lnTo>
                  <a:lnTo>
                    <a:pt x="20" y="1617"/>
                  </a:lnTo>
                  <a:lnTo>
                    <a:pt x="35" y="1607"/>
                  </a:lnTo>
                  <a:lnTo>
                    <a:pt x="51" y="1599"/>
                  </a:lnTo>
                  <a:lnTo>
                    <a:pt x="70" y="1597"/>
                  </a:lnTo>
                  <a:lnTo>
                    <a:pt x="187" y="1597"/>
                  </a:lnTo>
                  <a:lnTo>
                    <a:pt x="187" y="896"/>
                  </a:lnTo>
                  <a:lnTo>
                    <a:pt x="70" y="896"/>
                  </a:lnTo>
                  <a:lnTo>
                    <a:pt x="51" y="894"/>
                  </a:lnTo>
                  <a:lnTo>
                    <a:pt x="35" y="886"/>
                  </a:lnTo>
                  <a:lnTo>
                    <a:pt x="20" y="876"/>
                  </a:lnTo>
                  <a:lnTo>
                    <a:pt x="10" y="861"/>
                  </a:lnTo>
                  <a:lnTo>
                    <a:pt x="2" y="845"/>
                  </a:lnTo>
                  <a:lnTo>
                    <a:pt x="0" y="826"/>
                  </a:lnTo>
                  <a:lnTo>
                    <a:pt x="2" y="808"/>
                  </a:lnTo>
                  <a:lnTo>
                    <a:pt x="10" y="791"/>
                  </a:lnTo>
                  <a:lnTo>
                    <a:pt x="20" y="777"/>
                  </a:lnTo>
                  <a:lnTo>
                    <a:pt x="35" y="765"/>
                  </a:lnTo>
                  <a:lnTo>
                    <a:pt x="51" y="759"/>
                  </a:lnTo>
                  <a:lnTo>
                    <a:pt x="70" y="756"/>
                  </a:lnTo>
                  <a:lnTo>
                    <a:pt x="187" y="756"/>
                  </a:lnTo>
                  <a:lnTo>
                    <a:pt x="187" y="70"/>
                  </a:lnTo>
                  <a:lnTo>
                    <a:pt x="189" y="52"/>
                  </a:lnTo>
                  <a:lnTo>
                    <a:pt x="196" y="35"/>
                  </a:lnTo>
                  <a:lnTo>
                    <a:pt x="207" y="21"/>
                  </a:lnTo>
                  <a:lnTo>
                    <a:pt x="222" y="10"/>
                  </a:lnTo>
                  <a:lnTo>
                    <a:pt x="238" y="3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250"/>
            <p:cNvSpPr>
              <a:spLocks/>
            </p:cNvSpPr>
            <p:nvPr/>
          </p:nvSpPr>
          <p:spPr bwMode="auto">
            <a:xfrm>
              <a:off x="8751888" y="3752851"/>
              <a:ext cx="31750" cy="31750"/>
            </a:xfrm>
            <a:custGeom>
              <a:avLst/>
              <a:gdLst>
                <a:gd name="T0" fmla="*/ 125 w 195"/>
                <a:gd name="T1" fmla="*/ 0 h 195"/>
                <a:gd name="T2" fmla="*/ 143 w 195"/>
                <a:gd name="T3" fmla="*/ 3 h 195"/>
                <a:gd name="T4" fmla="*/ 160 w 195"/>
                <a:gd name="T5" fmla="*/ 9 h 195"/>
                <a:gd name="T6" fmla="*/ 175 w 195"/>
                <a:gd name="T7" fmla="*/ 21 h 195"/>
                <a:gd name="T8" fmla="*/ 185 w 195"/>
                <a:gd name="T9" fmla="*/ 35 h 195"/>
                <a:gd name="T10" fmla="*/ 193 w 195"/>
                <a:gd name="T11" fmla="*/ 52 h 195"/>
                <a:gd name="T12" fmla="*/ 195 w 195"/>
                <a:gd name="T13" fmla="*/ 69 h 195"/>
                <a:gd name="T14" fmla="*/ 193 w 195"/>
                <a:gd name="T15" fmla="*/ 87 h 195"/>
                <a:gd name="T16" fmla="*/ 185 w 195"/>
                <a:gd name="T17" fmla="*/ 104 h 195"/>
                <a:gd name="T18" fmla="*/ 175 w 195"/>
                <a:gd name="T19" fmla="*/ 119 h 195"/>
                <a:gd name="T20" fmla="*/ 120 w 195"/>
                <a:gd name="T21" fmla="*/ 174 h 195"/>
                <a:gd name="T22" fmla="*/ 105 w 195"/>
                <a:gd name="T23" fmla="*/ 186 h 195"/>
                <a:gd name="T24" fmla="*/ 88 w 195"/>
                <a:gd name="T25" fmla="*/ 192 h 195"/>
                <a:gd name="T26" fmla="*/ 70 w 195"/>
                <a:gd name="T27" fmla="*/ 195 h 195"/>
                <a:gd name="T28" fmla="*/ 53 w 195"/>
                <a:gd name="T29" fmla="*/ 192 h 195"/>
                <a:gd name="T30" fmla="*/ 36 w 195"/>
                <a:gd name="T31" fmla="*/ 186 h 195"/>
                <a:gd name="T32" fmla="*/ 21 w 195"/>
                <a:gd name="T33" fmla="*/ 174 h 195"/>
                <a:gd name="T34" fmla="*/ 9 w 195"/>
                <a:gd name="T35" fmla="*/ 160 h 195"/>
                <a:gd name="T36" fmla="*/ 3 w 195"/>
                <a:gd name="T37" fmla="*/ 143 h 195"/>
                <a:gd name="T38" fmla="*/ 0 w 195"/>
                <a:gd name="T39" fmla="*/ 125 h 195"/>
                <a:gd name="T40" fmla="*/ 3 w 195"/>
                <a:gd name="T41" fmla="*/ 108 h 195"/>
                <a:gd name="T42" fmla="*/ 9 w 195"/>
                <a:gd name="T43" fmla="*/ 91 h 195"/>
                <a:gd name="T44" fmla="*/ 21 w 195"/>
                <a:gd name="T45" fmla="*/ 76 h 195"/>
                <a:gd name="T46" fmla="*/ 76 w 195"/>
                <a:gd name="T47" fmla="*/ 21 h 195"/>
                <a:gd name="T48" fmla="*/ 91 w 195"/>
                <a:gd name="T49" fmla="*/ 9 h 195"/>
                <a:gd name="T50" fmla="*/ 108 w 195"/>
                <a:gd name="T51" fmla="*/ 3 h 195"/>
                <a:gd name="T52" fmla="*/ 125 w 195"/>
                <a:gd name="T5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5" h="195">
                  <a:moveTo>
                    <a:pt x="125" y="0"/>
                  </a:moveTo>
                  <a:lnTo>
                    <a:pt x="143" y="3"/>
                  </a:lnTo>
                  <a:lnTo>
                    <a:pt x="160" y="9"/>
                  </a:lnTo>
                  <a:lnTo>
                    <a:pt x="175" y="21"/>
                  </a:lnTo>
                  <a:lnTo>
                    <a:pt x="185" y="35"/>
                  </a:lnTo>
                  <a:lnTo>
                    <a:pt x="193" y="52"/>
                  </a:lnTo>
                  <a:lnTo>
                    <a:pt x="195" y="69"/>
                  </a:lnTo>
                  <a:lnTo>
                    <a:pt x="193" y="87"/>
                  </a:lnTo>
                  <a:lnTo>
                    <a:pt x="185" y="104"/>
                  </a:lnTo>
                  <a:lnTo>
                    <a:pt x="175" y="119"/>
                  </a:lnTo>
                  <a:lnTo>
                    <a:pt x="120" y="174"/>
                  </a:lnTo>
                  <a:lnTo>
                    <a:pt x="105" y="186"/>
                  </a:lnTo>
                  <a:lnTo>
                    <a:pt x="88" y="192"/>
                  </a:lnTo>
                  <a:lnTo>
                    <a:pt x="70" y="195"/>
                  </a:lnTo>
                  <a:lnTo>
                    <a:pt x="53" y="192"/>
                  </a:lnTo>
                  <a:lnTo>
                    <a:pt x="36" y="186"/>
                  </a:lnTo>
                  <a:lnTo>
                    <a:pt x="21" y="174"/>
                  </a:lnTo>
                  <a:lnTo>
                    <a:pt x="9" y="160"/>
                  </a:lnTo>
                  <a:lnTo>
                    <a:pt x="3" y="143"/>
                  </a:lnTo>
                  <a:lnTo>
                    <a:pt x="0" y="125"/>
                  </a:lnTo>
                  <a:lnTo>
                    <a:pt x="3" y="108"/>
                  </a:lnTo>
                  <a:lnTo>
                    <a:pt x="9" y="91"/>
                  </a:lnTo>
                  <a:lnTo>
                    <a:pt x="21" y="76"/>
                  </a:lnTo>
                  <a:lnTo>
                    <a:pt x="76" y="21"/>
                  </a:lnTo>
                  <a:lnTo>
                    <a:pt x="91" y="9"/>
                  </a:lnTo>
                  <a:lnTo>
                    <a:pt x="108" y="3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0" name="Group 939"/>
          <p:cNvGrpSpPr/>
          <p:nvPr/>
        </p:nvGrpSpPr>
        <p:grpSpPr>
          <a:xfrm>
            <a:off x="7293003" y="3460709"/>
            <a:ext cx="403225" cy="555625"/>
            <a:chOff x="7297738" y="3460750"/>
            <a:chExt cx="4032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2" name="Freeform 255"/>
            <p:cNvSpPr>
              <a:spLocks noEditPoints="1"/>
            </p:cNvSpPr>
            <p:nvPr/>
          </p:nvSpPr>
          <p:spPr bwMode="auto">
            <a:xfrm>
              <a:off x="7297738" y="3460750"/>
              <a:ext cx="403225" cy="555625"/>
            </a:xfrm>
            <a:custGeom>
              <a:avLst/>
              <a:gdLst>
                <a:gd name="T0" fmla="*/ 1965 w 2540"/>
                <a:gd name="T1" fmla="*/ 2925 h 3500"/>
                <a:gd name="T2" fmla="*/ 1965 w 2540"/>
                <a:gd name="T3" fmla="*/ 3262 h 3500"/>
                <a:gd name="T4" fmla="*/ 2302 w 2540"/>
                <a:gd name="T5" fmla="*/ 2925 h 3500"/>
                <a:gd name="T6" fmla="*/ 1965 w 2540"/>
                <a:gd name="T7" fmla="*/ 2925 h 3500"/>
                <a:gd name="T8" fmla="*/ 140 w 2540"/>
                <a:gd name="T9" fmla="*/ 139 h 3500"/>
                <a:gd name="T10" fmla="*/ 140 w 2540"/>
                <a:gd name="T11" fmla="*/ 3361 h 3500"/>
                <a:gd name="T12" fmla="*/ 1825 w 2540"/>
                <a:gd name="T13" fmla="*/ 3361 h 3500"/>
                <a:gd name="T14" fmla="*/ 1825 w 2540"/>
                <a:gd name="T15" fmla="*/ 2855 h 3500"/>
                <a:gd name="T16" fmla="*/ 1827 w 2540"/>
                <a:gd name="T17" fmla="*/ 2837 h 3500"/>
                <a:gd name="T18" fmla="*/ 1835 w 2540"/>
                <a:gd name="T19" fmla="*/ 2821 h 3500"/>
                <a:gd name="T20" fmla="*/ 1845 w 2540"/>
                <a:gd name="T21" fmla="*/ 2806 h 3500"/>
                <a:gd name="T22" fmla="*/ 1860 w 2540"/>
                <a:gd name="T23" fmla="*/ 2795 h 3500"/>
                <a:gd name="T24" fmla="*/ 1877 w 2540"/>
                <a:gd name="T25" fmla="*/ 2788 h 3500"/>
                <a:gd name="T26" fmla="*/ 1895 w 2540"/>
                <a:gd name="T27" fmla="*/ 2786 h 3500"/>
                <a:gd name="T28" fmla="*/ 1895 w 2540"/>
                <a:gd name="T29" fmla="*/ 2786 h 3500"/>
                <a:gd name="T30" fmla="*/ 2401 w 2540"/>
                <a:gd name="T31" fmla="*/ 2786 h 3500"/>
                <a:gd name="T32" fmla="*/ 2401 w 2540"/>
                <a:gd name="T33" fmla="*/ 139 h 3500"/>
                <a:gd name="T34" fmla="*/ 140 w 2540"/>
                <a:gd name="T35" fmla="*/ 139 h 3500"/>
                <a:gd name="T36" fmla="*/ 70 w 2540"/>
                <a:gd name="T37" fmla="*/ 0 h 3500"/>
                <a:gd name="T38" fmla="*/ 2471 w 2540"/>
                <a:gd name="T39" fmla="*/ 0 h 3500"/>
                <a:gd name="T40" fmla="*/ 2489 w 2540"/>
                <a:gd name="T41" fmla="*/ 2 h 3500"/>
                <a:gd name="T42" fmla="*/ 2506 w 2540"/>
                <a:gd name="T43" fmla="*/ 10 h 3500"/>
                <a:gd name="T44" fmla="*/ 2520 w 2540"/>
                <a:gd name="T45" fmla="*/ 20 h 3500"/>
                <a:gd name="T46" fmla="*/ 2530 w 2540"/>
                <a:gd name="T47" fmla="*/ 35 h 3500"/>
                <a:gd name="T48" fmla="*/ 2538 w 2540"/>
                <a:gd name="T49" fmla="*/ 51 h 3500"/>
                <a:gd name="T50" fmla="*/ 2540 w 2540"/>
                <a:gd name="T51" fmla="*/ 70 h 3500"/>
                <a:gd name="T52" fmla="*/ 2540 w 2540"/>
                <a:gd name="T53" fmla="*/ 2856 h 3500"/>
                <a:gd name="T54" fmla="*/ 2538 w 2540"/>
                <a:gd name="T55" fmla="*/ 2874 h 3500"/>
                <a:gd name="T56" fmla="*/ 2531 w 2540"/>
                <a:gd name="T57" fmla="*/ 2891 h 3500"/>
                <a:gd name="T58" fmla="*/ 2520 w 2540"/>
                <a:gd name="T59" fmla="*/ 2905 h 3500"/>
                <a:gd name="T60" fmla="*/ 1945 w 2540"/>
                <a:gd name="T61" fmla="*/ 3480 h 3500"/>
                <a:gd name="T62" fmla="*/ 1930 w 2540"/>
                <a:gd name="T63" fmla="*/ 3490 h 3500"/>
                <a:gd name="T64" fmla="*/ 1913 w 2540"/>
                <a:gd name="T65" fmla="*/ 3498 h 3500"/>
                <a:gd name="T66" fmla="*/ 1895 w 2540"/>
                <a:gd name="T67" fmla="*/ 3500 h 3500"/>
                <a:gd name="T68" fmla="*/ 70 w 2540"/>
                <a:gd name="T69" fmla="*/ 3500 h 3500"/>
                <a:gd name="T70" fmla="*/ 52 w 2540"/>
                <a:gd name="T71" fmla="*/ 3498 h 3500"/>
                <a:gd name="T72" fmla="*/ 35 w 2540"/>
                <a:gd name="T73" fmla="*/ 3490 h 3500"/>
                <a:gd name="T74" fmla="*/ 21 w 2540"/>
                <a:gd name="T75" fmla="*/ 3480 h 3500"/>
                <a:gd name="T76" fmla="*/ 9 w 2540"/>
                <a:gd name="T77" fmla="*/ 3465 h 3500"/>
                <a:gd name="T78" fmla="*/ 3 w 2540"/>
                <a:gd name="T79" fmla="*/ 3449 h 3500"/>
                <a:gd name="T80" fmla="*/ 0 w 2540"/>
                <a:gd name="T81" fmla="*/ 3430 h 3500"/>
                <a:gd name="T82" fmla="*/ 0 w 2540"/>
                <a:gd name="T83" fmla="*/ 70 h 3500"/>
                <a:gd name="T84" fmla="*/ 3 w 2540"/>
                <a:gd name="T85" fmla="*/ 51 h 3500"/>
                <a:gd name="T86" fmla="*/ 9 w 2540"/>
                <a:gd name="T87" fmla="*/ 35 h 3500"/>
                <a:gd name="T88" fmla="*/ 21 w 2540"/>
                <a:gd name="T89" fmla="*/ 20 h 3500"/>
                <a:gd name="T90" fmla="*/ 35 w 2540"/>
                <a:gd name="T91" fmla="*/ 10 h 3500"/>
                <a:gd name="T92" fmla="*/ 52 w 2540"/>
                <a:gd name="T93" fmla="*/ 2 h 3500"/>
                <a:gd name="T94" fmla="*/ 70 w 2540"/>
                <a:gd name="T95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40" h="3500">
                  <a:moveTo>
                    <a:pt x="1965" y="2925"/>
                  </a:moveTo>
                  <a:lnTo>
                    <a:pt x="1965" y="3262"/>
                  </a:lnTo>
                  <a:lnTo>
                    <a:pt x="2302" y="2925"/>
                  </a:lnTo>
                  <a:lnTo>
                    <a:pt x="1965" y="2925"/>
                  </a:lnTo>
                  <a:close/>
                  <a:moveTo>
                    <a:pt x="140" y="139"/>
                  </a:moveTo>
                  <a:lnTo>
                    <a:pt x="140" y="3361"/>
                  </a:lnTo>
                  <a:lnTo>
                    <a:pt x="1825" y="3361"/>
                  </a:lnTo>
                  <a:lnTo>
                    <a:pt x="1825" y="2855"/>
                  </a:lnTo>
                  <a:lnTo>
                    <a:pt x="1827" y="2837"/>
                  </a:lnTo>
                  <a:lnTo>
                    <a:pt x="1835" y="2821"/>
                  </a:lnTo>
                  <a:lnTo>
                    <a:pt x="1845" y="2806"/>
                  </a:lnTo>
                  <a:lnTo>
                    <a:pt x="1860" y="2795"/>
                  </a:lnTo>
                  <a:lnTo>
                    <a:pt x="1877" y="2788"/>
                  </a:lnTo>
                  <a:lnTo>
                    <a:pt x="1895" y="2786"/>
                  </a:lnTo>
                  <a:lnTo>
                    <a:pt x="1895" y="2786"/>
                  </a:lnTo>
                  <a:lnTo>
                    <a:pt x="2401" y="2786"/>
                  </a:lnTo>
                  <a:lnTo>
                    <a:pt x="2401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2471" y="0"/>
                  </a:lnTo>
                  <a:lnTo>
                    <a:pt x="2489" y="2"/>
                  </a:lnTo>
                  <a:lnTo>
                    <a:pt x="2506" y="10"/>
                  </a:lnTo>
                  <a:lnTo>
                    <a:pt x="2520" y="20"/>
                  </a:lnTo>
                  <a:lnTo>
                    <a:pt x="2530" y="35"/>
                  </a:lnTo>
                  <a:lnTo>
                    <a:pt x="2538" y="51"/>
                  </a:lnTo>
                  <a:lnTo>
                    <a:pt x="2540" y="70"/>
                  </a:lnTo>
                  <a:lnTo>
                    <a:pt x="2540" y="2856"/>
                  </a:lnTo>
                  <a:lnTo>
                    <a:pt x="2538" y="2874"/>
                  </a:lnTo>
                  <a:lnTo>
                    <a:pt x="2531" y="2891"/>
                  </a:lnTo>
                  <a:lnTo>
                    <a:pt x="2520" y="2905"/>
                  </a:lnTo>
                  <a:lnTo>
                    <a:pt x="1945" y="3480"/>
                  </a:lnTo>
                  <a:lnTo>
                    <a:pt x="1930" y="3490"/>
                  </a:lnTo>
                  <a:lnTo>
                    <a:pt x="1913" y="3498"/>
                  </a:lnTo>
                  <a:lnTo>
                    <a:pt x="1895" y="3500"/>
                  </a:lnTo>
                  <a:lnTo>
                    <a:pt x="70" y="3500"/>
                  </a:lnTo>
                  <a:lnTo>
                    <a:pt x="52" y="3498"/>
                  </a:lnTo>
                  <a:lnTo>
                    <a:pt x="35" y="3490"/>
                  </a:lnTo>
                  <a:lnTo>
                    <a:pt x="21" y="3480"/>
                  </a:lnTo>
                  <a:lnTo>
                    <a:pt x="9" y="3465"/>
                  </a:lnTo>
                  <a:lnTo>
                    <a:pt x="3" y="3449"/>
                  </a:lnTo>
                  <a:lnTo>
                    <a:pt x="0" y="343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Freeform 256"/>
            <p:cNvSpPr>
              <a:spLocks/>
            </p:cNvSpPr>
            <p:nvPr/>
          </p:nvSpPr>
          <p:spPr bwMode="auto">
            <a:xfrm>
              <a:off x="7356476" y="3551238"/>
              <a:ext cx="79375" cy="61913"/>
            </a:xfrm>
            <a:custGeom>
              <a:avLst/>
              <a:gdLst>
                <a:gd name="T0" fmla="*/ 425 w 495"/>
                <a:gd name="T1" fmla="*/ 0 h 394"/>
                <a:gd name="T2" fmla="*/ 443 w 495"/>
                <a:gd name="T3" fmla="*/ 2 h 394"/>
                <a:gd name="T4" fmla="*/ 460 w 495"/>
                <a:gd name="T5" fmla="*/ 9 h 394"/>
                <a:gd name="T6" fmla="*/ 475 w 495"/>
                <a:gd name="T7" fmla="*/ 21 h 394"/>
                <a:gd name="T8" fmla="*/ 485 w 495"/>
                <a:gd name="T9" fmla="*/ 35 h 394"/>
                <a:gd name="T10" fmla="*/ 493 w 495"/>
                <a:gd name="T11" fmla="*/ 52 h 394"/>
                <a:gd name="T12" fmla="*/ 495 w 495"/>
                <a:gd name="T13" fmla="*/ 69 h 394"/>
                <a:gd name="T14" fmla="*/ 493 w 495"/>
                <a:gd name="T15" fmla="*/ 87 h 394"/>
                <a:gd name="T16" fmla="*/ 485 w 495"/>
                <a:gd name="T17" fmla="*/ 104 h 394"/>
                <a:gd name="T18" fmla="*/ 475 w 495"/>
                <a:gd name="T19" fmla="*/ 119 h 394"/>
                <a:gd name="T20" fmla="*/ 220 w 495"/>
                <a:gd name="T21" fmla="*/ 374 h 394"/>
                <a:gd name="T22" fmla="*/ 205 w 495"/>
                <a:gd name="T23" fmla="*/ 384 h 394"/>
                <a:gd name="T24" fmla="*/ 188 w 495"/>
                <a:gd name="T25" fmla="*/ 392 h 394"/>
                <a:gd name="T26" fmla="*/ 170 w 495"/>
                <a:gd name="T27" fmla="*/ 394 h 394"/>
                <a:gd name="T28" fmla="*/ 152 w 495"/>
                <a:gd name="T29" fmla="*/ 392 h 394"/>
                <a:gd name="T30" fmla="*/ 136 w 495"/>
                <a:gd name="T31" fmla="*/ 384 h 394"/>
                <a:gd name="T32" fmla="*/ 121 w 495"/>
                <a:gd name="T33" fmla="*/ 374 h 394"/>
                <a:gd name="T34" fmla="*/ 20 w 495"/>
                <a:gd name="T35" fmla="*/ 273 h 394"/>
                <a:gd name="T36" fmla="*/ 9 w 495"/>
                <a:gd name="T37" fmla="*/ 258 h 394"/>
                <a:gd name="T38" fmla="*/ 2 w 495"/>
                <a:gd name="T39" fmla="*/ 242 h 394"/>
                <a:gd name="T40" fmla="*/ 0 w 495"/>
                <a:gd name="T41" fmla="*/ 224 h 394"/>
                <a:gd name="T42" fmla="*/ 2 w 495"/>
                <a:gd name="T43" fmla="*/ 206 h 394"/>
                <a:gd name="T44" fmla="*/ 9 w 495"/>
                <a:gd name="T45" fmla="*/ 189 h 394"/>
                <a:gd name="T46" fmla="*/ 20 w 495"/>
                <a:gd name="T47" fmla="*/ 174 h 394"/>
                <a:gd name="T48" fmla="*/ 35 w 495"/>
                <a:gd name="T49" fmla="*/ 164 h 394"/>
                <a:gd name="T50" fmla="*/ 52 w 495"/>
                <a:gd name="T51" fmla="*/ 156 h 394"/>
                <a:gd name="T52" fmla="*/ 70 w 495"/>
                <a:gd name="T53" fmla="*/ 154 h 394"/>
                <a:gd name="T54" fmla="*/ 88 w 495"/>
                <a:gd name="T55" fmla="*/ 156 h 394"/>
                <a:gd name="T56" fmla="*/ 104 w 495"/>
                <a:gd name="T57" fmla="*/ 164 h 394"/>
                <a:gd name="T58" fmla="*/ 119 w 495"/>
                <a:gd name="T59" fmla="*/ 174 h 394"/>
                <a:gd name="T60" fmla="*/ 170 w 495"/>
                <a:gd name="T61" fmla="*/ 225 h 394"/>
                <a:gd name="T62" fmla="*/ 376 w 495"/>
                <a:gd name="T63" fmla="*/ 21 h 394"/>
                <a:gd name="T64" fmla="*/ 391 w 495"/>
                <a:gd name="T65" fmla="*/ 9 h 394"/>
                <a:gd name="T66" fmla="*/ 408 w 495"/>
                <a:gd name="T67" fmla="*/ 2 h 394"/>
                <a:gd name="T68" fmla="*/ 425 w 495"/>
                <a:gd name="T6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5" h="394">
                  <a:moveTo>
                    <a:pt x="425" y="0"/>
                  </a:moveTo>
                  <a:lnTo>
                    <a:pt x="443" y="2"/>
                  </a:lnTo>
                  <a:lnTo>
                    <a:pt x="460" y="9"/>
                  </a:lnTo>
                  <a:lnTo>
                    <a:pt x="475" y="21"/>
                  </a:lnTo>
                  <a:lnTo>
                    <a:pt x="485" y="35"/>
                  </a:lnTo>
                  <a:lnTo>
                    <a:pt x="493" y="52"/>
                  </a:lnTo>
                  <a:lnTo>
                    <a:pt x="495" y="69"/>
                  </a:lnTo>
                  <a:lnTo>
                    <a:pt x="493" y="87"/>
                  </a:lnTo>
                  <a:lnTo>
                    <a:pt x="485" y="104"/>
                  </a:lnTo>
                  <a:lnTo>
                    <a:pt x="475" y="119"/>
                  </a:lnTo>
                  <a:lnTo>
                    <a:pt x="220" y="374"/>
                  </a:lnTo>
                  <a:lnTo>
                    <a:pt x="205" y="384"/>
                  </a:lnTo>
                  <a:lnTo>
                    <a:pt x="188" y="392"/>
                  </a:lnTo>
                  <a:lnTo>
                    <a:pt x="170" y="394"/>
                  </a:lnTo>
                  <a:lnTo>
                    <a:pt x="152" y="392"/>
                  </a:lnTo>
                  <a:lnTo>
                    <a:pt x="136" y="384"/>
                  </a:lnTo>
                  <a:lnTo>
                    <a:pt x="121" y="374"/>
                  </a:lnTo>
                  <a:lnTo>
                    <a:pt x="20" y="273"/>
                  </a:lnTo>
                  <a:lnTo>
                    <a:pt x="9" y="258"/>
                  </a:lnTo>
                  <a:lnTo>
                    <a:pt x="2" y="242"/>
                  </a:lnTo>
                  <a:lnTo>
                    <a:pt x="0" y="224"/>
                  </a:lnTo>
                  <a:lnTo>
                    <a:pt x="2" y="206"/>
                  </a:lnTo>
                  <a:lnTo>
                    <a:pt x="9" y="189"/>
                  </a:lnTo>
                  <a:lnTo>
                    <a:pt x="20" y="174"/>
                  </a:lnTo>
                  <a:lnTo>
                    <a:pt x="35" y="164"/>
                  </a:lnTo>
                  <a:lnTo>
                    <a:pt x="52" y="156"/>
                  </a:lnTo>
                  <a:lnTo>
                    <a:pt x="70" y="154"/>
                  </a:lnTo>
                  <a:lnTo>
                    <a:pt x="88" y="156"/>
                  </a:lnTo>
                  <a:lnTo>
                    <a:pt x="104" y="164"/>
                  </a:lnTo>
                  <a:lnTo>
                    <a:pt x="119" y="174"/>
                  </a:lnTo>
                  <a:lnTo>
                    <a:pt x="170" y="225"/>
                  </a:lnTo>
                  <a:lnTo>
                    <a:pt x="376" y="21"/>
                  </a:lnTo>
                  <a:lnTo>
                    <a:pt x="391" y="9"/>
                  </a:lnTo>
                  <a:lnTo>
                    <a:pt x="408" y="2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Freeform 257"/>
            <p:cNvSpPr>
              <a:spLocks/>
            </p:cNvSpPr>
            <p:nvPr/>
          </p:nvSpPr>
          <p:spPr bwMode="auto">
            <a:xfrm>
              <a:off x="7615238" y="3576638"/>
              <a:ext cx="26988" cy="20638"/>
            </a:xfrm>
            <a:custGeom>
              <a:avLst/>
              <a:gdLst>
                <a:gd name="T0" fmla="*/ 71 w 165"/>
                <a:gd name="T1" fmla="*/ 0 h 139"/>
                <a:gd name="T2" fmla="*/ 95 w 165"/>
                <a:gd name="T3" fmla="*/ 0 h 139"/>
                <a:gd name="T4" fmla="*/ 113 w 165"/>
                <a:gd name="T5" fmla="*/ 3 h 139"/>
                <a:gd name="T6" fmla="*/ 130 w 165"/>
                <a:gd name="T7" fmla="*/ 10 h 139"/>
                <a:gd name="T8" fmla="*/ 144 w 165"/>
                <a:gd name="T9" fmla="*/ 21 h 139"/>
                <a:gd name="T10" fmla="*/ 156 w 165"/>
                <a:gd name="T11" fmla="*/ 35 h 139"/>
                <a:gd name="T12" fmla="*/ 162 w 165"/>
                <a:gd name="T13" fmla="*/ 51 h 139"/>
                <a:gd name="T14" fmla="*/ 165 w 165"/>
                <a:gd name="T15" fmla="*/ 70 h 139"/>
                <a:gd name="T16" fmla="*/ 162 w 165"/>
                <a:gd name="T17" fmla="*/ 88 h 139"/>
                <a:gd name="T18" fmla="*/ 156 w 165"/>
                <a:gd name="T19" fmla="*/ 105 h 139"/>
                <a:gd name="T20" fmla="*/ 144 w 165"/>
                <a:gd name="T21" fmla="*/ 119 h 139"/>
                <a:gd name="T22" fmla="*/ 130 w 165"/>
                <a:gd name="T23" fmla="*/ 130 h 139"/>
                <a:gd name="T24" fmla="*/ 113 w 165"/>
                <a:gd name="T25" fmla="*/ 137 h 139"/>
                <a:gd name="T26" fmla="*/ 95 w 165"/>
                <a:gd name="T27" fmla="*/ 139 h 139"/>
                <a:gd name="T28" fmla="*/ 71 w 165"/>
                <a:gd name="T29" fmla="*/ 139 h 139"/>
                <a:gd name="T30" fmla="*/ 51 w 165"/>
                <a:gd name="T31" fmla="*/ 137 h 139"/>
                <a:gd name="T32" fmla="*/ 36 w 165"/>
                <a:gd name="T33" fmla="*/ 130 h 139"/>
                <a:gd name="T34" fmla="*/ 21 w 165"/>
                <a:gd name="T35" fmla="*/ 119 h 139"/>
                <a:gd name="T36" fmla="*/ 10 w 165"/>
                <a:gd name="T37" fmla="*/ 105 h 139"/>
                <a:gd name="T38" fmla="*/ 3 w 165"/>
                <a:gd name="T39" fmla="*/ 88 h 139"/>
                <a:gd name="T40" fmla="*/ 0 w 165"/>
                <a:gd name="T41" fmla="*/ 70 h 139"/>
                <a:gd name="T42" fmla="*/ 3 w 165"/>
                <a:gd name="T43" fmla="*/ 51 h 139"/>
                <a:gd name="T44" fmla="*/ 10 w 165"/>
                <a:gd name="T45" fmla="*/ 35 h 139"/>
                <a:gd name="T46" fmla="*/ 21 w 165"/>
                <a:gd name="T47" fmla="*/ 21 h 139"/>
                <a:gd name="T48" fmla="*/ 36 w 165"/>
                <a:gd name="T49" fmla="*/ 10 h 139"/>
                <a:gd name="T50" fmla="*/ 51 w 165"/>
                <a:gd name="T51" fmla="*/ 3 h 139"/>
                <a:gd name="T52" fmla="*/ 71 w 16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39">
                  <a:moveTo>
                    <a:pt x="71" y="0"/>
                  </a:moveTo>
                  <a:lnTo>
                    <a:pt x="95" y="0"/>
                  </a:lnTo>
                  <a:lnTo>
                    <a:pt x="113" y="3"/>
                  </a:lnTo>
                  <a:lnTo>
                    <a:pt x="130" y="10"/>
                  </a:lnTo>
                  <a:lnTo>
                    <a:pt x="144" y="21"/>
                  </a:lnTo>
                  <a:lnTo>
                    <a:pt x="156" y="35"/>
                  </a:lnTo>
                  <a:lnTo>
                    <a:pt x="162" y="51"/>
                  </a:lnTo>
                  <a:lnTo>
                    <a:pt x="165" y="70"/>
                  </a:lnTo>
                  <a:lnTo>
                    <a:pt x="162" y="88"/>
                  </a:lnTo>
                  <a:lnTo>
                    <a:pt x="156" y="105"/>
                  </a:lnTo>
                  <a:lnTo>
                    <a:pt x="144" y="119"/>
                  </a:lnTo>
                  <a:lnTo>
                    <a:pt x="130" y="130"/>
                  </a:lnTo>
                  <a:lnTo>
                    <a:pt x="113" y="137"/>
                  </a:lnTo>
                  <a:lnTo>
                    <a:pt x="95" y="139"/>
                  </a:lnTo>
                  <a:lnTo>
                    <a:pt x="71" y="139"/>
                  </a:lnTo>
                  <a:lnTo>
                    <a:pt x="51" y="137"/>
                  </a:lnTo>
                  <a:lnTo>
                    <a:pt x="36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1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Freeform 258"/>
            <p:cNvSpPr>
              <a:spLocks/>
            </p:cNvSpPr>
            <p:nvPr/>
          </p:nvSpPr>
          <p:spPr bwMode="auto">
            <a:xfrm>
              <a:off x="7456488" y="3576638"/>
              <a:ext cx="146050" cy="20638"/>
            </a:xfrm>
            <a:custGeom>
              <a:avLst/>
              <a:gdLst>
                <a:gd name="T0" fmla="*/ 69 w 921"/>
                <a:gd name="T1" fmla="*/ 0 h 139"/>
                <a:gd name="T2" fmla="*/ 850 w 921"/>
                <a:gd name="T3" fmla="*/ 0 h 139"/>
                <a:gd name="T4" fmla="*/ 870 w 921"/>
                <a:gd name="T5" fmla="*/ 3 h 139"/>
                <a:gd name="T6" fmla="*/ 887 w 921"/>
                <a:gd name="T7" fmla="*/ 10 h 139"/>
                <a:gd name="T8" fmla="*/ 900 w 921"/>
                <a:gd name="T9" fmla="*/ 21 h 139"/>
                <a:gd name="T10" fmla="*/ 911 w 921"/>
                <a:gd name="T11" fmla="*/ 35 h 139"/>
                <a:gd name="T12" fmla="*/ 918 w 921"/>
                <a:gd name="T13" fmla="*/ 51 h 139"/>
                <a:gd name="T14" fmla="*/ 921 w 921"/>
                <a:gd name="T15" fmla="*/ 70 h 139"/>
                <a:gd name="T16" fmla="*/ 918 w 921"/>
                <a:gd name="T17" fmla="*/ 88 h 139"/>
                <a:gd name="T18" fmla="*/ 911 w 921"/>
                <a:gd name="T19" fmla="*/ 105 h 139"/>
                <a:gd name="T20" fmla="*/ 900 w 921"/>
                <a:gd name="T21" fmla="*/ 119 h 139"/>
                <a:gd name="T22" fmla="*/ 887 w 921"/>
                <a:gd name="T23" fmla="*/ 130 h 139"/>
                <a:gd name="T24" fmla="*/ 870 w 921"/>
                <a:gd name="T25" fmla="*/ 137 h 139"/>
                <a:gd name="T26" fmla="*/ 850 w 921"/>
                <a:gd name="T27" fmla="*/ 139 h 139"/>
                <a:gd name="T28" fmla="*/ 69 w 921"/>
                <a:gd name="T29" fmla="*/ 139 h 139"/>
                <a:gd name="T30" fmla="*/ 51 w 921"/>
                <a:gd name="T31" fmla="*/ 137 h 139"/>
                <a:gd name="T32" fmla="*/ 34 w 921"/>
                <a:gd name="T33" fmla="*/ 130 h 139"/>
                <a:gd name="T34" fmla="*/ 20 w 921"/>
                <a:gd name="T35" fmla="*/ 119 h 139"/>
                <a:gd name="T36" fmla="*/ 9 w 921"/>
                <a:gd name="T37" fmla="*/ 105 h 139"/>
                <a:gd name="T38" fmla="*/ 2 w 921"/>
                <a:gd name="T39" fmla="*/ 88 h 139"/>
                <a:gd name="T40" fmla="*/ 0 w 921"/>
                <a:gd name="T41" fmla="*/ 70 h 139"/>
                <a:gd name="T42" fmla="*/ 2 w 921"/>
                <a:gd name="T43" fmla="*/ 51 h 139"/>
                <a:gd name="T44" fmla="*/ 9 w 921"/>
                <a:gd name="T45" fmla="*/ 35 h 139"/>
                <a:gd name="T46" fmla="*/ 20 w 921"/>
                <a:gd name="T47" fmla="*/ 21 h 139"/>
                <a:gd name="T48" fmla="*/ 34 w 921"/>
                <a:gd name="T49" fmla="*/ 10 h 139"/>
                <a:gd name="T50" fmla="*/ 51 w 921"/>
                <a:gd name="T51" fmla="*/ 3 h 139"/>
                <a:gd name="T52" fmla="*/ 69 w 92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1" h="139">
                  <a:moveTo>
                    <a:pt x="69" y="0"/>
                  </a:moveTo>
                  <a:lnTo>
                    <a:pt x="850" y="0"/>
                  </a:lnTo>
                  <a:lnTo>
                    <a:pt x="870" y="3"/>
                  </a:lnTo>
                  <a:lnTo>
                    <a:pt x="887" y="10"/>
                  </a:lnTo>
                  <a:lnTo>
                    <a:pt x="900" y="21"/>
                  </a:lnTo>
                  <a:lnTo>
                    <a:pt x="911" y="35"/>
                  </a:lnTo>
                  <a:lnTo>
                    <a:pt x="918" y="51"/>
                  </a:lnTo>
                  <a:lnTo>
                    <a:pt x="921" y="70"/>
                  </a:lnTo>
                  <a:lnTo>
                    <a:pt x="918" y="88"/>
                  </a:lnTo>
                  <a:lnTo>
                    <a:pt x="911" y="105"/>
                  </a:lnTo>
                  <a:lnTo>
                    <a:pt x="900" y="119"/>
                  </a:lnTo>
                  <a:lnTo>
                    <a:pt x="887" y="130"/>
                  </a:lnTo>
                  <a:lnTo>
                    <a:pt x="870" y="137"/>
                  </a:lnTo>
                  <a:lnTo>
                    <a:pt x="850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Freeform 259"/>
            <p:cNvSpPr>
              <a:spLocks/>
            </p:cNvSpPr>
            <p:nvPr/>
          </p:nvSpPr>
          <p:spPr bwMode="auto">
            <a:xfrm>
              <a:off x="7356476" y="3657600"/>
              <a:ext cx="79375" cy="63500"/>
            </a:xfrm>
            <a:custGeom>
              <a:avLst/>
              <a:gdLst>
                <a:gd name="T0" fmla="*/ 425 w 495"/>
                <a:gd name="T1" fmla="*/ 0 h 394"/>
                <a:gd name="T2" fmla="*/ 443 w 495"/>
                <a:gd name="T3" fmla="*/ 2 h 394"/>
                <a:gd name="T4" fmla="*/ 460 w 495"/>
                <a:gd name="T5" fmla="*/ 9 h 394"/>
                <a:gd name="T6" fmla="*/ 475 w 495"/>
                <a:gd name="T7" fmla="*/ 20 h 394"/>
                <a:gd name="T8" fmla="*/ 485 w 495"/>
                <a:gd name="T9" fmla="*/ 35 h 394"/>
                <a:gd name="T10" fmla="*/ 493 w 495"/>
                <a:gd name="T11" fmla="*/ 52 h 394"/>
                <a:gd name="T12" fmla="*/ 495 w 495"/>
                <a:gd name="T13" fmla="*/ 70 h 394"/>
                <a:gd name="T14" fmla="*/ 493 w 495"/>
                <a:gd name="T15" fmla="*/ 88 h 394"/>
                <a:gd name="T16" fmla="*/ 485 w 495"/>
                <a:gd name="T17" fmla="*/ 104 h 394"/>
                <a:gd name="T18" fmla="*/ 475 w 495"/>
                <a:gd name="T19" fmla="*/ 119 h 394"/>
                <a:gd name="T20" fmla="*/ 220 w 495"/>
                <a:gd name="T21" fmla="*/ 373 h 394"/>
                <a:gd name="T22" fmla="*/ 205 w 495"/>
                <a:gd name="T23" fmla="*/ 385 h 394"/>
                <a:gd name="T24" fmla="*/ 188 w 495"/>
                <a:gd name="T25" fmla="*/ 391 h 394"/>
                <a:gd name="T26" fmla="*/ 170 w 495"/>
                <a:gd name="T27" fmla="*/ 394 h 394"/>
                <a:gd name="T28" fmla="*/ 152 w 495"/>
                <a:gd name="T29" fmla="*/ 391 h 394"/>
                <a:gd name="T30" fmla="*/ 136 w 495"/>
                <a:gd name="T31" fmla="*/ 385 h 394"/>
                <a:gd name="T32" fmla="*/ 121 w 495"/>
                <a:gd name="T33" fmla="*/ 373 h 394"/>
                <a:gd name="T34" fmla="*/ 20 w 495"/>
                <a:gd name="T35" fmla="*/ 274 h 394"/>
                <a:gd name="T36" fmla="*/ 9 w 495"/>
                <a:gd name="T37" fmla="*/ 259 h 394"/>
                <a:gd name="T38" fmla="*/ 2 w 495"/>
                <a:gd name="T39" fmla="*/ 242 h 394"/>
                <a:gd name="T40" fmla="*/ 0 w 495"/>
                <a:gd name="T41" fmla="*/ 224 h 394"/>
                <a:gd name="T42" fmla="*/ 2 w 495"/>
                <a:gd name="T43" fmla="*/ 207 h 394"/>
                <a:gd name="T44" fmla="*/ 9 w 495"/>
                <a:gd name="T45" fmla="*/ 190 h 394"/>
                <a:gd name="T46" fmla="*/ 20 w 495"/>
                <a:gd name="T47" fmla="*/ 175 h 394"/>
                <a:gd name="T48" fmla="*/ 35 w 495"/>
                <a:gd name="T49" fmla="*/ 163 h 394"/>
                <a:gd name="T50" fmla="*/ 52 w 495"/>
                <a:gd name="T51" fmla="*/ 157 h 394"/>
                <a:gd name="T52" fmla="*/ 70 w 495"/>
                <a:gd name="T53" fmla="*/ 155 h 394"/>
                <a:gd name="T54" fmla="*/ 88 w 495"/>
                <a:gd name="T55" fmla="*/ 157 h 394"/>
                <a:gd name="T56" fmla="*/ 104 w 495"/>
                <a:gd name="T57" fmla="*/ 163 h 394"/>
                <a:gd name="T58" fmla="*/ 119 w 495"/>
                <a:gd name="T59" fmla="*/ 175 h 394"/>
                <a:gd name="T60" fmla="*/ 170 w 495"/>
                <a:gd name="T61" fmla="*/ 226 h 394"/>
                <a:gd name="T62" fmla="*/ 376 w 495"/>
                <a:gd name="T63" fmla="*/ 20 h 394"/>
                <a:gd name="T64" fmla="*/ 391 w 495"/>
                <a:gd name="T65" fmla="*/ 9 h 394"/>
                <a:gd name="T66" fmla="*/ 408 w 495"/>
                <a:gd name="T67" fmla="*/ 2 h 394"/>
                <a:gd name="T68" fmla="*/ 425 w 495"/>
                <a:gd name="T6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5" h="394">
                  <a:moveTo>
                    <a:pt x="425" y="0"/>
                  </a:moveTo>
                  <a:lnTo>
                    <a:pt x="443" y="2"/>
                  </a:lnTo>
                  <a:lnTo>
                    <a:pt x="460" y="9"/>
                  </a:lnTo>
                  <a:lnTo>
                    <a:pt x="475" y="20"/>
                  </a:lnTo>
                  <a:lnTo>
                    <a:pt x="485" y="35"/>
                  </a:lnTo>
                  <a:lnTo>
                    <a:pt x="493" y="52"/>
                  </a:lnTo>
                  <a:lnTo>
                    <a:pt x="495" y="70"/>
                  </a:lnTo>
                  <a:lnTo>
                    <a:pt x="493" y="88"/>
                  </a:lnTo>
                  <a:lnTo>
                    <a:pt x="485" y="104"/>
                  </a:lnTo>
                  <a:lnTo>
                    <a:pt x="475" y="119"/>
                  </a:lnTo>
                  <a:lnTo>
                    <a:pt x="220" y="373"/>
                  </a:lnTo>
                  <a:lnTo>
                    <a:pt x="205" y="385"/>
                  </a:lnTo>
                  <a:lnTo>
                    <a:pt x="188" y="391"/>
                  </a:lnTo>
                  <a:lnTo>
                    <a:pt x="170" y="394"/>
                  </a:lnTo>
                  <a:lnTo>
                    <a:pt x="152" y="391"/>
                  </a:lnTo>
                  <a:lnTo>
                    <a:pt x="136" y="385"/>
                  </a:lnTo>
                  <a:lnTo>
                    <a:pt x="121" y="373"/>
                  </a:lnTo>
                  <a:lnTo>
                    <a:pt x="20" y="274"/>
                  </a:lnTo>
                  <a:lnTo>
                    <a:pt x="9" y="259"/>
                  </a:lnTo>
                  <a:lnTo>
                    <a:pt x="2" y="242"/>
                  </a:lnTo>
                  <a:lnTo>
                    <a:pt x="0" y="224"/>
                  </a:lnTo>
                  <a:lnTo>
                    <a:pt x="2" y="207"/>
                  </a:lnTo>
                  <a:lnTo>
                    <a:pt x="9" y="190"/>
                  </a:lnTo>
                  <a:lnTo>
                    <a:pt x="20" y="175"/>
                  </a:lnTo>
                  <a:lnTo>
                    <a:pt x="35" y="163"/>
                  </a:lnTo>
                  <a:lnTo>
                    <a:pt x="52" y="157"/>
                  </a:lnTo>
                  <a:lnTo>
                    <a:pt x="70" y="155"/>
                  </a:lnTo>
                  <a:lnTo>
                    <a:pt x="88" y="157"/>
                  </a:lnTo>
                  <a:lnTo>
                    <a:pt x="104" y="163"/>
                  </a:lnTo>
                  <a:lnTo>
                    <a:pt x="119" y="175"/>
                  </a:lnTo>
                  <a:lnTo>
                    <a:pt x="170" y="226"/>
                  </a:lnTo>
                  <a:lnTo>
                    <a:pt x="376" y="20"/>
                  </a:lnTo>
                  <a:lnTo>
                    <a:pt x="391" y="9"/>
                  </a:lnTo>
                  <a:lnTo>
                    <a:pt x="408" y="2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Freeform 260"/>
            <p:cNvSpPr>
              <a:spLocks/>
            </p:cNvSpPr>
            <p:nvPr/>
          </p:nvSpPr>
          <p:spPr bwMode="auto">
            <a:xfrm>
              <a:off x="7456488" y="3683000"/>
              <a:ext cx="185738" cy="22225"/>
            </a:xfrm>
            <a:custGeom>
              <a:avLst/>
              <a:gdLst>
                <a:gd name="T0" fmla="*/ 69 w 1169"/>
                <a:gd name="T1" fmla="*/ 0 h 140"/>
                <a:gd name="T2" fmla="*/ 1099 w 1169"/>
                <a:gd name="T3" fmla="*/ 0 h 140"/>
                <a:gd name="T4" fmla="*/ 1117 w 1169"/>
                <a:gd name="T5" fmla="*/ 3 h 140"/>
                <a:gd name="T6" fmla="*/ 1134 w 1169"/>
                <a:gd name="T7" fmla="*/ 10 h 140"/>
                <a:gd name="T8" fmla="*/ 1148 w 1169"/>
                <a:gd name="T9" fmla="*/ 21 h 140"/>
                <a:gd name="T10" fmla="*/ 1160 w 1169"/>
                <a:gd name="T11" fmla="*/ 35 h 140"/>
                <a:gd name="T12" fmla="*/ 1166 w 1169"/>
                <a:gd name="T13" fmla="*/ 52 h 140"/>
                <a:gd name="T14" fmla="*/ 1169 w 1169"/>
                <a:gd name="T15" fmla="*/ 70 h 140"/>
                <a:gd name="T16" fmla="*/ 1166 w 1169"/>
                <a:gd name="T17" fmla="*/ 89 h 140"/>
                <a:gd name="T18" fmla="*/ 1160 w 1169"/>
                <a:gd name="T19" fmla="*/ 105 h 140"/>
                <a:gd name="T20" fmla="*/ 1148 w 1169"/>
                <a:gd name="T21" fmla="*/ 120 h 140"/>
                <a:gd name="T22" fmla="*/ 1134 w 1169"/>
                <a:gd name="T23" fmla="*/ 130 h 140"/>
                <a:gd name="T24" fmla="*/ 1117 w 1169"/>
                <a:gd name="T25" fmla="*/ 138 h 140"/>
                <a:gd name="T26" fmla="*/ 1099 w 1169"/>
                <a:gd name="T27" fmla="*/ 140 h 140"/>
                <a:gd name="T28" fmla="*/ 69 w 1169"/>
                <a:gd name="T29" fmla="*/ 140 h 140"/>
                <a:gd name="T30" fmla="*/ 51 w 1169"/>
                <a:gd name="T31" fmla="*/ 138 h 140"/>
                <a:gd name="T32" fmla="*/ 34 w 1169"/>
                <a:gd name="T33" fmla="*/ 130 h 140"/>
                <a:gd name="T34" fmla="*/ 20 w 1169"/>
                <a:gd name="T35" fmla="*/ 120 h 140"/>
                <a:gd name="T36" fmla="*/ 9 w 1169"/>
                <a:gd name="T37" fmla="*/ 105 h 140"/>
                <a:gd name="T38" fmla="*/ 2 w 1169"/>
                <a:gd name="T39" fmla="*/ 89 h 140"/>
                <a:gd name="T40" fmla="*/ 0 w 1169"/>
                <a:gd name="T41" fmla="*/ 70 h 140"/>
                <a:gd name="T42" fmla="*/ 2 w 1169"/>
                <a:gd name="T43" fmla="*/ 52 h 140"/>
                <a:gd name="T44" fmla="*/ 9 w 1169"/>
                <a:gd name="T45" fmla="*/ 35 h 140"/>
                <a:gd name="T46" fmla="*/ 20 w 1169"/>
                <a:gd name="T47" fmla="*/ 21 h 140"/>
                <a:gd name="T48" fmla="*/ 34 w 1169"/>
                <a:gd name="T49" fmla="*/ 10 h 140"/>
                <a:gd name="T50" fmla="*/ 51 w 1169"/>
                <a:gd name="T51" fmla="*/ 3 h 140"/>
                <a:gd name="T52" fmla="*/ 69 w 1169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9" h="140">
                  <a:moveTo>
                    <a:pt x="69" y="0"/>
                  </a:moveTo>
                  <a:lnTo>
                    <a:pt x="1099" y="0"/>
                  </a:lnTo>
                  <a:lnTo>
                    <a:pt x="1117" y="3"/>
                  </a:lnTo>
                  <a:lnTo>
                    <a:pt x="1134" y="10"/>
                  </a:lnTo>
                  <a:lnTo>
                    <a:pt x="1148" y="21"/>
                  </a:lnTo>
                  <a:lnTo>
                    <a:pt x="1160" y="35"/>
                  </a:lnTo>
                  <a:lnTo>
                    <a:pt x="1166" y="52"/>
                  </a:lnTo>
                  <a:lnTo>
                    <a:pt x="1169" y="70"/>
                  </a:lnTo>
                  <a:lnTo>
                    <a:pt x="1166" y="89"/>
                  </a:lnTo>
                  <a:lnTo>
                    <a:pt x="1160" y="105"/>
                  </a:lnTo>
                  <a:lnTo>
                    <a:pt x="1148" y="120"/>
                  </a:lnTo>
                  <a:lnTo>
                    <a:pt x="1134" y="130"/>
                  </a:lnTo>
                  <a:lnTo>
                    <a:pt x="1117" y="138"/>
                  </a:lnTo>
                  <a:lnTo>
                    <a:pt x="1099" y="140"/>
                  </a:lnTo>
                  <a:lnTo>
                    <a:pt x="69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Freeform 261"/>
            <p:cNvSpPr>
              <a:spLocks/>
            </p:cNvSpPr>
            <p:nvPr/>
          </p:nvSpPr>
          <p:spPr bwMode="auto">
            <a:xfrm>
              <a:off x="7356476" y="3763963"/>
              <a:ext cx="79375" cy="63500"/>
            </a:xfrm>
            <a:custGeom>
              <a:avLst/>
              <a:gdLst>
                <a:gd name="T0" fmla="*/ 425 w 495"/>
                <a:gd name="T1" fmla="*/ 0 h 395"/>
                <a:gd name="T2" fmla="*/ 443 w 495"/>
                <a:gd name="T3" fmla="*/ 4 h 395"/>
                <a:gd name="T4" fmla="*/ 460 w 495"/>
                <a:gd name="T5" fmla="*/ 10 h 395"/>
                <a:gd name="T6" fmla="*/ 475 w 495"/>
                <a:gd name="T7" fmla="*/ 22 h 395"/>
                <a:gd name="T8" fmla="*/ 485 w 495"/>
                <a:gd name="T9" fmla="*/ 36 h 395"/>
                <a:gd name="T10" fmla="*/ 493 w 495"/>
                <a:gd name="T11" fmla="*/ 53 h 395"/>
                <a:gd name="T12" fmla="*/ 495 w 495"/>
                <a:gd name="T13" fmla="*/ 70 h 395"/>
                <a:gd name="T14" fmla="*/ 493 w 495"/>
                <a:gd name="T15" fmla="*/ 88 h 395"/>
                <a:gd name="T16" fmla="*/ 485 w 495"/>
                <a:gd name="T17" fmla="*/ 105 h 395"/>
                <a:gd name="T18" fmla="*/ 475 w 495"/>
                <a:gd name="T19" fmla="*/ 120 h 395"/>
                <a:gd name="T20" fmla="*/ 220 w 495"/>
                <a:gd name="T21" fmla="*/ 375 h 395"/>
                <a:gd name="T22" fmla="*/ 205 w 495"/>
                <a:gd name="T23" fmla="*/ 385 h 395"/>
                <a:gd name="T24" fmla="*/ 188 w 495"/>
                <a:gd name="T25" fmla="*/ 393 h 395"/>
                <a:gd name="T26" fmla="*/ 170 w 495"/>
                <a:gd name="T27" fmla="*/ 395 h 395"/>
                <a:gd name="T28" fmla="*/ 152 w 495"/>
                <a:gd name="T29" fmla="*/ 393 h 395"/>
                <a:gd name="T30" fmla="*/ 136 w 495"/>
                <a:gd name="T31" fmla="*/ 385 h 395"/>
                <a:gd name="T32" fmla="*/ 121 w 495"/>
                <a:gd name="T33" fmla="*/ 375 h 395"/>
                <a:gd name="T34" fmla="*/ 20 w 495"/>
                <a:gd name="T35" fmla="*/ 274 h 395"/>
                <a:gd name="T36" fmla="*/ 9 w 495"/>
                <a:gd name="T37" fmla="*/ 259 h 395"/>
                <a:gd name="T38" fmla="*/ 2 w 495"/>
                <a:gd name="T39" fmla="*/ 242 h 395"/>
                <a:gd name="T40" fmla="*/ 0 w 495"/>
                <a:gd name="T41" fmla="*/ 225 h 395"/>
                <a:gd name="T42" fmla="*/ 2 w 495"/>
                <a:gd name="T43" fmla="*/ 207 h 395"/>
                <a:gd name="T44" fmla="*/ 9 w 495"/>
                <a:gd name="T45" fmla="*/ 190 h 395"/>
                <a:gd name="T46" fmla="*/ 20 w 495"/>
                <a:gd name="T47" fmla="*/ 175 h 395"/>
                <a:gd name="T48" fmla="*/ 35 w 495"/>
                <a:gd name="T49" fmla="*/ 164 h 395"/>
                <a:gd name="T50" fmla="*/ 52 w 495"/>
                <a:gd name="T51" fmla="*/ 157 h 395"/>
                <a:gd name="T52" fmla="*/ 70 w 495"/>
                <a:gd name="T53" fmla="*/ 155 h 395"/>
                <a:gd name="T54" fmla="*/ 88 w 495"/>
                <a:gd name="T55" fmla="*/ 157 h 395"/>
                <a:gd name="T56" fmla="*/ 104 w 495"/>
                <a:gd name="T57" fmla="*/ 164 h 395"/>
                <a:gd name="T58" fmla="*/ 119 w 495"/>
                <a:gd name="T59" fmla="*/ 175 h 395"/>
                <a:gd name="T60" fmla="*/ 170 w 495"/>
                <a:gd name="T61" fmla="*/ 226 h 395"/>
                <a:gd name="T62" fmla="*/ 376 w 495"/>
                <a:gd name="T63" fmla="*/ 22 h 395"/>
                <a:gd name="T64" fmla="*/ 391 w 495"/>
                <a:gd name="T65" fmla="*/ 10 h 395"/>
                <a:gd name="T66" fmla="*/ 408 w 495"/>
                <a:gd name="T67" fmla="*/ 4 h 395"/>
                <a:gd name="T68" fmla="*/ 425 w 495"/>
                <a:gd name="T6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5" h="395">
                  <a:moveTo>
                    <a:pt x="425" y="0"/>
                  </a:moveTo>
                  <a:lnTo>
                    <a:pt x="443" y="4"/>
                  </a:lnTo>
                  <a:lnTo>
                    <a:pt x="460" y="10"/>
                  </a:lnTo>
                  <a:lnTo>
                    <a:pt x="475" y="22"/>
                  </a:lnTo>
                  <a:lnTo>
                    <a:pt x="485" y="36"/>
                  </a:lnTo>
                  <a:lnTo>
                    <a:pt x="493" y="53"/>
                  </a:lnTo>
                  <a:lnTo>
                    <a:pt x="495" y="70"/>
                  </a:lnTo>
                  <a:lnTo>
                    <a:pt x="493" y="88"/>
                  </a:lnTo>
                  <a:lnTo>
                    <a:pt x="485" y="105"/>
                  </a:lnTo>
                  <a:lnTo>
                    <a:pt x="475" y="120"/>
                  </a:lnTo>
                  <a:lnTo>
                    <a:pt x="220" y="375"/>
                  </a:lnTo>
                  <a:lnTo>
                    <a:pt x="205" y="385"/>
                  </a:lnTo>
                  <a:lnTo>
                    <a:pt x="188" y="393"/>
                  </a:lnTo>
                  <a:lnTo>
                    <a:pt x="170" y="395"/>
                  </a:lnTo>
                  <a:lnTo>
                    <a:pt x="152" y="393"/>
                  </a:lnTo>
                  <a:lnTo>
                    <a:pt x="136" y="385"/>
                  </a:lnTo>
                  <a:lnTo>
                    <a:pt x="121" y="375"/>
                  </a:lnTo>
                  <a:lnTo>
                    <a:pt x="20" y="274"/>
                  </a:lnTo>
                  <a:lnTo>
                    <a:pt x="9" y="259"/>
                  </a:lnTo>
                  <a:lnTo>
                    <a:pt x="2" y="242"/>
                  </a:lnTo>
                  <a:lnTo>
                    <a:pt x="0" y="225"/>
                  </a:lnTo>
                  <a:lnTo>
                    <a:pt x="2" y="207"/>
                  </a:lnTo>
                  <a:lnTo>
                    <a:pt x="9" y="190"/>
                  </a:lnTo>
                  <a:lnTo>
                    <a:pt x="20" y="175"/>
                  </a:lnTo>
                  <a:lnTo>
                    <a:pt x="35" y="164"/>
                  </a:lnTo>
                  <a:lnTo>
                    <a:pt x="52" y="157"/>
                  </a:lnTo>
                  <a:lnTo>
                    <a:pt x="70" y="155"/>
                  </a:lnTo>
                  <a:lnTo>
                    <a:pt x="88" y="157"/>
                  </a:lnTo>
                  <a:lnTo>
                    <a:pt x="104" y="164"/>
                  </a:lnTo>
                  <a:lnTo>
                    <a:pt x="119" y="175"/>
                  </a:lnTo>
                  <a:lnTo>
                    <a:pt x="170" y="226"/>
                  </a:lnTo>
                  <a:lnTo>
                    <a:pt x="376" y="22"/>
                  </a:lnTo>
                  <a:lnTo>
                    <a:pt x="391" y="10"/>
                  </a:lnTo>
                  <a:lnTo>
                    <a:pt x="408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Freeform 262"/>
            <p:cNvSpPr>
              <a:spLocks/>
            </p:cNvSpPr>
            <p:nvPr/>
          </p:nvSpPr>
          <p:spPr bwMode="auto">
            <a:xfrm>
              <a:off x="7456488" y="3789363"/>
              <a:ext cx="185738" cy="22225"/>
            </a:xfrm>
            <a:custGeom>
              <a:avLst/>
              <a:gdLst>
                <a:gd name="T0" fmla="*/ 69 w 1169"/>
                <a:gd name="T1" fmla="*/ 0 h 139"/>
                <a:gd name="T2" fmla="*/ 1099 w 1169"/>
                <a:gd name="T3" fmla="*/ 0 h 139"/>
                <a:gd name="T4" fmla="*/ 1117 w 1169"/>
                <a:gd name="T5" fmla="*/ 3 h 139"/>
                <a:gd name="T6" fmla="*/ 1134 w 1169"/>
                <a:gd name="T7" fmla="*/ 10 h 139"/>
                <a:gd name="T8" fmla="*/ 1148 w 1169"/>
                <a:gd name="T9" fmla="*/ 21 h 139"/>
                <a:gd name="T10" fmla="*/ 1160 w 1169"/>
                <a:gd name="T11" fmla="*/ 34 h 139"/>
                <a:gd name="T12" fmla="*/ 1166 w 1169"/>
                <a:gd name="T13" fmla="*/ 51 h 139"/>
                <a:gd name="T14" fmla="*/ 1169 w 1169"/>
                <a:gd name="T15" fmla="*/ 69 h 139"/>
                <a:gd name="T16" fmla="*/ 1166 w 1169"/>
                <a:gd name="T17" fmla="*/ 89 h 139"/>
                <a:gd name="T18" fmla="*/ 1160 w 1169"/>
                <a:gd name="T19" fmla="*/ 105 h 139"/>
                <a:gd name="T20" fmla="*/ 1148 w 1169"/>
                <a:gd name="T21" fmla="*/ 119 h 139"/>
                <a:gd name="T22" fmla="*/ 1134 w 1169"/>
                <a:gd name="T23" fmla="*/ 130 h 139"/>
                <a:gd name="T24" fmla="*/ 1117 w 1169"/>
                <a:gd name="T25" fmla="*/ 137 h 139"/>
                <a:gd name="T26" fmla="*/ 1099 w 1169"/>
                <a:gd name="T27" fmla="*/ 139 h 139"/>
                <a:gd name="T28" fmla="*/ 69 w 1169"/>
                <a:gd name="T29" fmla="*/ 139 h 139"/>
                <a:gd name="T30" fmla="*/ 51 w 1169"/>
                <a:gd name="T31" fmla="*/ 137 h 139"/>
                <a:gd name="T32" fmla="*/ 34 w 1169"/>
                <a:gd name="T33" fmla="*/ 130 h 139"/>
                <a:gd name="T34" fmla="*/ 20 w 1169"/>
                <a:gd name="T35" fmla="*/ 119 h 139"/>
                <a:gd name="T36" fmla="*/ 9 w 1169"/>
                <a:gd name="T37" fmla="*/ 105 h 139"/>
                <a:gd name="T38" fmla="*/ 2 w 1169"/>
                <a:gd name="T39" fmla="*/ 89 h 139"/>
                <a:gd name="T40" fmla="*/ 0 w 1169"/>
                <a:gd name="T41" fmla="*/ 69 h 139"/>
                <a:gd name="T42" fmla="*/ 2 w 1169"/>
                <a:gd name="T43" fmla="*/ 51 h 139"/>
                <a:gd name="T44" fmla="*/ 9 w 1169"/>
                <a:gd name="T45" fmla="*/ 34 h 139"/>
                <a:gd name="T46" fmla="*/ 20 w 1169"/>
                <a:gd name="T47" fmla="*/ 21 h 139"/>
                <a:gd name="T48" fmla="*/ 34 w 1169"/>
                <a:gd name="T49" fmla="*/ 10 h 139"/>
                <a:gd name="T50" fmla="*/ 51 w 1169"/>
                <a:gd name="T51" fmla="*/ 3 h 139"/>
                <a:gd name="T52" fmla="*/ 69 w 116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9" h="139">
                  <a:moveTo>
                    <a:pt x="69" y="0"/>
                  </a:moveTo>
                  <a:lnTo>
                    <a:pt x="1099" y="0"/>
                  </a:lnTo>
                  <a:lnTo>
                    <a:pt x="1117" y="3"/>
                  </a:lnTo>
                  <a:lnTo>
                    <a:pt x="1134" y="10"/>
                  </a:lnTo>
                  <a:lnTo>
                    <a:pt x="1148" y="21"/>
                  </a:lnTo>
                  <a:lnTo>
                    <a:pt x="1160" y="34"/>
                  </a:lnTo>
                  <a:lnTo>
                    <a:pt x="1166" y="51"/>
                  </a:lnTo>
                  <a:lnTo>
                    <a:pt x="1169" y="69"/>
                  </a:lnTo>
                  <a:lnTo>
                    <a:pt x="1166" y="89"/>
                  </a:lnTo>
                  <a:lnTo>
                    <a:pt x="1160" y="105"/>
                  </a:lnTo>
                  <a:lnTo>
                    <a:pt x="1148" y="119"/>
                  </a:lnTo>
                  <a:lnTo>
                    <a:pt x="1134" y="130"/>
                  </a:lnTo>
                  <a:lnTo>
                    <a:pt x="1117" y="137"/>
                  </a:lnTo>
                  <a:lnTo>
                    <a:pt x="1099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9" name="Group 958"/>
          <p:cNvGrpSpPr/>
          <p:nvPr/>
        </p:nvGrpSpPr>
        <p:grpSpPr>
          <a:xfrm>
            <a:off x="6358303" y="3460709"/>
            <a:ext cx="401637" cy="555625"/>
            <a:chOff x="6332538" y="3460750"/>
            <a:chExt cx="401637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4" name="Freeform 267"/>
            <p:cNvSpPr>
              <a:spLocks noEditPoints="1"/>
            </p:cNvSpPr>
            <p:nvPr/>
          </p:nvSpPr>
          <p:spPr bwMode="auto">
            <a:xfrm>
              <a:off x="6332538" y="3460750"/>
              <a:ext cx="401637" cy="555625"/>
            </a:xfrm>
            <a:custGeom>
              <a:avLst/>
              <a:gdLst>
                <a:gd name="T0" fmla="*/ 1957 w 2530"/>
                <a:gd name="T1" fmla="*/ 2925 h 3500"/>
                <a:gd name="T2" fmla="*/ 1957 w 2530"/>
                <a:gd name="T3" fmla="*/ 3262 h 3500"/>
                <a:gd name="T4" fmla="*/ 2293 w 2530"/>
                <a:gd name="T5" fmla="*/ 2925 h 3500"/>
                <a:gd name="T6" fmla="*/ 1957 w 2530"/>
                <a:gd name="T7" fmla="*/ 2925 h 3500"/>
                <a:gd name="T8" fmla="*/ 140 w 2530"/>
                <a:gd name="T9" fmla="*/ 139 h 3500"/>
                <a:gd name="T10" fmla="*/ 140 w 2530"/>
                <a:gd name="T11" fmla="*/ 3361 h 3500"/>
                <a:gd name="T12" fmla="*/ 1818 w 2530"/>
                <a:gd name="T13" fmla="*/ 3361 h 3500"/>
                <a:gd name="T14" fmla="*/ 1818 w 2530"/>
                <a:gd name="T15" fmla="*/ 2855 h 3500"/>
                <a:gd name="T16" fmla="*/ 1820 w 2530"/>
                <a:gd name="T17" fmla="*/ 2837 h 3500"/>
                <a:gd name="T18" fmla="*/ 1827 w 2530"/>
                <a:gd name="T19" fmla="*/ 2821 h 3500"/>
                <a:gd name="T20" fmla="*/ 1838 w 2530"/>
                <a:gd name="T21" fmla="*/ 2806 h 3500"/>
                <a:gd name="T22" fmla="*/ 1853 w 2530"/>
                <a:gd name="T23" fmla="*/ 2795 h 3500"/>
                <a:gd name="T24" fmla="*/ 1870 w 2530"/>
                <a:gd name="T25" fmla="*/ 2788 h 3500"/>
                <a:gd name="T26" fmla="*/ 1888 w 2530"/>
                <a:gd name="T27" fmla="*/ 2786 h 3500"/>
                <a:gd name="T28" fmla="*/ 1888 w 2530"/>
                <a:gd name="T29" fmla="*/ 2786 h 3500"/>
                <a:gd name="T30" fmla="*/ 2391 w 2530"/>
                <a:gd name="T31" fmla="*/ 2786 h 3500"/>
                <a:gd name="T32" fmla="*/ 2391 w 2530"/>
                <a:gd name="T33" fmla="*/ 139 h 3500"/>
                <a:gd name="T34" fmla="*/ 140 w 2530"/>
                <a:gd name="T35" fmla="*/ 139 h 3500"/>
                <a:gd name="T36" fmla="*/ 70 w 2530"/>
                <a:gd name="T37" fmla="*/ 0 h 3500"/>
                <a:gd name="T38" fmla="*/ 2461 w 2530"/>
                <a:gd name="T39" fmla="*/ 0 h 3500"/>
                <a:gd name="T40" fmla="*/ 2479 w 2530"/>
                <a:gd name="T41" fmla="*/ 2 h 3500"/>
                <a:gd name="T42" fmla="*/ 2496 w 2530"/>
                <a:gd name="T43" fmla="*/ 10 h 3500"/>
                <a:gd name="T44" fmla="*/ 2510 w 2530"/>
                <a:gd name="T45" fmla="*/ 20 h 3500"/>
                <a:gd name="T46" fmla="*/ 2520 w 2530"/>
                <a:gd name="T47" fmla="*/ 35 h 3500"/>
                <a:gd name="T48" fmla="*/ 2528 w 2530"/>
                <a:gd name="T49" fmla="*/ 51 h 3500"/>
                <a:gd name="T50" fmla="*/ 2530 w 2530"/>
                <a:gd name="T51" fmla="*/ 70 h 3500"/>
                <a:gd name="T52" fmla="*/ 2530 w 2530"/>
                <a:gd name="T53" fmla="*/ 2856 h 3500"/>
                <a:gd name="T54" fmla="*/ 2528 w 2530"/>
                <a:gd name="T55" fmla="*/ 2874 h 3500"/>
                <a:gd name="T56" fmla="*/ 2521 w 2530"/>
                <a:gd name="T57" fmla="*/ 2891 h 3500"/>
                <a:gd name="T58" fmla="*/ 2510 w 2530"/>
                <a:gd name="T59" fmla="*/ 2905 h 3500"/>
                <a:gd name="T60" fmla="*/ 1937 w 2530"/>
                <a:gd name="T61" fmla="*/ 3480 h 3500"/>
                <a:gd name="T62" fmla="*/ 1923 w 2530"/>
                <a:gd name="T63" fmla="*/ 3490 h 3500"/>
                <a:gd name="T64" fmla="*/ 1906 w 2530"/>
                <a:gd name="T65" fmla="*/ 3498 h 3500"/>
                <a:gd name="T66" fmla="*/ 1888 w 2530"/>
                <a:gd name="T67" fmla="*/ 3500 h 3500"/>
                <a:gd name="T68" fmla="*/ 70 w 2530"/>
                <a:gd name="T69" fmla="*/ 3500 h 3500"/>
                <a:gd name="T70" fmla="*/ 52 w 2530"/>
                <a:gd name="T71" fmla="*/ 3498 h 3500"/>
                <a:gd name="T72" fmla="*/ 35 w 2530"/>
                <a:gd name="T73" fmla="*/ 3490 h 3500"/>
                <a:gd name="T74" fmla="*/ 21 w 2530"/>
                <a:gd name="T75" fmla="*/ 3480 h 3500"/>
                <a:gd name="T76" fmla="*/ 9 w 2530"/>
                <a:gd name="T77" fmla="*/ 3465 h 3500"/>
                <a:gd name="T78" fmla="*/ 3 w 2530"/>
                <a:gd name="T79" fmla="*/ 3449 h 3500"/>
                <a:gd name="T80" fmla="*/ 0 w 2530"/>
                <a:gd name="T81" fmla="*/ 3430 h 3500"/>
                <a:gd name="T82" fmla="*/ 0 w 2530"/>
                <a:gd name="T83" fmla="*/ 70 h 3500"/>
                <a:gd name="T84" fmla="*/ 3 w 2530"/>
                <a:gd name="T85" fmla="*/ 51 h 3500"/>
                <a:gd name="T86" fmla="*/ 9 w 2530"/>
                <a:gd name="T87" fmla="*/ 35 h 3500"/>
                <a:gd name="T88" fmla="*/ 21 w 2530"/>
                <a:gd name="T89" fmla="*/ 20 h 3500"/>
                <a:gd name="T90" fmla="*/ 35 w 2530"/>
                <a:gd name="T91" fmla="*/ 10 h 3500"/>
                <a:gd name="T92" fmla="*/ 52 w 2530"/>
                <a:gd name="T93" fmla="*/ 2 h 3500"/>
                <a:gd name="T94" fmla="*/ 70 w 2530"/>
                <a:gd name="T95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30" h="3500">
                  <a:moveTo>
                    <a:pt x="1957" y="2925"/>
                  </a:moveTo>
                  <a:lnTo>
                    <a:pt x="1957" y="3262"/>
                  </a:lnTo>
                  <a:lnTo>
                    <a:pt x="2293" y="2925"/>
                  </a:lnTo>
                  <a:lnTo>
                    <a:pt x="1957" y="2925"/>
                  </a:lnTo>
                  <a:close/>
                  <a:moveTo>
                    <a:pt x="140" y="139"/>
                  </a:moveTo>
                  <a:lnTo>
                    <a:pt x="140" y="3361"/>
                  </a:lnTo>
                  <a:lnTo>
                    <a:pt x="1818" y="3361"/>
                  </a:lnTo>
                  <a:lnTo>
                    <a:pt x="1818" y="2855"/>
                  </a:lnTo>
                  <a:lnTo>
                    <a:pt x="1820" y="2837"/>
                  </a:lnTo>
                  <a:lnTo>
                    <a:pt x="1827" y="2821"/>
                  </a:lnTo>
                  <a:lnTo>
                    <a:pt x="1838" y="2806"/>
                  </a:lnTo>
                  <a:lnTo>
                    <a:pt x="1853" y="2795"/>
                  </a:lnTo>
                  <a:lnTo>
                    <a:pt x="1870" y="2788"/>
                  </a:lnTo>
                  <a:lnTo>
                    <a:pt x="1888" y="2786"/>
                  </a:lnTo>
                  <a:lnTo>
                    <a:pt x="1888" y="2786"/>
                  </a:lnTo>
                  <a:lnTo>
                    <a:pt x="2391" y="2786"/>
                  </a:lnTo>
                  <a:lnTo>
                    <a:pt x="2391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2461" y="0"/>
                  </a:lnTo>
                  <a:lnTo>
                    <a:pt x="2479" y="2"/>
                  </a:lnTo>
                  <a:lnTo>
                    <a:pt x="2496" y="10"/>
                  </a:lnTo>
                  <a:lnTo>
                    <a:pt x="2510" y="20"/>
                  </a:lnTo>
                  <a:lnTo>
                    <a:pt x="2520" y="35"/>
                  </a:lnTo>
                  <a:lnTo>
                    <a:pt x="2528" y="51"/>
                  </a:lnTo>
                  <a:lnTo>
                    <a:pt x="2530" y="70"/>
                  </a:lnTo>
                  <a:lnTo>
                    <a:pt x="2530" y="2856"/>
                  </a:lnTo>
                  <a:lnTo>
                    <a:pt x="2528" y="2874"/>
                  </a:lnTo>
                  <a:lnTo>
                    <a:pt x="2521" y="2891"/>
                  </a:lnTo>
                  <a:lnTo>
                    <a:pt x="2510" y="2905"/>
                  </a:lnTo>
                  <a:lnTo>
                    <a:pt x="1937" y="3480"/>
                  </a:lnTo>
                  <a:lnTo>
                    <a:pt x="1923" y="3490"/>
                  </a:lnTo>
                  <a:lnTo>
                    <a:pt x="1906" y="3498"/>
                  </a:lnTo>
                  <a:lnTo>
                    <a:pt x="1888" y="3500"/>
                  </a:lnTo>
                  <a:lnTo>
                    <a:pt x="70" y="3500"/>
                  </a:lnTo>
                  <a:lnTo>
                    <a:pt x="52" y="3498"/>
                  </a:lnTo>
                  <a:lnTo>
                    <a:pt x="35" y="3490"/>
                  </a:lnTo>
                  <a:lnTo>
                    <a:pt x="21" y="3480"/>
                  </a:lnTo>
                  <a:lnTo>
                    <a:pt x="9" y="3465"/>
                  </a:lnTo>
                  <a:lnTo>
                    <a:pt x="3" y="3449"/>
                  </a:lnTo>
                  <a:lnTo>
                    <a:pt x="0" y="343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268"/>
            <p:cNvSpPr>
              <a:spLocks/>
            </p:cNvSpPr>
            <p:nvPr/>
          </p:nvSpPr>
          <p:spPr bwMode="auto">
            <a:xfrm>
              <a:off x="6505575" y="3506788"/>
              <a:ext cx="96837" cy="22225"/>
            </a:xfrm>
            <a:custGeom>
              <a:avLst/>
              <a:gdLst>
                <a:gd name="T0" fmla="*/ 70 w 612"/>
                <a:gd name="T1" fmla="*/ 0 h 140"/>
                <a:gd name="T2" fmla="*/ 543 w 612"/>
                <a:gd name="T3" fmla="*/ 0 h 140"/>
                <a:gd name="T4" fmla="*/ 561 w 612"/>
                <a:gd name="T5" fmla="*/ 3 h 140"/>
                <a:gd name="T6" fmla="*/ 577 w 612"/>
                <a:gd name="T7" fmla="*/ 9 h 140"/>
                <a:gd name="T8" fmla="*/ 591 w 612"/>
                <a:gd name="T9" fmla="*/ 21 h 140"/>
                <a:gd name="T10" fmla="*/ 603 w 612"/>
                <a:gd name="T11" fmla="*/ 35 h 140"/>
                <a:gd name="T12" fmla="*/ 609 w 612"/>
                <a:gd name="T13" fmla="*/ 52 h 140"/>
                <a:gd name="T14" fmla="*/ 612 w 612"/>
                <a:gd name="T15" fmla="*/ 70 h 140"/>
                <a:gd name="T16" fmla="*/ 609 w 612"/>
                <a:gd name="T17" fmla="*/ 89 h 140"/>
                <a:gd name="T18" fmla="*/ 603 w 612"/>
                <a:gd name="T19" fmla="*/ 105 h 140"/>
                <a:gd name="T20" fmla="*/ 591 w 612"/>
                <a:gd name="T21" fmla="*/ 120 h 140"/>
                <a:gd name="T22" fmla="*/ 577 w 612"/>
                <a:gd name="T23" fmla="*/ 130 h 140"/>
                <a:gd name="T24" fmla="*/ 561 w 612"/>
                <a:gd name="T25" fmla="*/ 138 h 140"/>
                <a:gd name="T26" fmla="*/ 543 w 612"/>
                <a:gd name="T27" fmla="*/ 140 h 140"/>
                <a:gd name="T28" fmla="*/ 70 w 612"/>
                <a:gd name="T29" fmla="*/ 140 h 140"/>
                <a:gd name="T30" fmla="*/ 52 w 612"/>
                <a:gd name="T31" fmla="*/ 138 h 140"/>
                <a:gd name="T32" fmla="*/ 35 w 612"/>
                <a:gd name="T33" fmla="*/ 130 h 140"/>
                <a:gd name="T34" fmla="*/ 21 w 612"/>
                <a:gd name="T35" fmla="*/ 120 h 140"/>
                <a:gd name="T36" fmla="*/ 9 w 612"/>
                <a:gd name="T37" fmla="*/ 105 h 140"/>
                <a:gd name="T38" fmla="*/ 3 w 612"/>
                <a:gd name="T39" fmla="*/ 89 h 140"/>
                <a:gd name="T40" fmla="*/ 0 w 612"/>
                <a:gd name="T41" fmla="*/ 70 h 140"/>
                <a:gd name="T42" fmla="*/ 3 w 612"/>
                <a:gd name="T43" fmla="*/ 52 h 140"/>
                <a:gd name="T44" fmla="*/ 9 w 612"/>
                <a:gd name="T45" fmla="*/ 35 h 140"/>
                <a:gd name="T46" fmla="*/ 21 w 612"/>
                <a:gd name="T47" fmla="*/ 21 h 140"/>
                <a:gd name="T48" fmla="*/ 35 w 612"/>
                <a:gd name="T49" fmla="*/ 9 h 140"/>
                <a:gd name="T50" fmla="*/ 52 w 612"/>
                <a:gd name="T51" fmla="*/ 3 h 140"/>
                <a:gd name="T52" fmla="*/ 70 w 61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2" h="140">
                  <a:moveTo>
                    <a:pt x="70" y="0"/>
                  </a:moveTo>
                  <a:lnTo>
                    <a:pt x="543" y="0"/>
                  </a:lnTo>
                  <a:lnTo>
                    <a:pt x="561" y="3"/>
                  </a:lnTo>
                  <a:lnTo>
                    <a:pt x="577" y="9"/>
                  </a:lnTo>
                  <a:lnTo>
                    <a:pt x="591" y="21"/>
                  </a:lnTo>
                  <a:lnTo>
                    <a:pt x="603" y="35"/>
                  </a:lnTo>
                  <a:lnTo>
                    <a:pt x="609" y="52"/>
                  </a:lnTo>
                  <a:lnTo>
                    <a:pt x="612" y="70"/>
                  </a:lnTo>
                  <a:lnTo>
                    <a:pt x="609" y="89"/>
                  </a:lnTo>
                  <a:lnTo>
                    <a:pt x="603" y="105"/>
                  </a:lnTo>
                  <a:lnTo>
                    <a:pt x="591" y="120"/>
                  </a:lnTo>
                  <a:lnTo>
                    <a:pt x="577" y="130"/>
                  </a:lnTo>
                  <a:lnTo>
                    <a:pt x="561" y="138"/>
                  </a:lnTo>
                  <a:lnTo>
                    <a:pt x="543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269"/>
            <p:cNvSpPr>
              <a:spLocks/>
            </p:cNvSpPr>
            <p:nvPr/>
          </p:nvSpPr>
          <p:spPr bwMode="auto">
            <a:xfrm>
              <a:off x="6505575" y="3546475"/>
              <a:ext cx="184150" cy="22225"/>
            </a:xfrm>
            <a:custGeom>
              <a:avLst/>
              <a:gdLst>
                <a:gd name="T0" fmla="*/ 70 w 1165"/>
                <a:gd name="T1" fmla="*/ 0 h 139"/>
                <a:gd name="T2" fmla="*/ 1096 w 1165"/>
                <a:gd name="T3" fmla="*/ 0 h 139"/>
                <a:gd name="T4" fmla="*/ 1114 w 1165"/>
                <a:gd name="T5" fmla="*/ 2 h 139"/>
                <a:gd name="T6" fmla="*/ 1131 w 1165"/>
                <a:gd name="T7" fmla="*/ 10 h 139"/>
                <a:gd name="T8" fmla="*/ 1145 w 1165"/>
                <a:gd name="T9" fmla="*/ 20 h 139"/>
                <a:gd name="T10" fmla="*/ 1155 w 1165"/>
                <a:gd name="T11" fmla="*/ 34 h 139"/>
                <a:gd name="T12" fmla="*/ 1163 w 1165"/>
                <a:gd name="T13" fmla="*/ 51 h 139"/>
                <a:gd name="T14" fmla="*/ 1165 w 1165"/>
                <a:gd name="T15" fmla="*/ 69 h 139"/>
                <a:gd name="T16" fmla="*/ 1163 w 1165"/>
                <a:gd name="T17" fmla="*/ 88 h 139"/>
                <a:gd name="T18" fmla="*/ 1155 w 1165"/>
                <a:gd name="T19" fmla="*/ 105 h 139"/>
                <a:gd name="T20" fmla="*/ 1145 w 1165"/>
                <a:gd name="T21" fmla="*/ 119 h 139"/>
                <a:gd name="T22" fmla="*/ 1131 w 1165"/>
                <a:gd name="T23" fmla="*/ 129 h 139"/>
                <a:gd name="T24" fmla="*/ 1114 w 1165"/>
                <a:gd name="T25" fmla="*/ 137 h 139"/>
                <a:gd name="T26" fmla="*/ 1096 w 1165"/>
                <a:gd name="T27" fmla="*/ 139 h 139"/>
                <a:gd name="T28" fmla="*/ 70 w 1165"/>
                <a:gd name="T29" fmla="*/ 139 h 139"/>
                <a:gd name="T30" fmla="*/ 52 w 1165"/>
                <a:gd name="T31" fmla="*/ 137 h 139"/>
                <a:gd name="T32" fmla="*/ 35 w 1165"/>
                <a:gd name="T33" fmla="*/ 129 h 139"/>
                <a:gd name="T34" fmla="*/ 21 w 1165"/>
                <a:gd name="T35" fmla="*/ 119 h 139"/>
                <a:gd name="T36" fmla="*/ 9 w 1165"/>
                <a:gd name="T37" fmla="*/ 105 h 139"/>
                <a:gd name="T38" fmla="*/ 3 w 1165"/>
                <a:gd name="T39" fmla="*/ 88 h 139"/>
                <a:gd name="T40" fmla="*/ 0 w 1165"/>
                <a:gd name="T41" fmla="*/ 69 h 139"/>
                <a:gd name="T42" fmla="*/ 3 w 1165"/>
                <a:gd name="T43" fmla="*/ 51 h 139"/>
                <a:gd name="T44" fmla="*/ 9 w 1165"/>
                <a:gd name="T45" fmla="*/ 34 h 139"/>
                <a:gd name="T46" fmla="*/ 21 w 1165"/>
                <a:gd name="T47" fmla="*/ 20 h 139"/>
                <a:gd name="T48" fmla="*/ 35 w 1165"/>
                <a:gd name="T49" fmla="*/ 10 h 139"/>
                <a:gd name="T50" fmla="*/ 52 w 1165"/>
                <a:gd name="T51" fmla="*/ 2 h 139"/>
                <a:gd name="T52" fmla="*/ 70 w 116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5" h="139">
                  <a:moveTo>
                    <a:pt x="70" y="0"/>
                  </a:moveTo>
                  <a:lnTo>
                    <a:pt x="1096" y="0"/>
                  </a:lnTo>
                  <a:lnTo>
                    <a:pt x="1114" y="2"/>
                  </a:lnTo>
                  <a:lnTo>
                    <a:pt x="1131" y="10"/>
                  </a:lnTo>
                  <a:lnTo>
                    <a:pt x="1145" y="20"/>
                  </a:lnTo>
                  <a:lnTo>
                    <a:pt x="1155" y="34"/>
                  </a:lnTo>
                  <a:lnTo>
                    <a:pt x="1163" y="51"/>
                  </a:lnTo>
                  <a:lnTo>
                    <a:pt x="1165" y="69"/>
                  </a:lnTo>
                  <a:lnTo>
                    <a:pt x="1163" y="88"/>
                  </a:lnTo>
                  <a:lnTo>
                    <a:pt x="1155" y="105"/>
                  </a:lnTo>
                  <a:lnTo>
                    <a:pt x="1145" y="119"/>
                  </a:lnTo>
                  <a:lnTo>
                    <a:pt x="1131" y="129"/>
                  </a:lnTo>
                  <a:lnTo>
                    <a:pt x="1114" y="137"/>
                  </a:lnTo>
                  <a:lnTo>
                    <a:pt x="1096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270"/>
            <p:cNvSpPr>
              <a:spLocks/>
            </p:cNvSpPr>
            <p:nvPr/>
          </p:nvSpPr>
          <p:spPr bwMode="auto">
            <a:xfrm>
              <a:off x="6505575" y="3586163"/>
              <a:ext cx="184150" cy="22225"/>
            </a:xfrm>
            <a:custGeom>
              <a:avLst/>
              <a:gdLst>
                <a:gd name="T0" fmla="*/ 70 w 1165"/>
                <a:gd name="T1" fmla="*/ 0 h 140"/>
                <a:gd name="T2" fmla="*/ 1096 w 1165"/>
                <a:gd name="T3" fmla="*/ 0 h 140"/>
                <a:gd name="T4" fmla="*/ 1114 w 1165"/>
                <a:gd name="T5" fmla="*/ 4 h 140"/>
                <a:gd name="T6" fmla="*/ 1131 w 1165"/>
                <a:gd name="T7" fmla="*/ 10 h 140"/>
                <a:gd name="T8" fmla="*/ 1145 w 1165"/>
                <a:gd name="T9" fmla="*/ 22 h 140"/>
                <a:gd name="T10" fmla="*/ 1155 w 1165"/>
                <a:gd name="T11" fmla="*/ 35 h 140"/>
                <a:gd name="T12" fmla="*/ 1163 w 1165"/>
                <a:gd name="T13" fmla="*/ 52 h 140"/>
                <a:gd name="T14" fmla="*/ 1165 w 1165"/>
                <a:gd name="T15" fmla="*/ 70 h 140"/>
                <a:gd name="T16" fmla="*/ 1163 w 1165"/>
                <a:gd name="T17" fmla="*/ 89 h 140"/>
                <a:gd name="T18" fmla="*/ 1155 w 1165"/>
                <a:gd name="T19" fmla="*/ 105 h 140"/>
                <a:gd name="T20" fmla="*/ 1145 w 1165"/>
                <a:gd name="T21" fmla="*/ 120 h 140"/>
                <a:gd name="T22" fmla="*/ 1131 w 1165"/>
                <a:gd name="T23" fmla="*/ 131 h 140"/>
                <a:gd name="T24" fmla="*/ 1114 w 1165"/>
                <a:gd name="T25" fmla="*/ 138 h 140"/>
                <a:gd name="T26" fmla="*/ 1096 w 1165"/>
                <a:gd name="T27" fmla="*/ 140 h 140"/>
                <a:gd name="T28" fmla="*/ 70 w 1165"/>
                <a:gd name="T29" fmla="*/ 140 h 140"/>
                <a:gd name="T30" fmla="*/ 52 w 1165"/>
                <a:gd name="T31" fmla="*/ 138 h 140"/>
                <a:gd name="T32" fmla="*/ 35 w 1165"/>
                <a:gd name="T33" fmla="*/ 131 h 140"/>
                <a:gd name="T34" fmla="*/ 21 w 1165"/>
                <a:gd name="T35" fmla="*/ 120 h 140"/>
                <a:gd name="T36" fmla="*/ 9 w 1165"/>
                <a:gd name="T37" fmla="*/ 105 h 140"/>
                <a:gd name="T38" fmla="*/ 3 w 1165"/>
                <a:gd name="T39" fmla="*/ 89 h 140"/>
                <a:gd name="T40" fmla="*/ 0 w 1165"/>
                <a:gd name="T41" fmla="*/ 70 h 140"/>
                <a:gd name="T42" fmla="*/ 3 w 1165"/>
                <a:gd name="T43" fmla="*/ 52 h 140"/>
                <a:gd name="T44" fmla="*/ 9 w 1165"/>
                <a:gd name="T45" fmla="*/ 35 h 140"/>
                <a:gd name="T46" fmla="*/ 21 w 1165"/>
                <a:gd name="T47" fmla="*/ 22 h 140"/>
                <a:gd name="T48" fmla="*/ 35 w 1165"/>
                <a:gd name="T49" fmla="*/ 10 h 140"/>
                <a:gd name="T50" fmla="*/ 52 w 1165"/>
                <a:gd name="T51" fmla="*/ 4 h 140"/>
                <a:gd name="T52" fmla="*/ 70 w 116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5" h="140">
                  <a:moveTo>
                    <a:pt x="70" y="0"/>
                  </a:moveTo>
                  <a:lnTo>
                    <a:pt x="1096" y="0"/>
                  </a:lnTo>
                  <a:lnTo>
                    <a:pt x="1114" y="4"/>
                  </a:lnTo>
                  <a:lnTo>
                    <a:pt x="1131" y="10"/>
                  </a:lnTo>
                  <a:lnTo>
                    <a:pt x="1145" y="22"/>
                  </a:lnTo>
                  <a:lnTo>
                    <a:pt x="1155" y="35"/>
                  </a:lnTo>
                  <a:lnTo>
                    <a:pt x="1163" y="52"/>
                  </a:lnTo>
                  <a:lnTo>
                    <a:pt x="1165" y="70"/>
                  </a:lnTo>
                  <a:lnTo>
                    <a:pt x="1163" y="89"/>
                  </a:lnTo>
                  <a:lnTo>
                    <a:pt x="1155" y="105"/>
                  </a:lnTo>
                  <a:lnTo>
                    <a:pt x="1145" y="120"/>
                  </a:lnTo>
                  <a:lnTo>
                    <a:pt x="1131" y="131"/>
                  </a:lnTo>
                  <a:lnTo>
                    <a:pt x="1114" y="138"/>
                  </a:lnTo>
                  <a:lnTo>
                    <a:pt x="1096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Freeform 271"/>
            <p:cNvSpPr>
              <a:spLocks noEditPoints="1"/>
            </p:cNvSpPr>
            <p:nvPr/>
          </p:nvSpPr>
          <p:spPr bwMode="auto">
            <a:xfrm>
              <a:off x="6376988" y="3503613"/>
              <a:ext cx="109537" cy="109538"/>
            </a:xfrm>
            <a:custGeom>
              <a:avLst/>
              <a:gdLst>
                <a:gd name="T0" fmla="*/ 138 w 681"/>
                <a:gd name="T1" fmla="*/ 140 h 684"/>
                <a:gd name="T2" fmla="*/ 138 w 681"/>
                <a:gd name="T3" fmla="*/ 544 h 684"/>
                <a:gd name="T4" fmla="*/ 542 w 681"/>
                <a:gd name="T5" fmla="*/ 544 h 684"/>
                <a:gd name="T6" fmla="*/ 542 w 681"/>
                <a:gd name="T7" fmla="*/ 140 h 684"/>
                <a:gd name="T8" fmla="*/ 138 w 681"/>
                <a:gd name="T9" fmla="*/ 140 h 684"/>
                <a:gd name="T10" fmla="*/ 69 w 681"/>
                <a:gd name="T11" fmla="*/ 0 h 684"/>
                <a:gd name="T12" fmla="*/ 611 w 681"/>
                <a:gd name="T13" fmla="*/ 0 h 684"/>
                <a:gd name="T14" fmla="*/ 630 w 681"/>
                <a:gd name="T15" fmla="*/ 3 h 684"/>
                <a:gd name="T16" fmla="*/ 647 w 681"/>
                <a:gd name="T17" fmla="*/ 9 h 684"/>
                <a:gd name="T18" fmla="*/ 661 w 681"/>
                <a:gd name="T19" fmla="*/ 21 h 684"/>
                <a:gd name="T20" fmla="*/ 671 w 681"/>
                <a:gd name="T21" fmla="*/ 35 h 684"/>
                <a:gd name="T22" fmla="*/ 679 w 681"/>
                <a:gd name="T23" fmla="*/ 51 h 684"/>
                <a:gd name="T24" fmla="*/ 681 w 681"/>
                <a:gd name="T25" fmla="*/ 70 h 684"/>
                <a:gd name="T26" fmla="*/ 681 w 681"/>
                <a:gd name="T27" fmla="*/ 614 h 684"/>
                <a:gd name="T28" fmla="*/ 679 w 681"/>
                <a:gd name="T29" fmla="*/ 632 h 684"/>
                <a:gd name="T30" fmla="*/ 671 w 681"/>
                <a:gd name="T31" fmla="*/ 649 h 684"/>
                <a:gd name="T32" fmla="*/ 661 w 681"/>
                <a:gd name="T33" fmla="*/ 662 h 684"/>
                <a:gd name="T34" fmla="*/ 647 w 681"/>
                <a:gd name="T35" fmla="*/ 674 h 684"/>
                <a:gd name="T36" fmla="*/ 630 w 681"/>
                <a:gd name="T37" fmla="*/ 680 h 684"/>
                <a:gd name="T38" fmla="*/ 611 w 681"/>
                <a:gd name="T39" fmla="*/ 684 h 684"/>
                <a:gd name="T40" fmla="*/ 69 w 681"/>
                <a:gd name="T41" fmla="*/ 684 h 684"/>
                <a:gd name="T42" fmla="*/ 50 w 681"/>
                <a:gd name="T43" fmla="*/ 680 h 684"/>
                <a:gd name="T44" fmla="*/ 34 w 681"/>
                <a:gd name="T45" fmla="*/ 674 h 684"/>
                <a:gd name="T46" fmla="*/ 20 w 681"/>
                <a:gd name="T47" fmla="*/ 662 h 684"/>
                <a:gd name="T48" fmla="*/ 9 w 681"/>
                <a:gd name="T49" fmla="*/ 649 h 684"/>
                <a:gd name="T50" fmla="*/ 2 w 681"/>
                <a:gd name="T51" fmla="*/ 632 h 684"/>
                <a:gd name="T52" fmla="*/ 0 w 681"/>
                <a:gd name="T53" fmla="*/ 614 h 684"/>
                <a:gd name="T54" fmla="*/ 0 w 681"/>
                <a:gd name="T55" fmla="*/ 70 h 684"/>
                <a:gd name="T56" fmla="*/ 2 w 681"/>
                <a:gd name="T57" fmla="*/ 51 h 684"/>
                <a:gd name="T58" fmla="*/ 9 w 681"/>
                <a:gd name="T59" fmla="*/ 35 h 684"/>
                <a:gd name="T60" fmla="*/ 20 w 681"/>
                <a:gd name="T61" fmla="*/ 21 h 684"/>
                <a:gd name="T62" fmla="*/ 34 w 681"/>
                <a:gd name="T63" fmla="*/ 9 h 684"/>
                <a:gd name="T64" fmla="*/ 50 w 681"/>
                <a:gd name="T65" fmla="*/ 3 h 684"/>
                <a:gd name="T66" fmla="*/ 69 w 681"/>
                <a:gd name="T67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1" h="684">
                  <a:moveTo>
                    <a:pt x="138" y="140"/>
                  </a:moveTo>
                  <a:lnTo>
                    <a:pt x="138" y="544"/>
                  </a:lnTo>
                  <a:lnTo>
                    <a:pt x="542" y="544"/>
                  </a:lnTo>
                  <a:lnTo>
                    <a:pt x="542" y="140"/>
                  </a:lnTo>
                  <a:lnTo>
                    <a:pt x="138" y="140"/>
                  </a:lnTo>
                  <a:close/>
                  <a:moveTo>
                    <a:pt x="69" y="0"/>
                  </a:moveTo>
                  <a:lnTo>
                    <a:pt x="611" y="0"/>
                  </a:lnTo>
                  <a:lnTo>
                    <a:pt x="630" y="3"/>
                  </a:lnTo>
                  <a:lnTo>
                    <a:pt x="647" y="9"/>
                  </a:lnTo>
                  <a:lnTo>
                    <a:pt x="661" y="21"/>
                  </a:lnTo>
                  <a:lnTo>
                    <a:pt x="671" y="35"/>
                  </a:lnTo>
                  <a:lnTo>
                    <a:pt x="679" y="51"/>
                  </a:lnTo>
                  <a:lnTo>
                    <a:pt x="681" y="70"/>
                  </a:lnTo>
                  <a:lnTo>
                    <a:pt x="681" y="614"/>
                  </a:lnTo>
                  <a:lnTo>
                    <a:pt x="679" y="632"/>
                  </a:lnTo>
                  <a:lnTo>
                    <a:pt x="671" y="649"/>
                  </a:lnTo>
                  <a:lnTo>
                    <a:pt x="661" y="662"/>
                  </a:lnTo>
                  <a:lnTo>
                    <a:pt x="647" y="674"/>
                  </a:lnTo>
                  <a:lnTo>
                    <a:pt x="630" y="680"/>
                  </a:lnTo>
                  <a:lnTo>
                    <a:pt x="611" y="684"/>
                  </a:lnTo>
                  <a:lnTo>
                    <a:pt x="69" y="684"/>
                  </a:lnTo>
                  <a:lnTo>
                    <a:pt x="50" y="680"/>
                  </a:lnTo>
                  <a:lnTo>
                    <a:pt x="34" y="674"/>
                  </a:lnTo>
                  <a:lnTo>
                    <a:pt x="20" y="662"/>
                  </a:lnTo>
                  <a:lnTo>
                    <a:pt x="9" y="649"/>
                  </a:lnTo>
                  <a:lnTo>
                    <a:pt x="2" y="632"/>
                  </a:lnTo>
                  <a:lnTo>
                    <a:pt x="0" y="61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272"/>
            <p:cNvSpPr>
              <a:spLocks/>
            </p:cNvSpPr>
            <p:nvPr/>
          </p:nvSpPr>
          <p:spPr bwMode="auto">
            <a:xfrm>
              <a:off x="6408738" y="3533775"/>
              <a:ext cx="47625" cy="47625"/>
            </a:xfrm>
            <a:custGeom>
              <a:avLst/>
              <a:gdLst>
                <a:gd name="T0" fmla="*/ 226 w 295"/>
                <a:gd name="T1" fmla="*/ 0 h 296"/>
                <a:gd name="T2" fmla="*/ 243 w 295"/>
                <a:gd name="T3" fmla="*/ 3 h 296"/>
                <a:gd name="T4" fmla="*/ 260 w 295"/>
                <a:gd name="T5" fmla="*/ 9 h 296"/>
                <a:gd name="T6" fmla="*/ 275 w 295"/>
                <a:gd name="T7" fmla="*/ 21 h 296"/>
                <a:gd name="T8" fmla="*/ 286 w 295"/>
                <a:gd name="T9" fmla="*/ 35 h 296"/>
                <a:gd name="T10" fmla="*/ 293 w 295"/>
                <a:gd name="T11" fmla="*/ 52 h 296"/>
                <a:gd name="T12" fmla="*/ 295 w 295"/>
                <a:gd name="T13" fmla="*/ 70 h 296"/>
                <a:gd name="T14" fmla="*/ 293 w 295"/>
                <a:gd name="T15" fmla="*/ 87 h 296"/>
                <a:gd name="T16" fmla="*/ 286 w 295"/>
                <a:gd name="T17" fmla="*/ 104 h 296"/>
                <a:gd name="T18" fmla="*/ 275 w 295"/>
                <a:gd name="T19" fmla="*/ 119 h 296"/>
                <a:gd name="T20" fmla="*/ 246 w 295"/>
                <a:gd name="T21" fmla="*/ 148 h 296"/>
                <a:gd name="T22" fmla="*/ 275 w 295"/>
                <a:gd name="T23" fmla="*/ 178 h 296"/>
                <a:gd name="T24" fmla="*/ 286 w 295"/>
                <a:gd name="T25" fmla="*/ 192 h 296"/>
                <a:gd name="T26" fmla="*/ 293 w 295"/>
                <a:gd name="T27" fmla="*/ 209 h 296"/>
                <a:gd name="T28" fmla="*/ 295 w 295"/>
                <a:gd name="T29" fmla="*/ 226 h 296"/>
                <a:gd name="T30" fmla="*/ 293 w 295"/>
                <a:gd name="T31" fmla="*/ 244 h 296"/>
                <a:gd name="T32" fmla="*/ 286 w 295"/>
                <a:gd name="T33" fmla="*/ 261 h 296"/>
                <a:gd name="T34" fmla="*/ 275 w 295"/>
                <a:gd name="T35" fmla="*/ 276 h 296"/>
                <a:gd name="T36" fmla="*/ 260 w 295"/>
                <a:gd name="T37" fmla="*/ 287 h 296"/>
                <a:gd name="T38" fmla="*/ 243 w 295"/>
                <a:gd name="T39" fmla="*/ 294 h 296"/>
                <a:gd name="T40" fmla="*/ 226 w 295"/>
                <a:gd name="T41" fmla="*/ 296 h 296"/>
                <a:gd name="T42" fmla="*/ 208 w 295"/>
                <a:gd name="T43" fmla="*/ 294 h 296"/>
                <a:gd name="T44" fmla="*/ 191 w 295"/>
                <a:gd name="T45" fmla="*/ 287 h 296"/>
                <a:gd name="T46" fmla="*/ 176 w 295"/>
                <a:gd name="T47" fmla="*/ 276 h 296"/>
                <a:gd name="T48" fmla="*/ 148 w 295"/>
                <a:gd name="T49" fmla="*/ 247 h 296"/>
                <a:gd name="T50" fmla="*/ 118 w 295"/>
                <a:gd name="T51" fmla="*/ 276 h 296"/>
                <a:gd name="T52" fmla="*/ 103 w 295"/>
                <a:gd name="T53" fmla="*/ 287 h 296"/>
                <a:gd name="T54" fmla="*/ 87 w 295"/>
                <a:gd name="T55" fmla="*/ 294 h 296"/>
                <a:gd name="T56" fmla="*/ 69 w 295"/>
                <a:gd name="T57" fmla="*/ 296 h 296"/>
                <a:gd name="T58" fmla="*/ 51 w 295"/>
                <a:gd name="T59" fmla="*/ 294 h 296"/>
                <a:gd name="T60" fmla="*/ 34 w 295"/>
                <a:gd name="T61" fmla="*/ 287 h 296"/>
                <a:gd name="T62" fmla="*/ 20 w 295"/>
                <a:gd name="T63" fmla="*/ 276 h 296"/>
                <a:gd name="T64" fmla="*/ 9 w 295"/>
                <a:gd name="T65" fmla="*/ 261 h 296"/>
                <a:gd name="T66" fmla="*/ 2 w 295"/>
                <a:gd name="T67" fmla="*/ 244 h 296"/>
                <a:gd name="T68" fmla="*/ 0 w 295"/>
                <a:gd name="T69" fmla="*/ 226 h 296"/>
                <a:gd name="T70" fmla="*/ 2 w 295"/>
                <a:gd name="T71" fmla="*/ 209 h 296"/>
                <a:gd name="T72" fmla="*/ 9 w 295"/>
                <a:gd name="T73" fmla="*/ 192 h 296"/>
                <a:gd name="T74" fmla="*/ 20 w 295"/>
                <a:gd name="T75" fmla="*/ 178 h 296"/>
                <a:gd name="T76" fmla="*/ 49 w 295"/>
                <a:gd name="T77" fmla="*/ 148 h 296"/>
                <a:gd name="T78" fmla="*/ 20 w 295"/>
                <a:gd name="T79" fmla="*/ 119 h 296"/>
                <a:gd name="T80" fmla="*/ 9 w 295"/>
                <a:gd name="T81" fmla="*/ 104 h 296"/>
                <a:gd name="T82" fmla="*/ 2 w 295"/>
                <a:gd name="T83" fmla="*/ 87 h 296"/>
                <a:gd name="T84" fmla="*/ 0 w 295"/>
                <a:gd name="T85" fmla="*/ 70 h 296"/>
                <a:gd name="T86" fmla="*/ 2 w 295"/>
                <a:gd name="T87" fmla="*/ 52 h 296"/>
                <a:gd name="T88" fmla="*/ 9 w 295"/>
                <a:gd name="T89" fmla="*/ 35 h 296"/>
                <a:gd name="T90" fmla="*/ 20 w 295"/>
                <a:gd name="T91" fmla="*/ 21 h 296"/>
                <a:gd name="T92" fmla="*/ 34 w 295"/>
                <a:gd name="T93" fmla="*/ 9 h 296"/>
                <a:gd name="T94" fmla="*/ 51 w 295"/>
                <a:gd name="T95" fmla="*/ 3 h 296"/>
                <a:gd name="T96" fmla="*/ 69 w 295"/>
                <a:gd name="T97" fmla="*/ 0 h 296"/>
                <a:gd name="T98" fmla="*/ 87 w 295"/>
                <a:gd name="T99" fmla="*/ 3 h 296"/>
                <a:gd name="T100" fmla="*/ 103 w 295"/>
                <a:gd name="T101" fmla="*/ 9 h 296"/>
                <a:gd name="T102" fmla="*/ 118 w 295"/>
                <a:gd name="T103" fmla="*/ 21 h 296"/>
                <a:gd name="T104" fmla="*/ 148 w 295"/>
                <a:gd name="T105" fmla="*/ 49 h 296"/>
                <a:gd name="T106" fmla="*/ 176 w 295"/>
                <a:gd name="T107" fmla="*/ 21 h 296"/>
                <a:gd name="T108" fmla="*/ 191 w 295"/>
                <a:gd name="T109" fmla="*/ 9 h 296"/>
                <a:gd name="T110" fmla="*/ 208 w 295"/>
                <a:gd name="T111" fmla="*/ 3 h 296"/>
                <a:gd name="T112" fmla="*/ 226 w 295"/>
                <a:gd name="T11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5" h="296">
                  <a:moveTo>
                    <a:pt x="226" y="0"/>
                  </a:moveTo>
                  <a:lnTo>
                    <a:pt x="243" y="3"/>
                  </a:lnTo>
                  <a:lnTo>
                    <a:pt x="260" y="9"/>
                  </a:lnTo>
                  <a:lnTo>
                    <a:pt x="275" y="21"/>
                  </a:lnTo>
                  <a:lnTo>
                    <a:pt x="286" y="35"/>
                  </a:lnTo>
                  <a:lnTo>
                    <a:pt x="293" y="52"/>
                  </a:lnTo>
                  <a:lnTo>
                    <a:pt x="295" y="70"/>
                  </a:lnTo>
                  <a:lnTo>
                    <a:pt x="293" y="87"/>
                  </a:lnTo>
                  <a:lnTo>
                    <a:pt x="286" y="104"/>
                  </a:lnTo>
                  <a:lnTo>
                    <a:pt x="275" y="119"/>
                  </a:lnTo>
                  <a:lnTo>
                    <a:pt x="246" y="148"/>
                  </a:lnTo>
                  <a:lnTo>
                    <a:pt x="275" y="178"/>
                  </a:lnTo>
                  <a:lnTo>
                    <a:pt x="286" y="192"/>
                  </a:lnTo>
                  <a:lnTo>
                    <a:pt x="293" y="209"/>
                  </a:lnTo>
                  <a:lnTo>
                    <a:pt x="295" y="226"/>
                  </a:lnTo>
                  <a:lnTo>
                    <a:pt x="293" y="244"/>
                  </a:lnTo>
                  <a:lnTo>
                    <a:pt x="286" y="261"/>
                  </a:lnTo>
                  <a:lnTo>
                    <a:pt x="275" y="276"/>
                  </a:lnTo>
                  <a:lnTo>
                    <a:pt x="260" y="287"/>
                  </a:lnTo>
                  <a:lnTo>
                    <a:pt x="243" y="294"/>
                  </a:lnTo>
                  <a:lnTo>
                    <a:pt x="226" y="296"/>
                  </a:lnTo>
                  <a:lnTo>
                    <a:pt x="208" y="294"/>
                  </a:lnTo>
                  <a:lnTo>
                    <a:pt x="191" y="287"/>
                  </a:lnTo>
                  <a:lnTo>
                    <a:pt x="176" y="276"/>
                  </a:lnTo>
                  <a:lnTo>
                    <a:pt x="148" y="247"/>
                  </a:lnTo>
                  <a:lnTo>
                    <a:pt x="118" y="276"/>
                  </a:lnTo>
                  <a:lnTo>
                    <a:pt x="103" y="287"/>
                  </a:lnTo>
                  <a:lnTo>
                    <a:pt x="87" y="294"/>
                  </a:lnTo>
                  <a:lnTo>
                    <a:pt x="69" y="296"/>
                  </a:lnTo>
                  <a:lnTo>
                    <a:pt x="51" y="294"/>
                  </a:lnTo>
                  <a:lnTo>
                    <a:pt x="34" y="287"/>
                  </a:lnTo>
                  <a:lnTo>
                    <a:pt x="20" y="276"/>
                  </a:lnTo>
                  <a:lnTo>
                    <a:pt x="9" y="261"/>
                  </a:lnTo>
                  <a:lnTo>
                    <a:pt x="2" y="244"/>
                  </a:lnTo>
                  <a:lnTo>
                    <a:pt x="0" y="226"/>
                  </a:lnTo>
                  <a:lnTo>
                    <a:pt x="2" y="209"/>
                  </a:lnTo>
                  <a:lnTo>
                    <a:pt x="9" y="192"/>
                  </a:lnTo>
                  <a:lnTo>
                    <a:pt x="20" y="178"/>
                  </a:lnTo>
                  <a:lnTo>
                    <a:pt x="49" y="148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lnTo>
                    <a:pt x="87" y="3"/>
                  </a:lnTo>
                  <a:lnTo>
                    <a:pt x="103" y="9"/>
                  </a:lnTo>
                  <a:lnTo>
                    <a:pt x="118" y="21"/>
                  </a:lnTo>
                  <a:lnTo>
                    <a:pt x="148" y="49"/>
                  </a:lnTo>
                  <a:lnTo>
                    <a:pt x="176" y="21"/>
                  </a:lnTo>
                  <a:lnTo>
                    <a:pt x="191" y="9"/>
                  </a:lnTo>
                  <a:lnTo>
                    <a:pt x="208" y="3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273"/>
            <p:cNvSpPr>
              <a:spLocks/>
            </p:cNvSpPr>
            <p:nvPr/>
          </p:nvSpPr>
          <p:spPr bwMode="auto">
            <a:xfrm>
              <a:off x="6505575" y="3644900"/>
              <a:ext cx="96837" cy="22225"/>
            </a:xfrm>
            <a:custGeom>
              <a:avLst/>
              <a:gdLst>
                <a:gd name="T0" fmla="*/ 70 w 612"/>
                <a:gd name="T1" fmla="*/ 0 h 140"/>
                <a:gd name="T2" fmla="*/ 543 w 612"/>
                <a:gd name="T3" fmla="*/ 0 h 140"/>
                <a:gd name="T4" fmla="*/ 561 w 612"/>
                <a:gd name="T5" fmla="*/ 2 h 140"/>
                <a:gd name="T6" fmla="*/ 577 w 612"/>
                <a:gd name="T7" fmla="*/ 9 h 140"/>
                <a:gd name="T8" fmla="*/ 591 w 612"/>
                <a:gd name="T9" fmla="*/ 20 h 140"/>
                <a:gd name="T10" fmla="*/ 603 w 612"/>
                <a:gd name="T11" fmla="*/ 35 h 140"/>
                <a:gd name="T12" fmla="*/ 609 w 612"/>
                <a:gd name="T13" fmla="*/ 50 h 140"/>
                <a:gd name="T14" fmla="*/ 612 w 612"/>
                <a:gd name="T15" fmla="*/ 70 h 140"/>
                <a:gd name="T16" fmla="*/ 609 w 612"/>
                <a:gd name="T17" fmla="*/ 88 h 140"/>
                <a:gd name="T18" fmla="*/ 603 w 612"/>
                <a:gd name="T19" fmla="*/ 105 h 140"/>
                <a:gd name="T20" fmla="*/ 591 w 612"/>
                <a:gd name="T21" fmla="*/ 118 h 140"/>
                <a:gd name="T22" fmla="*/ 577 w 612"/>
                <a:gd name="T23" fmla="*/ 130 h 140"/>
                <a:gd name="T24" fmla="*/ 561 w 612"/>
                <a:gd name="T25" fmla="*/ 136 h 140"/>
                <a:gd name="T26" fmla="*/ 543 w 612"/>
                <a:gd name="T27" fmla="*/ 140 h 140"/>
                <a:gd name="T28" fmla="*/ 70 w 612"/>
                <a:gd name="T29" fmla="*/ 140 h 140"/>
                <a:gd name="T30" fmla="*/ 52 w 612"/>
                <a:gd name="T31" fmla="*/ 136 h 140"/>
                <a:gd name="T32" fmla="*/ 35 w 612"/>
                <a:gd name="T33" fmla="*/ 130 h 140"/>
                <a:gd name="T34" fmla="*/ 21 w 612"/>
                <a:gd name="T35" fmla="*/ 118 h 140"/>
                <a:gd name="T36" fmla="*/ 9 w 612"/>
                <a:gd name="T37" fmla="*/ 105 h 140"/>
                <a:gd name="T38" fmla="*/ 3 w 612"/>
                <a:gd name="T39" fmla="*/ 88 h 140"/>
                <a:gd name="T40" fmla="*/ 0 w 612"/>
                <a:gd name="T41" fmla="*/ 70 h 140"/>
                <a:gd name="T42" fmla="*/ 3 w 612"/>
                <a:gd name="T43" fmla="*/ 50 h 140"/>
                <a:gd name="T44" fmla="*/ 9 w 612"/>
                <a:gd name="T45" fmla="*/ 35 h 140"/>
                <a:gd name="T46" fmla="*/ 21 w 612"/>
                <a:gd name="T47" fmla="*/ 20 h 140"/>
                <a:gd name="T48" fmla="*/ 35 w 612"/>
                <a:gd name="T49" fmla="*/ 9 h 140"/>
                <a:gd name="T50" fmla="*/ 52 w 612"/>
                <a:gd name="T51" fmla="*/ 2 h 140"/>
                <a:gd name="T52" fmla="*/ 70 w 61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2" h="140">
                  <a:moveTo>
                    <a:pt x="70" y="0"/>
                  </a:moveTo>
                  <a:lnTo>
                    <a:pt x="543" y="0"/>
                  </a:lnTo>
                  <a:lnTo>
                    <a:pt x="561" y="2"/>
                  </a:lnTo>
                  <a:lnTo>
                    <a:pt x="577" y="9"/>
                  </a:lnTo>
                  <a:lnTo>
                    <a:pt x="591" y="20"/>
                  </a:lnTo>
                  <a:lnTo>
                    <a:pt x="603" y="35"/>
                  </a:lnTo>
                  <a:lnTo>
                    <a:pt x="609" y="50"/>
                  </a:lnTo>
                  <a:lnTo>
                    <a:pt x="612" y="70"/>
                  </a:lnTo>
                  <a:lnTo>
                    <a:pt x="609" y="88"/>
                  </a:lnTo>
                  <a:lnTo>
                    <a:pt x="603" y="105"/>
                  </a:lnTo>
                  <a:lnTo>
                    <a:pt x="591" y="118"/>
                  </a:lnTo>
                  <a:lnTo>
                    <a:pt x="577" y="130"/>
                  </a:lnTo>
                  <a:lnTo>
                    <a:pt x="561" y="136"/>
                  </a:lnTo>
                  <a:lnTo>
                    <a:pt x="543" y="140"/>
                  </a:lnTo>
                  <a:lnTo>
                    <a:pt x="70" y="140"/>
                  </a:lnTo>
                  <a:lnTo>
                    <a:pt x="52" y="136"/>
                  </a:lnTo>
                  <a:lnTo>
                    <a:pt x="35" y="130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0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274"/>
            <p:cNvSpPr>
              <a:spLocks/>
            </p:cNvSpPr>
            <p:nvPr/>
          </p:nvSpPr>
          <p:spPr bwMode="auto">
            <a:xfrm>
              <a:off x="6505575" y="3684588"/>
              <a:ext cx="184150" cy="22225"/>
            </a:xfrm>
            <a:custGeom>
              <a:avLst/>
              <a:gdLst>
                <a:gd name="T0" fmla="*/ 70 w 1165"/>
                <a:gd name="T1" fmla="*/ 0 h 140"/>
                <a:gd name="T2" fmla="*/ 1096 w 1165"/>
                <a:gd name="T3" fmla="*/ 0 h 140"/>
                <a:gd name="T4" fmla="*/ 1114 w 1165"/>
                <a:gd name="T5" fmla="*/ 3 h 140"/>
                <a:gd name="T6" fmla="*/ 1131 w 1165"/>
                <a:gd name="T7" fmla="*/ 9 h 140"/>
                <a:gd name="T8" fmla="*/ 1145 w 1165"/>
                <a:gd name="T9" fmla="*/ 21 h 140"/>
                <a:gd name="T10" fmla="*/ 1155 w 1165"/>
                <a:gd name="T11" fmla="*/ 35 h 140"/>
                <a:gd name="T12" fmla="*/ 1163 w 1165"/>
                <a:gd name="T13" fmla="*/ 52 h 140"/>
                <a:gd name="T14" fmla="*/ 1165 w 1165"/>
                <a:gd name="T15" fmla="*/ 70 h 140"/>
                <a:gd name="T16" fmla="*/ 1163 w 1165"/>
                <a:gd name="T17" fmla="*/ 89 h 140"/>
                <a:gd name="T18" fmla="*/ 1155 w 1165"/>
                <a:gd name="T19" fmla="*/ 105 h 140"/>
                <a:gd name="T20" fmla="*/ 1145 w 1165"/>
                <a:gd name="T21" fmla="*/ 120 h 140"/>
                <a:gd name="T22" fmla="*/ 1131 w 1165"/>
                <a:gd name="T23" fmla="*/ 130 h 140"/>
                <a:gd name="T24" fmla="*/ 1114 w 1165"/>
                <a:gd name="T25" fmla="*/ 138 h 140"/>
                <a:gd name="T26" fmla="*/ 1096 w 1165"/>
                <a:gd name="T27" fmla="*/ 140 h 140"/>
                <a:gd name="T28" fmla="*/ 70 w 1165"/>
                <a:gd name="T29" fmla="*/ 140 h 140"/>
                <a:gd name="T30" fmla="*/ 52 w 1165"/>
                <a:gd name="T31" fmla="*/ 138 h 140"/>
                <a:gd name="T32" fmla="*/ 35 w 1165"/>
                <a:gd name="T33" fmla="*/ 130 h 140"/>
                <a:gd name="T34" fmla="*/ 21 w 1165"/>
                <a:gd name="T35" fmla="*/ 120 h 140"/>
                <a:gd name="T36" fmla="*/ 9 w 1165"/>
                <a:gd name="T37" fmla="*/ 105 h 140"/>
                <a:gd name="T38" fmla="*/ 3 w 1165"/>
                <a:gd name="T39" fmla="*/ 89 h 140"/>
                <a:gd name="T40" fmla="*/ 0 w 1165"/>
                <a:gd name="T41" fmla="*/ 70 h 140"/>
                <a:gd name="T42" fmla="*/ 3 w 1165"/>
                <a:gd name="T43" fmla="*/ 52 h 140"/>
                <a:gd name="T44" fmla="*/ 9 w 1165"/>
                <a:gd name="T45" fmla="*/ 35 h 140"/>
                <a:gd name="T46" fmla="*/ 21 w 1165"/>
                <a:gd name="T47" fmla="*/ 21 h 140"/>
                <a:gd name="T48" fmla="*/ 35 w 1165"/>
                <a:gd name="T49" fmla="*/ 9 h 140"/>
                <a:gd name="T50" fmla="*/ 52 w 1165"/>
                <a:gd name="T51" fmla="*/ 3 h 140"/>
                <a:gd name="T52" fmla="*/ 70 w 116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5" h="140">
                  <a:moveTo>
                    <a:pt x="70" y="0"/>
                  </a:moveTo>
                  <a:lnTo>
                    <a:pt x="1096" y="0"/>
                  </a:lnTo>
                  <a:lnTo>
                    <a:pt x="1114" y="3"/>
                  </a:lnTo>
                  <a:lnTo>
                    <a:pt x="1131" y="9"/>
                  </a:lnTo>
                  <a:lnTo>
                    <a:pt x="1145" y="21"/>
                  </a:lnTo>
                  <a:lnTo>
                    <a:pt x="1155" y="35"/>
                  </a:lnTo>
                  <a:lnTo>
                    <a:pt x="1163" y="52"/>
                  </a:lnTo>
                  <a:lnTo>
                    <a:pt x="1165" y="70"/>
                  </a:lnTo>
                  <a:lnTo>
                    <a:pt x="1163" y="89"/>
                  </a:lnTo>
                  <a:lnTo>
                    <a:pt x="1155" y="105"/>
                  </a:lnTo>
                  <a:lnTo>
                    <a:pt x="1145" y="120"/>
                  </a:lnTo>
                  <a:lnTo>
                    <a:pt x="1131" y="130"/>
                  </a:lnTo>
                  <a:lnTo>
                    <a:pt x="1114" y="138"/>
                  </a:lnTo>
                  <a:lnTo>
                    <a:pt x="1096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275"/>
            <p:cNvSpPr>
              <a:spLocks/>
            </p:cNvSpPr>
            <p:nvPr/>
          </p:nvSpPr>
          <p:spPr bwMode="auto">
            <a:xfrm>
              <a:off x="6505575" y="3725863"/>
              <a:ext cx="184150" cy="22225"/>
            </a:xfrm>
            <a:custGeom>
              <a:avLst/>
              <a:gdLst>
                <a:gd name="T0" fmla="*/ 70 w 1165"/>
                <a:gd name="T1" fmla="*/ 0 h 140"/>
                <a:gd name="T2" fmla="*/ 1096 w 1165"/>
                <a:gd name="T3" fmla="*/ 0 h 140"/>
                <a:gd name="T4" fmla="*/ 1114 w 1165"/>
                <a:gd name="T5" fmla="*/ 2 h 140"/>
                <a:gd name="T6" fmla="*/ 1131 w 1165"/>
                <a:gd name="T7" fmla="*/ 10 h 140"/>
                <a:gd name="T8" fmla="*/ 1145 w 1165"/>
                <a:gd name="T9" fmla="*/ 20 h 140"/>
                <a:gd name="T10" fmla="*/ 1155 w 1165"/>
                <a:gd name="T11" fmla="*/ 35 h 140"/>
                <a:gd name="T12" fmla="*/ 1163 w 1165"/>
                <a:gd name="T13" fmla="*/ 51 h 140"/>
                <a:gd name="T14" fmla="*/ 1165 w 1165"/>
                <a:gd name="T15" fmla="*/ 70 h 140"/>
                <a:gd name="T16" fmla="*/ 1163 w 1165"/>
                <a:gd name="T17" fmla="*/ 88 h 140"/>
                <a:gd name="T18" fmla="*/ 1155 w 1165"/>
                <a:gd name="T19" fmla="*/ 105 h 140"/>
                <a:gd name="T20" fmla="*/ 1145 w 1165"/>
                <a:gd name="T21" fmla="*/ 119 h 140"/>
                <a:gd name="T22" fmla="*/ 1131 w 1165"/>
                <a:gd name="T23" fmla="*/ 131 h 140"/>
                <a:gd name="T24" fmla="*/ 1114 w 1165"/>
                <a:gd name="T25" fmla="*/ 137 h 140"/>
                <a:gd name="T26" fmla="*/ 1096 w 1165"/>
                <a:gd name="T27" fmla="*/ 140 h 140"/>
                <a:gd name="T28" fmla="*/ 70 w 1165"/>
                <a:gd name="T29" fmla="*/ 140 h 140"/>
                <a:gd name="T30" fmla="*/ 52 w 1165"/>
                <a:gd name="T31" fmla="*/ 137 h 140"/>
                <a:gd name="T32" fmla="*/ 35 w 1165"/>
                <a:gd name="T33" fmla="*/ 131 h 140"/>
                <a:gd name="T34" fmla="*/ 21 w 1165"/>
                <a:gd name="T35" fmla="*/ 119 h 140"/>
                <a:gd name="T36" fmla="*/ 9 w 1165"/>
                <a:gd name="T37" fmla="*/ 105 h 140"/>
                <a:gd name="T38" fmla="*/ 3 w 1165"/>
                <a:gd name="T39" fmla="*/ 88 h 140"/>
                <a:gd name="T40" fmla="*/ 0 w 1165"/>
                <a:gd name="T41" fmla="*/ 70 h 140"/>
                <a:gd name="T42" fmla="*/ 3 w 1165"/>
                <a:gd name="T43" fmla="*/ 51 h 140"/>
                <a:gd name="T44" fmla="*/ 9 w 1165"/>
                <a:gd name="T45" fmla="*/ 35 h 140"/>
                <a:gd name="T46" fmla="*/ 21 w 1165"/>
                <a:gd name="T47" fmla="*/ 20 h 140"/>
                <a:gd name="T48" fmla="*/ 35 w 1165"/>
                <a:gd name="T49" fmla="*/ 10 h 140"/>
                <a:gd name="T50" fmla="*/ 52 w 1165"/>
                <a:gd name="T51" fmla="*/ 2 h 140"/>
                <a:gd name="T52" fmla="*/ 70 w 116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5" h="140">
                  <a:moveTo>
                    <a:pt x="70" y="0"/>
                  </a:moveTo>
                  <a:lnTo>
                    <a:pt x="1096" y="0"/>
                  </a:lnTo>
                  <a:lnTo>
                    <a:pt x="1114" y="2"/>
                  </a:lnTo>
                  <a:lnTo>
                    <a:pt x="1131" y="10"/>
                  </a:lnTo>
                  <a:lnTo>
                    <a:pt x="1145" y="20"/>
                  </a:lnTo>
                  <a:lnTo>
                    <a:pt x="1155" y="35"/>
                  </a:lnTo>
                  <a:lnTo>
                    <a:pt x="1163" y="51"/>
                  </a:lnTo>
                  <a:lnTo>
                    <a:pt x="1165" y="70"/>
                  </a:lnTo>
                  <a:lnTo>
                    <a:pt x="1163" y="88"/>
                  </a:lnTo>
                  <a:lnTo>
                    <a:pt x="1155" y="105"/>
                  </a:lnTo>
                  <a:lnTo>
                    <a:pt x="1145" y="119"/>
                  </a:lnTo>
                  <a:lnTo>
                    <a:pt x="1131" y="131"/>
                  </a:lnTo>
                  <a:lnTo>
                    <a:pt x="1114" y="137"/>
                  </a:lnTo>
                  <a:lnTo>
                    <a:pt x="1096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276"/>
            <p:cNvSpPr>
              <a:spLocks noEditPoints="1"/>
            </p:cNvSpPr>
            <p:nvPr/>
          </p:nvSpPr>
          <p:spPr bwMode="auto">
            <a:xfrm>
              <a:off x="6376988" y="3641725"/>
              <a:ext cx="109537" cy="109538"/>
            </a:xfrm>
            <a:custGeom>
              <a:avLst/>
              <a:gdLst>
                <a:gd name="T0" fmla="*/ 138 w 681"/>
                <a:gd name="T1" fmla="*/ 140 h 683"/>
                <a:gd name="T2" fmla="*/ 138 w 681"/>
                <a:gd name="T3" fmla="*/ 544 h 683"/>
                <a:gd name="T4" fmla="*/ 542 w 681"/>
                <a:gd name="T5" fmla="*/ 544 h 683"/>
                <a:gd name="T6" fmla="*/ 542 w 681"/>
                <a:gd name="T7" fmla="*/ 140 h 683"/>
                <a:gd name="T8" fmla="*/ 138 w 681"/>
                <a:gd name="T9" fmla="*/ 140 h 683"/>
                <a:gd name="T10" fmla="*/ 69 w 681"/>
                <a:gd name="T11" fmla="*/ 0 h 683"/>
                <a:gd name="T12" fmla="*/ 611 w 681"/>
                <a:gd name="T13" fmla="*/ 0 h 683"/>
                <a:gd name="T14" fmla="*/ 630 w 681"/>
                <a:gd name="T15" fmla="*/ 2 h 683"/>
                <a:gd name="T16" fmla="*/ 647 w 681"/>
                <a:gd name="T17" fmla="*/ 10 h 683"/>
                <a:gd name="T18" fmla="*/ 661 w 681"/>
                <a:gd name="T19" fmla="*/ 20 h 683"/>
                <a:gd name="T20" fmla="*/ 671 w 681"/>
                <a:gd name="T21" fmla="*/ 35 h 683"/>
                <a:gd name="T22" fmla="*/ 679 w 681"/>
                <a:gd name="T23" fmla="*/ 51 h 683"/>
                <a:gd name="T24" fmla="*/ 681 w 681"/>
                <a:gd name="T25" fmla="*/ 70 h 683"/>
                <a:gd name="T26" fmla="*/ 681 w 681"/>
                <a:gd name="T27" fmla="*/ 614 h 683"/>
                <a:gd name="T28" fmla="*/ 679 w 681"/>
                <a:gd name="T29" fmla="*/ 632 h 683"/>
                <a:gd name="T30" fmla="*/ 671 w 681"/>
                <a:gd name="T31" fmla="*/ 649 h 683"/>
                <a:gd name="T32" fmla="*/ 661 w 681"/>
                <a:gd name="T33" fmla="*/ 663 h 683"/>
                <a:gd name="T34" fmla="*/ 647 w 681"/>
                <a:gd name="T35" fmla="*/ 674 h 683"/>
                <a:gd name="T36" fmla="*/ 630 w 681"/>
                <a:gd name="T37" fmla="*/ 681 h 683"/>
                <a:gd name="T38" fmla="*/ 611 w 681"/>
                <a:gd name="T39" fmla="*/ 683 h 683"/>
                <a:gd name="T40" fmla="*/ 69 w 681"/>
                <a:gd name="T41" fmla="*/ 683 h 683"/>
                <a:gd name="T42" fmla="*/ 50 w 681"/>
                <a:gd name="T43" fmla="*/ 681 h 683"/>
                <a:gd name="T44" fmla="*/ 34 w 681"/>
                <a:gd name="T45" fmla="*/ 674 h 683"/>
                <a:gd name="T46" fmla="*/ 20 w 681"/>
                <a:gd name="T47" fmla="*/ 663 h 683"/>
                <a:gd name="T48" fmla="*/ 9 w 681"/>
                <a:gd name="T49" fmla="*/ 649 h 683"/>
                <a:gd name="T50" fmla="*/ 2 w 681"/>
                <a:gd name="T51" fmla="*/ 632 h 683"/>
                <a:gd name="T52" fmla="*/ 0 w 681"/>
                <a:gd name="T53" fmla="*/ 614 h 683"/>
                <a:gd name="T54" fmla="*/ 0 w 681"/>
                <a:gd name="T55" fmla="*/ 70 h 683"/>
                <a:gd name="T56" fmla="*/ 2 w 681"/>
                <a:gd name="T57" fmla="*/ 51 h 683"/>
                <a:gd name="T58" fmla="*/ 9 w 681"/>
                <a:gd name="T59" fmla="*/ 35 h 683"/>
                <a:gd name="T60" fmla="*/ 20 w 681"/>
                <a:gd name="T61" fmla="*/ 20 h 683"/>
                <a:gd name="T62" fmla="*/ 34 w 681"/>
                <a:gd name="T63" fmla="*/ 10 h 683"/>
                <a:gd name="T64" fmla="*/ 50 w 681"/>
                <a:gd name="T65" fmla="*/ 2 h 683"/>
                <a:gd name="T66" fmla="*/ 69 w 681"/>
                <a:gd name="T67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1" h="683">
                  <a:moveTo>
                    <a:pt x="138" y="140"/>
                  </a:moveTo>
                  <a:lnTo>
                    <a:pt x="138" y="544"/>
                  </a:lnTo>
                  <a:lnTo>
                    <a:pt x="542" y="544"/>
                  </a:lnTo>
                  <a:lnTo>
                    <a:pt x="542" y="140"/>
                  </a:lnTo>
                  <a:lnTo>
                    <a:pt x="138" y="140"/>
                  </a:lnTo>
                  <a:close/>
                  <a:moveTo>
                    <a:pt x="69" y="0"/>
                  </a:moveTo>
                  <a:lnTo>
                    <a:pt x="611" y="0"/>
                  </a:lnTo>
                  <a:lnTo>
                    <a:pt x="630" y="2"/>
                  </a:lnTo>
                  <a:lnTo>
                    <a:pt x="647" y="10"/>
                  </a:lnTo>
                  <a:lnTo>
                    <a:pt x="661" y="20"/>
                  </a:lnTo>
                  <a:lnTo>
                    <a:pt x="671" y="35"/>
                  </a:lnTo>
                  <a:lnTo>
                    <a:pt x="679" y="51"/>
                  </a:lnTo>
                  <a:lnTo>
                    <a:pt x="681" y="70"/>
                  </a:lnTo>
                  <a:lnTo>
                    <a:pt x="681" y="614"/>
                  </a:lnTo>
                  <a:lnTo>
                    <a:pt x="679" y="632"/>
                  </a:lnTo>
                  <a:lnTo>
                    <a:pt x="671" y="649"/>
                  </a:lnTo>
                  <a:lnTo>
                    <a:pt x="661" y="663"/>
                  </a:lnTo>
                  <a:lnTo>
                    <a:pt x="647" y="674"/>
                  </a:lnTo>
                  <a:lnTo>
                    <a:pt x="630" y="681"/>
                  </a:lnTo>
                  <a:lnTo>
                    <a:pt x="611" y="683"/>
                  </a:lnTo>
                  <a:lnTo>
                    <a:pt x="69" y="683"/>
                  </a:lnTo>
                  <a:lnTo>
                    <a:pt x="50" y="681"/>
                  </a:lnTo>
                  <a:lnTo>
                    <a:pt x="34" y="674"/>
                  </a:lnTo>
                  <a:lnTo>
                    <a:pt x="20" y="663"/>
                  </a:lnTo>
                  <a:lnTo>
                    <a:pt x="9" y="649"/>
                  </a:lnTo>
                  <a:lnTo>
                    <a:pt x="2" y="632"/>
                  </a:lnTo>
                  <a:lnTo>
                    <a:pt x="0" y="61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Freeform 277"/>
            <p:cNvSpPr>
              <a:spLocks/>
            </p:cNvSpPr>
            <p:nvPr/>
          </p:nvSpPr>
          <p:spPr bwMode="auto">
            <a:xfrm>
              <a:off x="6618288" y="3783013"/>
              <a:ext cx="25400" cy="22225"/>
            </a:xfrm>
            <a:custGeom>
              <a:avLst/>
              <a:gdLst>
                <a:gd name="T0" fmla="*/ 70 w 163"/>
                <a:gd name="T1" fmla="*/ 0 h 140"/>
                <a:gd name="T2" fmla="*/ 94 w 163"/>
                <a:gd name="T3" fmla="*/ 0 h 140"/>
                <a:gd name="T4" fmla="*/ 112 w 163"/>
                <a:gd name="T5" fmla="*/ 3 h 140"/>
                <a:gd name="T6" fmla="*/ 129 w 163"/>
                <a:gd name="T7" fmla="*/ 9 h 140"/>
                <a:gd name="T8" fmla="*/ 143 w 163"/>
                <a:gd name="T9" fmla="*/ 21 h 140"/>
                <a:gd name="T10" fmla="*/ 154 w 163"/>
                <a:gd name="T11" fmla="*/ 35 h 140"/>
                <a:gd name="T12" fmla="*/ 161 w 163"/>
                <a:gd name="T13" fmla="*/ 52 h 140"/>
                <a:gd name="T14" fmla="*/ 163 w 163"/>
                <a:gd name="T15" fmla="*/ 70 h 140"/>
                <a:gd name="T16" fmla="*/ 161 w 163"/>
                <a:gd name="T17" fmla="*/ 88 h 140"/>
                <a:gd name="T18" fmla="*/ 154 w 163"/>
                <a:gd name="T19" fmla="*/ 105 h 140"/>
                <a:gd name="T20" fmla="*/ 143 w 163"/>
                <a:gd name="T21" fmla="*/ 120 h 140"/>
                <a:gd name="T22" fmla="*/ 129 w 163"/>
                <a:gd name="T23" fmla="*/ 130 h 140"/>
                <a:gd name="T24" fmla="*/ 112 w 163"/>
                <a:gd name="T25" fmla="*/ 137 h 140"/>
                <a:gd name="T26" fmla="*/ 94 w 163"/>
                <a:gd name="T27" fmla="*/ 140 h 140"/>
                <a:gd name="T28" fmla="*/ 70 w 163"/>
                <a:gd name="T29" fmla="*/ 140 h 140"/>
                <a:gd name="T30" fmla="*/ 51 w 163"/>
                <a:gd name="T31" fmla="*/ 137 h 140"/>
                <a:gd name="T32" fmla="*/ 35 w 163"/>
                <a:gd name="T33" fmla="*/ 130 h 140"/>
                <a:gd name="T34" fmla="*/ 20 w 163"/>
                <a:gd name="T35" fmla="*/ 120 h 140"/>
                <a:gd name="T36" fmla="*/ 9 w 163"/>
                <a:gd name="T37" fmla="*/ 105 h 140"/>
                <a:gd name="T38" fmla="*/ 2 w 163"/>
                <a:gd name="T39" fmla="*/ 88 h 140"/>
                <a:gd name="T40" fmla="*/ 0 w 163"/>
                <a:gd name="T41" fmla="*/ 70 h 140"/>
                <a:gd name="T42" fmla="*/ 2 w 163"/>
                <a:gd name="T43" fmla="*/ 52 h 140"/>
                <a:gd name="T44" fmla="*/ 9 w 163"/>
                <a:gd name="T45" fmla="*/ 35 h 140"/>
                <a:gd name="T46" fmla="*/ 20 w 163"/>
                <a:gd name="T47" fmla="*/ 21 h 140"/>
                <a:gd name="T48" fmla="*/ 35 w 163"/>
                <a:gd name="T49" fmla="*/ 9 h 140"/>
                <a:gd name="T50" fmla="*/ 51 w 163"/>
                <a:gd name="T51" fmla="*/ 3 h 140"/>
                <a:gd name="T52" fmla="*/ 70 w 163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3" h="140">
                  <a:moveTo>
                    <a:pt x="70" y="0"/>
                  </a:moveTo>
                  <a:lnTo>
                    <a:pt x="94" y="0"/>
                  </a:lnTo>
                  <a:lnTo>
                    <a:pt x="112" y="3"/>
                  </a:lnTo>
                  <a:lnTo>
                    <a:pt x="129" y="9"/>
                  </a:lnTo>
                  <a:lnTo>
                    <a:pt x="143" y="21"/>
                  </a:lnTo>
                  <a:lnTo>
                    <a:pt x="154" y="35"/>
                  </a:lnTo>
                  <a:lnTo>
                    <a:pt x="161" y="52"/>
                  </a:lnTo>
                  <a:lnTo>
                    <a:pt x="163" y="70"/>
                  </a:lnTo>
                  <a:lnTo>
                    <a:pt x="161" y="88"/>
                  </a:lnTo>
                  <a:lnTo>
                    <a:pt x="154" y="105"/>
                  </a:lnTo>
                  <a:lnTo>
                    <a:pt x="143" y="120"/>
                  </a:lnTo>
                  <a:lnTo>
                    <a:pt x="129" y="130"/>
                  </a:lnTo>
                  <a:lnTo>
                    <a:pt x="112" y="137"/>
                  </a:lnTo>
                  <a:lnTo>
                    <a:pt x="94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Freeform 278"/>
            <p:cNvSpPr>
              <a:spLocks/>
            </p:cNvSpPr>
            <p:nvPr/>
          </p:nvSpPr>
          <p:spPr bwMode="auto">
            <a:xfrm>
              <a:off x="6505575" y="3783013"/>
              <a:ext cx="96837" cy="22225"/>
            </a:xfrm>
            <a:custGeom>
              <a:avLst/>
              <a:gdLst>
                <a:gd name="T0" fmla="*/ 70 w 612"/>
                <a:gd name="T1" fmla="*/ 0 h 140"/>
                <a:gd name="T2" fmla="*/ 543 w 612"/>
                <a:gd name="T3" fmla="*/ 0 h 140"/>
                <a:gd name="T4" fmla="*/ 561 w 612"/>
                <a:gd name="T5" fmla="*/ 3 h 140"/>
                <a:gd name="T6" fmla="*/ 577 w 612"/>
                <a:gd name="T7" fmla="*/ 9 h 140"/>
                <a:gd name="T8" fmla="*/ 591 w 612"/>
                <a:gd name="T9" fmla="*/ 21 h 140"/>
                <a:gd name="T10" fmla="*/ 603 w 612"/>
                <a:gd name="T11" fmla="*/ 35 h 140"/>
                <a:gd name="T12" fmla="*/ 609 w 612"/>
                <a:gd name="T13" fmla="*/ 52 h 140"/>
                <a:gd name="T14" fmla="*/ 612 w 612"/>
                <a:gd name="T15" fmla="*/ 70 h 140"/>
                <a:gd name="T16" fmla="*/ 609 w 612"/>
                <a:gd name="T17" fmla="*/ 88 h 140"/>
                <a:gd name="T18" fmla="*/ 603 w 612"/>
                <a:gd name="T19" fmla="*/ 105 h 140"/>
                <a:gd name="T20" fmla="*/ 591 w 612"/>
                <a:gd name="T21" fmla="*/ 120 h 140"/>
                <a:gd name="T22" fmla="*/ 577 w 612"/>
                <a:gd name="T23" fmla="*/ 130 h 140"/>
                <a:gd name="T24" fmla="*/ 561 w 612"/>
                <a:gd name="T25" fmla="*/ 137 h 140"/>
                <a:gd name="T26" fmla="*/ 543 w 612"/>
                <a:gd name="T27" fmla="*/ 140 h 140"/>
                <a:gd name="T28" fmla="*/ 70 w 612"/>
                <a:gd name="T29" fmla="*/ 140 h 140"/>
                <a:gd name="T30" fmla="*/ 52 w 612"/>
                <a:gd name="T31" fmla="*/ 137 h 140"/>
                <a:gd name="T32" fmla="*/ 35 w 612"/>
                <a:gd name="T33" fmla="*/ 130 h 140"/>
                <a:gd name="T34" fmla="*/ 21 w 612"/>
                <a:gd name="T35" fmla="*/ 120 h 140"/>
                <a:gd name="T36" fmla="*/ 9 w 612"/>
                <a:gd name="T37" fmla="*/ 105 h 140"/>
                <a:gd name="T38" fmla="*/ 3 w 612"/>
                <a:gd name="T39" fmla="*/ 88 h 140"/>
                <a:gd name="T40" fmla="*/ 0 w 612"/>
                <a:gd name="T41" fmla="*/ 70 h 140"/>
                <a:gd name="T42" fmla="*/ 3 w 612"/>
                <a:gd name="T43" fmla="*/ 52 h 140"/>
                <a:gd name="T44" fmla="*/ 9 w 612"/>
                <a:gd name="T45" fmla="*/ 35 h 140"/>
                <a:gd name="T46" fmla="*/ 21 w 612"/>
                <a:gd name="T47" fmla="*/ 21 h 140"/>
                <a:gd name="T48" fmla="*/ 35 w 612"/>
                <a:gd name="T49" fmla="*/ 9 h 140"/>
                <a:gd name="T50" fmla="*/ 52 w 612"/>
                <a:gd name="T51" fmla="*/ 3 h 140"/>
                <a:gd name="T52" fmla="*/ 70 w 61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2" h="140">
                  <a:moveTo>
                    <a:pt x="70" y="0"/>
                  </a:moveTo>
                  <a:lnTo>
                    <a:pt x="543" y="0"/>
                  </a:lnTo>
                  <a:lnTo>
                    <a:pt x="561" y="3"/>
                  </a:lnTo>
                  <a:lnTo>
                    <a:pt x="577" y="9"/>
                  </a:lnTo>
                  <a:lnTo>
                    <a:pt x="591" y="21"/>
                  </a:lnTo>
                  <a:lnTo>
                    <a:pt x="603" y="35"/>
                  </a:lnTo>
                  <a:lnTo>
                    <a:pt x="609" y="52"/>
                  </a:lnTo>
                  <a:lnTo>
                    <a:pt x="612" y="70"/>
                  </a:lnTo>
                  <a:lnTo>
                    <a:pt x="609" y="88"/>
                  </a:lnTo>
                  <a:lnTo>
                    <a:pt x="603" y="105"/>
                  </a:lnTo>
                  <a:lnTo>
                    <a:pt x="591" y="120"/>
                  </a:lnTo>
                  <a:lnTo>
                    <a:pt x="577" y="130"/>
                  </a:lnTo>
                  <a:lnTo>
                    <a:pt x="561" y="137"/>
                  </a:lnTo>
                  <a:lnTo>
                    <a:pt x="543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Freeform 279"/>
            <p:cNvSpPr>
              <a:spLocks/>
            </p:cNvSpPr>
            <p:nvPr/>
          </p:nvSpPr>
          <p:spPr bwMode="auto">
            <a:xfrm>
              <a:off x="6505575" y="3822700"/>
              <a:ext cx="184150" cy="22225"/>
            </a:xfrm>
            <a:custGeom>
              <a:avLst/>
              <a:gdLst>
                <a:gd name="T0" fmla="*/ 70 w 1165"/>
                <a:gd name="T1" fmla="*/ 0 h 139"/>
                <a:gd name="T2" fmla="*/ 1096 w 1165"/>
                <a:gd name="T3" fmla="*/ 0 h 139"/>
                <a:gd name="T4" fmla="*/ 1114 w 1165"/>
                <a:gd name="T5" fmla="*/ 2 h 139"/>
                <a:gd name="T6" fmla="*/ 1131 w 1165"/>
                <a:gd name="T7" fmla="*/ 10 h 139"/>
                <a:gd name="T8" fmla="*/ 1145 w 1165"/>
                <a:gd name="T9" fmla="*/ 20 h 139"/>
                <a:gd name="T10" fmla="*/ 1155 w 1165"/>
                <a:gd name="T11" fmla="*/ 34 h 139"/>
                <a:gd name="T12" fmla="*/ 1163 w 1165"/>
                <a:gd name="T13" fmla="*/ 51 h 139"/>
                <a:gd name="T14" fmla="*/ 1165 w 1165"/>
                <a:gd name="T15" fmla="*/ 69 h 139"/>
                <a:gd name="T16" fmla="*/ 1163 w 1165"/>
                <a:gd name="T17" fmla="*/ 88 h 139"/>
                <a:gd name="T18" fmla="*/ 1155 w 1165"/>
                <a:gd name="T19" fmla="*/ 105 h 139"/>
                <a:gd name="T20" fmla="*/ 1145 w 1165"/>
                <a:gd name="T21" fmla="*/ 119 h 139"/>
                <a:gd name="T22" fmla="*/ 1131 w 1165"/>
                <a:gd name="T23" fmla="*/ 130 h 139"/>
                <a:gd name="T24" fmla="*/ 1114 w 1165"/>
                <a:gd name="T25" fmla="*/ 137 h 139"/>
                <a:gd name="T26" fmla="*/ 1096 w 1165"/>
                <a:gd name="T27" fmla="*/ 139 h 139"/>
                <a:gd name="T28" fmla="*/ 70 w 1165"/>
                <a:gd name="T29" fmla="*/ 139 h 139"/>
                <a:gd name="T30" fmla="*/ 52 w 1165"/>
                <a:gd name="T31" fmla="*/ 137 h 139"/>
                <a:gd name="T32" fmla="*/ 35 w 1165"/>
                <a:gd name="T33" fmla="*/ 130 h 139"/>
                <a:gd name="T34" fmla="*/ 21 w 1165"/>
                <a:gd name="T35" fmla="*/ 119 h 139"/>
                <a:gd name="T36" fmla="*/ 9 w 1165"/>
                <a:gd name="T37" fmla="*/ 105 h 139"/>
                <a:gd name="T38" fmla="*/ 3 w 1165"/>
                <a:gd name="T39" fmla="*/ 88 h 139"/>
                <a:gd name="T40" fmla="*/ 0 w 1165"/>
                <a:gd name="T41" fmla="*/ 69 h 139"/>
                <a:gd name="T42" fmla="*/ 3 w 1165"/>
                <a:gd name="T43" fmla="*/ 51 h 139"/>
                <a:gd name="T44" fmla="*/ 9 w 1165"/>
                <a:gd name="T45" fmla="*/ 34 h 139"/>
                <a:gd name="T46" fmla="*/ 21 w 1165"/>
                <a:gd name="T47" fmla="*/ 20 h 139"/>
                <a:gd name="T48" fmla="*/ 35 w 1165"/>
                <a:gd name="T49" fmla="*/ 10 h 139"/>
                <a:gd name="T50" fmla="*/ 52 w 1165"/>
                <a:gd name="T51" fmla="*/ 2 h 139"/>
                <a:gd name="T52" fmla="*/ 70 w 116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5" h="139">
                  <a:moveTo>
                    <a:pt x="70" y="0"/>
                  </a:moveTo>
                  <a:lnTo>
                    <a:pt x="1096" y="0"/>
                  </a:lnTo>
                  <a:lnTo>
                    <a:pt x="1114" y="2"/>
                  </a:lnTo>
                  <a:lnTo>
                    <a:pt x="1131" y="10"/>
                  </a:lnTo>
                  <a:lnTo>
                    <a:pt x="1145" y="20"/>
                  </a:lnTo>
                  <a:lnTo>
                    <a:pt x="1155" y="34"/>
                  </a:lnTo>
                  <a:lnTo>
                    <a:pt x="1163" y="51"/>
                  </a:lnTo>
                  <a:lnTo>
                    <a:pt x="1165" y="69"/>
                  </a:lnTo>
                  <a:lnTo>
                    <a:pt x="1163" y="88"/>
                  </a:lnTo>
                  <a:lnTo>
                    <a:pt x="1155" y="105"/>
                  </a:lnTo>
                  <a:lnTo>
                    <a:pt x="1145" y="119"/>
                  </a:lnTo>
                  <a:lnTo>
                    <a:pt x="1131" y="130"/>
                  </a:lnTo>
                  <a:lnTo>
                    <a:pt x="1114" y="137"/>
                  </a:lnTo>
                  <a:lnTo>
                    <a:pt x="1096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Freeform 280"/>
            <p:cNvSpPr>
              <a:spLocks/>
            </p:cNvSpPr>
            <p:nvPr/>
          </p:nvSpPr>
          <p:spPr bwMode="auto">
            <a:xfrm>
              <a:off x="6505575" y="3862388"/>
              <a:ext cx="184150" cy="22225"/>
            </a:xfrm>
            <a:custGeom>
              <a:avLst/>
              <a:gdLst>
                <a:gd name="T0" fmla="*/ 70 w 1165"/>
                <a:gd name="T1" fmla="*/ 0 h 140"/>
                <a:gd name="T2" fmla="*/ 1096 w 1165"/>
                <a:gd name="T3" fmla="*/ 0 h 140"/>
                <a:gd name="T4" fmla="*/ 1114 w 1165"/>
                <a:gd name="T5" fmla="*/ 3 h 140"/>
                <a:gd name="T6" fmla="*/ 1131 w 1165"/>
                <a:gd name="T7" fmla="*/ 9 h 140"/>
                <a:gd name="T8" fmla="*/ 1145 w 1165"/>
                <a:gd name="T9" fmla="*/ 21 h 140"/>
                <a:gd name="T10" fmla="*/ 1155 w 1165"/>
                <a:gd name="T11" fmla="*/ 35 h 140"/>
                <a:gd name="T12" fmla="*/ 1163 w 1165"/>
                <a:gd name="T13" fmla="*/ 52 h 140"/>
                <a:gd name="T14" fmla="*/ 1165 w 1165"/>
                <a:gd name="T15" fmla="*/ 70 h 140"/>
                <a:gd name="T16" fmla="*/ 1163 w 1165"/>
                <a:gd name="T17" fmla="*/ 88 h 140"/>
                <a:gd name="T18" fmla="*/ 1155 w 1165"/>
                <a:gd name="T19" fmla="*/ 105 h 140"/>
                <a:gd name="T20" fmla="*/ 1145 w 1165"/>
                <a:gd name="T21" fmla="*/ 118 h 140"/>
                <a:gd name="T22" fmla="*/ 1131 w 1165"/>
                <a:gd name="T23" fmla="*/ 130 h 140"/>
                <a:gd name="T24" fmla="*/ 1114 w 1165"/>
                <a:gd name="T25" fmla="*/ 136 h 140"/>
                <a:gd name="T26" fmla="*/ 1096 w 1165"/>
                <a:gd name="T27" fmla="*/ 140 h 140"/>
                <a:gd name="T28" fmla="*/ 70 w 1165"/>
                <a:gd name="T29" fmla="*/ 140 h 140"/>
                <a:gd name="T30" fmla="*/ 52 w 1165"/>
                <a:gd name="T31" fmla="*/ 136 h 140"/>
                <a:gd name="T32" fmla="*/ 35 w 1165"/>
                <a:gd name="T33" fmla="*/ 130 h 140"/>
                <a:gd name="T34" fmla="*/ 21 w 1165"/>
                <a:gd name="T35" fmla="*/ 118 h 140"/>
                <a:gd name="T36" fmla="*/ 9 w 1165"/>
                <a:gd name="T37" fmla="*/ 105 h 140"/>
                <a:gd name="T38" fmla="*/ 3 w 1165"/>
                <a:gd name="T39" fmla="*/ 88 h 140"/>
                <a:gd name="T40" fmla="*/ 0 w 1165"/>
                <a:gd name="T41" fmla="*/ 70 h 140"/>
                <a:gd name="T42" fmla="*/ 3 w 1165"/>
                <a:gd name="T43" fmla="*/ 52 h 140"/>
                <a:gd name="T44" fmla="*/ 9 w 1165"/>
                <a:gd name="T45" fmla="*/ 35 h 140"/>
                <a:gd name="T46" fmla="*/ 21 w 1165"/>
                <a:gd name="T47" fmla="*/ 21 h 140"/>
                <a:gd name="T48" fmla="*/ 35 w 1165"/>
                <a:gd name="T49" fmla="*/ 9 h 140"/>
                <a:gd name="T50" fmla="*/ 52 w 1165"/>
                <a:gd name="T51" fmla="*/ 3 h 140"/>
                <a:gd name="T52" fmla="*/ 70 w 116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5" h="140">
                  <a:moveTo>
                    <a:pt x="70" y="0"/>
                  </a:moveTo>
                  <a:lnTo>
                    <a:pt x="1096" y="0"/>
                  </a:lnTo>
                  <a:lnTo>
                    <a:pt x="1114" y="3"/>
                  </a:lnTo>
                  <a:lnTo>
                    <a:pt x="1131" y="9"/>
                  </a:lnTo>
                  <a:lnTo>
                    <a:pt x="1145" y="21"/>
                  </a:lnTo>
                  <a:lnTo>
                    <a:pt x="1155" y="35"/>
                  </a:lnTo>
                  <a:lnTo>
                    <a:pt x="1163" y="52"/>
                  </a:lnTo>
                  <a:lnTo>
                    <a:pt x="1165" y="70"/>
                  </a:lnTo>
                  <a:lnTo>
                    <a:pt x="1163" y="88"/>
                  </a:lnTo>
                  <a:lnTo>
                    <a:pt x="1155" y="105"/>
                  </a:lnTo>
                  <a:lnTo>
                    <a:pt x="1145" y="118"/>
                  </a:lnTo>
                  <a:lnTo>
                    <a:pt x="1131" y="130"/>
                  </a:lnTo>
                  <a:lnTo>
                    <a:pt x="1114" y="136"/>
                  </a:lnTo>
                  <a:lnTo>
                    <a:pt x="1096" y="140"/>
                  </a:lnTo>
                  <a:lnTo>
                    <a:pt x="70" y="140"/>
                  </a:lnTo>
                  <a:lnTo>
                    <a:pt x="52" y="136"/>
                  </a:lnTo>
                  <a:lnTo>
                    <a:pt x="35" y="130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Freeform 281"/>
            <p:cNvSpPr>
              <a:spLocks noEditPoints="1"/>
            </p:cNvSpPr>
            <p:nvPr/>
          </p:nvSpPr>
          <p:spPr bwMode="auto">
            <a:xfrm>
              <a:off x="6376988" y="3779838"/>
              <a:ext cx="109537" cy="107950"/>
            </a:xfrm>
            <a:custGeom>
              <a:avLst/>
              <a:gdLst>
                <a:gd name="T0" fmla="*/ 138 w 681"/>
                <a:gd name="T1" fmla="*/ 140 h 683"/>
                <a:gd name="T2" fmla="*/ 138 w 681"/>
                <a:gd name="T3" fmla="*/ 544 h 683"/>
                <a:gd name="T4" fmla="*/ 542 w 681"/>
                <a:gd name="T5" fmla="*/ 544 h 683"/>
                <a:gd name="T6" fmla="*/ 542 w 681"/>
                <a:gd name="T7" fmla="*/ 140 h 683"/>
                <a:gd name="T8" fmla="*/ 138 w 681"/>
                <a:gd name="T9" fmla="*/ 140 h 683"/>
                <a:gd name="T10" fmla="*/ 69 w 681"/>
                <a:gd name="T11" fmla="*/ 0 h 683"/>
                <a:gd name="T12" fmla="*/ 611 w 681"/>
                <a:gd name="T13" fmla="*/ 0 h 683"/>
                <a:gd name="T14" fmla="*/ 630 w 681"/>
                <a:gd name="T15" fmla="*/ 3 h 683"/>
                <a:gd name="T16" fmla="*/ 647 w 681"/>
                <a:gd name="T17" fmla="*/ 9 h 683"/>
                <a:gd name="T18" fmla="*/ 661 w 681"/>
                <a:gd name="T19" fmla="*/ 20 h 683"/>
                <a:gd name="T20" fmla="*/ 671 w 681"/>
                <a:gd name="T21" fmla="*/ 35 h 683"/>
                <a:gd name="T22" fmla="*/ 679 w 681"/>
                <a:gd name="T23" fmla="*/ 51 h 683"/>
                <a:gd name="T24" fmla="*/ 681 w 681"/>
                <a:gd name="T25" fmla="*/ 70 h 683"/>
                <a:gd name="T26" fmla="*/ 681 w 681"/>
                <a:gd name="T27" fmla="*/ 614 h 683"/>
                <a:gd name="T28" fmla="*/ 679 w 681"/>
                <a:gd name="T29" fmla="*/ 632 h 683"/>
                <a:gd name="T30" fmla="*/ 671 w 681"/>
                <a:gd name="T31" fmla="*/ 649 h 683"/>
                <a:gd name="T32" fmla="*/ 661 w 681"/>
                <a:gd name="T33" fmla="*/ 663 h 683"/>
                <a:gd name="T34" fmla="*/ 647 w 681"/>
                <a:gd name="T35" fmla="*/ 673 h 683"/>
                <a:gd name="T36" fmla="*/ 630 w 681"/>
                <a:gd name="T37" fmla="*/ 681 h 683"/>
                <a:gd name="T38" fmla="*/ 611 w 681"/>
                <a:gd name="T39" fmla="*/ 683 h 683"/>
                <a:gd name="T40" fmla="*/ 69 w 681"/>
                <a:gd name="T41" fmla="*/ 683 h 683"/>
                <a:gd name="T42" fmla="*/ 50 w 681"/>
                <a:gd name="T43" fmla="*/ 681 h 683"/>
                <a:gd name="T44" fmla="*/ 34 w 681"/>
                <a:gd name="T45" fmla="*/ 673 h 683"/>
                <a:gd name="T46" fmla="*/ 20 w 681"/>
                <a:gd name="T47" fmla="*/ 663 h 683"/>
                <a:gd name="T48" fmla="*/ 9 w 681"/>
                <a:gd name="T49" fmla="*/ 649 h 683"/>
                <a:gd name="T50" fmla="*/ 2 w 681"/>
                <a:gd name="T51" fmla="*/ 632 h 683"/>
                <a:gd name="T52" fmla="*/ 0 w 681"/>
                <a:gd name="T53" fmla="*/ 614 h 683"/>
                <a:gd name="T54" fmla="*/ 0 w 681"/>
                <a:gd name="T55" fmla="*/ 70 h 683"/>
                <a:gd name="T56" fmla="*/ 2 w 681"/>
                <a:gd name="T57" fmla="*/ 51 h 683"/>
                <a:gd name="T58" fmla="*/ 9 w 681"/>
                <a:gd name="T59" fmla="*/ 35 h 683"/>
                <a:gd name="T60" fmla="*/ 20 w 681"/>
                <a:gd name="T61" fmla="*/ 20 h 683"/>
                <a:gd name="T62" fmla="*/ 34 w 681"/>
                <a:gd name="T63" fmla="*/ 9 h 683"/>
                <a:gd name="T64" fmla="*/ 50 w 681"/>
                <a:gd name="T65" fmla="*/ 3 h 683"/>
                <a:gd name="T66" fmla="*/ 69 w 681"/>
                <a:gd name="T67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1" h="683">
                  <a:moveTo>
                    <a:pt x="138" y="140"/>
                  </a:moveTo>
                  <a:lnTo>
                    <a:pt x="138" y="544"/>
                  </a:lnTo>
                  <a:lnTo>
                    <a:pt x="542" y="544"/>
                  </a:lnTo>
                  <a:lnTo>
                    <a:pt x="542" y="140"/>
                  </a:lnTo>
                  <a:lnTo>
                    <a:pt x="138" y="140"/>
                  </a:lnTo>
                  <a:close/>
                  <a:moveTo>
                    <a:pt x="69" y="0"/>
                  </a:moveTo>
                  <a:lnTo>
                    <a:pt x="611" y="0"/>
                  </a:lnTo>
                  <a:lnTo>
                    <a:pt x="630" y="3"/>
                  </a:lnTo>
                  <a:lnTo>
                    <a:pt x="647" y="9"/>
                  </a:lnTo>
                  <a:lnTo>
                    <a:pt x="661" y="20"/>
                  </a:lnTo>
                  <a:lnTo>
                    <a:pt x="671" y="35"/>
                  </a:lnTo>
                  <a:lnTo>
                    <a:pt x="679" y="51"/>
                  </a:lnTo>
                  <a:lnTo>
                    <a:pt x="681" y="70"/>
                  </a:lnTo>
                  <a:lnTo>
                    <a:pt x="681" y="614"/>
                  </a:lnTo>
                  <a:lnTo>
                    <a:pt x="679" y="632"/>
                  </a:lnTo>
                  <a:lnTo>
                    <a:pt x="671" y="649"/>
                  </a:lnTo>
                  <a:lnTo>
                    <a:pt x="661" y="663"/>
                  </a:lnTo>
                  <a:lnTo>
                    <a:pt x="647" y="673"/>
                  </a:lnTo>
                  <a:lnTo>
                    <a:pt x="630" y="681"/>
                  </a:lnTo>
                  <a:lnTo>
                    <a:pt x="611" y="683"/>
                  </a:lnTo>
                  <a:lnTo>
                    <a:pt x="69" y="683"/>
                  </a:lnTo>
                  <a:lnTo>
                    <a:pt x="50" y="681"/>
                  </a:lnTo>
                  <a:lnTo>
                    <a:pt x="34" y="673"/>
                  </a:lnTo>
                  <a:lnTo>
                    <a:pt x="20" y="663"/>
                  </a:lnTo>
                  <a:lnTo>
                    <a:pt x="9" y="649"/>
                  </a:lnTo>
                  <a:lnTo>
                    <a:pt x="2" y="632"/>
                  </a:lnTo>
                  <a:lnTo>
                    <a:pt x="0" y="61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5" name="Group 964"/>
          <p:cNvGrpSpPr/>
          <p:nvPr/>
        </p:nvGrpSpPr>
        <p:grpSpPr>
          <a:xfrm>
            <a:off x="5346608" y="3464678"/>
            <a:ext cx="554038" cy="547687"/>
            <a:chOff x="5353050" y="3465513"/>
            <a:chExt cx="554038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3" name="Freeform 286"/>
            <p:cNvSpPr>
              <a:spLocks noEditPoints="1"/>
            </p:cNvSpPr>
            <p:nvPr/>
          </p:nvSpPr>
          <p:spPr bwMode="auto">
            <a:xfrm>
              <a:off x="5516563" y="3465513"/>
              <a:ext cx="227013" cy="330200"/>
            </a:xfrm>
            <a:custGeom>
              <a:avLst/>
              <a:gdLst>
                <a:gd name="T0" fmla="*/ 797 w 1428"/>
                <a:gd name="T1" fmla="*/ 665 h 2081"/>
                <a:gd name="T2" fmla="*/ 648 w 1428"/>
                <a:gd name="T3" fmla="*/ 755 h 2081"/>
                <a:gd name="T4" fmla="*/ 439 w 1428"/>
                <a:gd name="T5" fmla="*/ 833 h 2081"/>
                <a:gd name="T6" fmla="*/ 162 w 1428"/>
                <a:gd name="T7" fmla="*/ 882 h 2081"/>
                <a:gd name="T8" fmla="*/ 233 w 1428"/>
                <a:gd name="T9" fmla="*/ 1612 h 2081"/>
                <a:gd name="T10" fmla="*/ 342 w 1428"/>
                <a:gd name="T11" fmla="*/ 1783 h 2081"/>
                <a:gd name="T12" fmla="*/ 513 w 1428"/>
                <a:gd name="T13" fmla="*/ 1901 h 2081"/>
                <a:gd name="T14" fmla="*/ 714 w 1428"/>
                <a:gd name="T15" fmla="*/ 1942 h 2081"/>
                <a:gd name="T16" fmla="*/ 914 w 1428"/>
                <a:gd name="T17" fmla="*/ 1901 h 2081"/>
                <a:gd name="T18" fmla="*/ 1085 w 1428"/>
                <a:gd name="T19" fmla="*/ 1783 h 2081"/>
                <a:gd name="T20" fmla="*/ 1194 w 1428"/>
                <a:gd name="T21" fmla="*/ 1612 h 2081"/>
                <a:gd name="T22" fmla="*/ 1272 w 1428"/>
                <a:gd name="T23" fmla="*/ 779 h 2081"/>
                <a:gd name="T24" fmla="*/ 1062 w 1428"/>
                <a:gd name="T25" fmla="*/ 718 h 2081"/>
                <a:gd name="T26" fmla="*/ 924 w 1428"/>
                <a:gd name="T27" fmla="*/ 646 h 2081"/>
                <a:gd name="T28" fmla="*/ 964 w 1428"/>
                <a:gd name="T29" fmla="*/ 482 h 2081"/>
                <a:gd name="T30" fmla="*/ 969 w 1428"/>
                <a:gd name="T31" fmla="*/ 497 h 2081"/>
                <a:gd name="T32" fmla="*/ 1029 w 1428"/>
                <a:gd name="T33" fmla="*/ 549 h 2081"/>
                <a:gd name="T34" fmla="*/ 1107 w 1428"/>
                <a:gd name="T35" fmla="*/ 587 h 2081"/>
                <a:gd name="T36" fmla="*/ 1236 w 1428"/>
                <a:gd name="T37" fmla="*/ 626 h 2081"/>
                <a:gd name="T38" fmla="*/ 1283 w 1428"/>
                <a:gd name="T39" fmla="*/ 449 h 2081"/>
                <a:gd name="T40" fmla="*/ 1217 w 1428"/>
                <a:gd name="T41" fmla="*/ 291 h 2081"/>
                <a:gd name="T42" fmla="*/ 1079 w 1428"/>
                <a:gd name="T43" fmla="*/ 176 h 2081"/>
                <a:gd name="T44" fmla="*/ 383 w 1428"/>
                <a:gd name="T45" fmla="*/ 163 h 2081"/>
                <a:gd name="T46" fmla="*/ 239 w 1428"/>
                <a:gd name="T47" fmla="*/ 257 h 2081"/>
                <a:gd name="T48" fmla="*/ 154 w 1428"/>
                <a:gd name="T49" fmla="*/ 407 h 2081"/>
                <a:gd name="T50" fmla="*/ 153 w 1428"/>
                <a:gd name="T51" fmla="*/ 743 h 2081"/>
                <a:gd name="T52" fmla="*/ 407 w 1428"/>
                <a:gd name="T53" fmla="*/ 697 h 2081"/>
                <a:gd name="T54" fmla="*/ 590 w 1428"/>
                <a:gd name="T55" fmla="*/ 628 h 2081"/>
                <a:gd name="T56" fmla="*/ 720 w 1428"/>
                <a:gd name="T57" fmla="*/ 548 h 2081"/>
                <a:gd name="T58" fmla="*/ 810 w 1428"/>
                <a:gd name="T59" fmla="*/ 463 h 2081"/>
                <a:gd name="T60" fmla="*/ 944 w 1428"/>
                <a:gd name="T61" fmla="*/ 140 h 2081"/>
                <a:gd name="T62" fmla="*/ 916 w 1428"/>
                <a:gd name="T63" fmla="*/ 0 h 2081"/>
                <a:gd name="T64" fmla="*/ 1120 w 1428"/>
                <a:gd name="T65" fmla="*/ 43 h 2081"/>
                <a:gd name="T66" fmla="*/ 1290 w 1428"/>
                <a:gd name="T67" fmla="*/ 163 h 2081"/>
                <a:gd name="T68" fmla="*/ 1398 w 1428"/>
                <a:gd name="T69" fmla="*/ 339 h 2081"/>
                <a:gd name="T70" fmla="*/ 1427 w 1428"/>
                <a:gd name="T71" fmla="*/ 545 h 2081"/>
                <a:gd name="T72" fmla="*/ 1360 w 1428"/>
                <a:gd name="T73" fmla="*/ 1529 h 2081"/>
                <a:gd name="T74" fmla="*/ 1281 w 1428"/>
                <a:gd name="T75" fmla="*/ 1752 h 2081"/>
                <a:gd name="T76" fmla="*/ 1129 w 1428"/>
                <a:gd name="T77" fmla="*/ 1932 h 2081"/>
                <a:gd name="T78" fmla="*/ 927 w 1428"/>
                <a:gd name="T79" fmla="*/ 2045 h 2081"/>
                <a:gd name="T80" fmla="*/ 714 w 1428"/>
                <a:gd name="T81" fmla="*/ 2081 h 2081"/>
                <a:gd name="T82" fmla="*/ 500 w 1428"/>
                <a:gd name="T83" fmla="*/ 2045 h 2081"/>
                <a:gd name="T84" fmla="*/ 298 w 1428"/>
                <a:gd name="T85" fmla="*/ 1932 h 2081"/>
                <a:gd name="T86" fmla="*/ 146 w 1428"/>
                <a:gd name="T87" fmla="*/ 1752 h 2081"/>
                <a:gd name="T88" fmla="*/ 68 w 1428"/>
                <a:gd name="T89" fmla="*/ 1529 h 2081"/>
                <a:gd name="T90" fmla="*/ 0 w 1428"/>
                <a:gd name="T91" fmla="*/ 492 h 2081"/>
                <a:gd name="T92" fmla="*/ 49 w 1428"/>
                <a:gd name="T93" fmla="*/ 292 h 2081"/>
                <a:gd name="T94" fmla="*/ 176 w 1428"/>
                <a:gd name="T95" fmla="*/ 126 h 2081"/>
                <a:gd name="T96" fmla="*/ 355 w 1428"/>
                <a:gd name="T97" fmla="*/ 25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8" h="2081">
                  <a:moveTo>
                    <a:pt x="873" y="600"/>
                  </a:moveTo>
                  <a:lnTo>
                    <a:pt x="851" y="621"/>
                  </a:lnTo>
                  <a:lnTo>
                    <a:pt x="825" y="642"/>
                  </a:lnTo>
                  <a:lnTo>
                    <a:pt x="797" y="665"/>
                  </a:lnTo>
                  <a:lnTo>
                    <a:pt x="765" y="688"/>
                  </a:lnTo>
                  <a:lnTo>
                    <a:pt x="729" y="710"/>
                  </a:lnTo>
                  <a:lnTo>
                    <a:pt x="690" y="732"/>
                  </a:lnTo>
                  <a:lnTo>
                    <a:pt x="648" y="755"/>
                  </a:lnTo>
                  <a:lnTo>
                    <a:pt x="601" y="776"/>
                  </a:lnTo>
                  <a:lnTo>
                    <a:pt x="552" y="796"/>
                  </a:lnTo>
                  <a:lnTo>
                    <a:pt x="497" y="815"/>
                  </a:lnTo>
                  <a:lnTo>
                    <a:pt x="439" y="833"/>
                  </a:lnTo>
                  <a:lnTo>
                    <a:pt x="377" y="848"/>
                  </a:lnTo>
                  <a:lnTo>
                    <a:pt x="310" y="862"/>
                  </a:lnTo>
                  <a:lnTo>
                    <a:pt x="238" y="874"/>
                  </a:lnTo>
                  <a:lnTo>
                    <a:pt x="162" y="882"/>
                  </a:lnTo>
                  <a:lnTo>
                    <a:pt x="199" y="1459"/>
                  </a:lnTo>
                  <a:lnTo>
                    <a:pt x="206" y="1512"/>
                  </a:lnTo>
                  <a:lnTo>
                    <a:pt x="216" y="1563"/>
                  </a:lnTo>
                  <a:lnTo>
                    <a:pt x="233" y="1612"/>
                  </a:lnTo>
                  <a:lnTo>
                    <a:pt x="254" y="1659"/>
                  </a:lnTo>
                  <a:lnTo>
                    <a:pt x="279" y="1703"/>
                  </a:lnTo>
                  <a:lnTo>
                    <a:pt x="309" y="1745"/>
                  </a:lnTo>
                  <a:lnTo>
                    <a:pt x="342" y="1783"/>
                  </a:lnTo>
                  <a:lnTo>
                    <a:pt x="380" y="1818"/>
                  </a:lnTo>
                  <a:lnTo>
                    <a:pt x="421" y="1850"/>
                  </a:lnTo>
                  <a:lnTo>
                    <a:pt x="466" y="1877"/>
                  </a:lnTo>
                  <a:lnTo>
                    <a:pt x="513" y="1901"/>
                  </a:lnTo>
                  <a:lnTo>
                    <a:pt x="562" y="1919"/>
                  </a:lnTo>
                  <a:lnTo>
                    <a:pt x="612" y="1931"/>
                  </a:lnTo>
                  <a:lnTo>
                    <a:pt x="663" y="1939"/>
                  </a:lnTo>
                  <a:lnTo>
                    <a:pt x="714" y="1942"/>
                  </a:lnTo>
                  <a:lnTo>
                    <a:pt x="765" y="1939"/>
                  </a:lnTo>
                  <a:lnTo>
                    <a:pt x="816" y="1931"/>
                  </a:lnTo>
                  <a:lnTo>
                    <a:pt x="865" y="1919"/>
                  </a:lnTo>
                  <a:lnTo>
                    <a:pt x="914" y="1901"/>
                  </a:lnTo>
                  <a:lnTo>
                    <a:pt x="962" y="1877"/>
                  </a:lnTo>
                  <a:lnTo>
                    <a:pt x="1007" y="1850"/>
                  </a:lnTo>
                  <a:lnTo>
                    <a:pt x="1048" y="1818"/>
                  </a:lnTo>
                  <a:lnTo>
                    <a:pt x="1085" y="1783"/>
                  </a:lnTo>
                  <a:lnTo>
                    <a:pt x="1119" y="1745"/>
                  </a:lnTo>
                  <a:lnTo>
                    <a:pt x="1149" y="1703"/>
                  </a:lnTo>
                  <a:lnTo>
                    <a:pt x="1173" y="1659"/>
                  </a:lnTo>
                  <a:lnTo>
                    <a:pt x="1194" y="1612"/>
                  </a:lnTo>
                  <a:lnTo>
                    <a:pt x="1210" y="1563"/>
                  </a:lnTo>
                  <a:lnTo>
                    <a:pt x="1222" y="1512"/>
                  </a:lnTo>
                  <a:lnTo>
                    <a:pt x="1227" y="1459"/>
                  </a:lnTo>
                  <a:lnTo>
                    <a:pt x="1272" y="779"/>
                  </a:lnTo>
                  <a:lnTo>
                    <a:pt x="1210" y="764"/>
                  </a:lnTo>
                  <a:lnTo>
                    <a:pt x="1155" y="748"/>
                  </a:lnTo>
                  <a:lnTo>
                    <a:pt x="1105" y="733"/>
                  </a:lnTo>
                  <a:lnTo>
                    <a:pt x="1062" y="718"/>
                  </a:lnTo>
                  <a:lnTo>
                    <a:pt x="1025" y="703"/>
                  </a:lnTo>
                  <a:lnTo>
                    <a:pt x="994" y="689"/>
                  </a:lnTo>
                  <a:lnTo>
                    <a:pt x="957" y="668"/>
                  </a:lnTo>
                  <a:lnTo>
                    <a:pt x="924" y="646"/>
                  </a:lnTo>
                  <a:lnTo>
                    <a:pt x="896" y="623"/>
                  </a:lnTo>
                  <a:lnTo>
                    <a:pt x="873" y="600"/>
                  </a:lnTo>
                  <a:close/>
                  <a:moveTo>
                    <a:pt x="1079" y="176"/>
                  </a:moveTo>
                  <a:lnTo>
                    <a:pt x="964" y="482"/>
                  </a:lnTo>
                  <a:lnTo>
                    <a:pt x="964" y="483"/>
                  </a:lnTo>
                  <a:lnTo>
                    <a:pt x="964" y="483"/>
                  </a:lnTo>
                  <a:lnTo>
                    <a:pt x="965" y="488"/>
                  </a:lnTo>
                  <a:lnTo>
                    <a:pt x="969" y="497"/>
                  </a:lnTo>
                  <a:lnTo>
                    <a:pt x="977" y="507"/>
                  </a:lnTo>
                  <a:lnTo>
                    <a:pt x="989" y="519"/>
                  </a:lnTo>
                  <a:lnTo>
                    <a:pt x="1005" y="533"/>
                  </a:lnTo>
                  <a:lnTo>
                    <a:pt x="1029" y="549"/>
                  </a:lnTo>
                  <a:lnTo>
                    <a:pt x="1057" y="565"/>
                  </a:lnTo>
                  <a:lnTo>
                    <a:pt x="1070" y="571"/>
                  </a:lnTo>
                  <a:lnTo>
                    <a:pt x="1087" y="579"/>
                  </a:lnTo>
                  <a:lnTo>
                    <a:pt x="1107" y="587"/>
                  </a:lnTo>
                  <a:lnTo>
                    <a:pt x="1133" y="596"/>
                  </a:lnTo>
                  <a:lnTo>
                    <a:pt x="1161" y="605"/>
                  </a:lnTo>
                  <a:lnTo>
                    <a:pt x="1196" y="616"/>
                  </a:lnTo>
                  <a:lnTo>
                    <a:pt x="1236" y="626"/>
                  </a:lnTo>
                  <a:lnTo>
                    <a:pt x="1281" y="638"/>
                  </a:lnTo>
                  <a:lnTo>
                    <a:pt x="1288" y="536"/>
                  </a:lnTo>
                  <a:lnTo>
                    <a:pt x="1288" y="492"/>
                  </a:lnTo>
                  <a:lnTo>
                    <a:pt x="1283" y="449"/>
                  </a:lnTo>
                  <a:lnTo>
                    <a:pt x="1274" y="407"/>
                  </a:lnTo>
                  <a:lnTo>
                    <a:pt x="1259" y="366"/>
                  </a:lnTo>
                  <a:lnTo>
                    <a:pt x="1240" y="328"/>
                  </a:lnTo>
                  <a:lnTo>
                    <a:pt x="1217" y="291"/>
                  </a:lnTo>
                  <a:lnTo>
                    <a:pt x="1188" y="257"/>
                  </a:lnTo>
                  <a:lnTo>
                    <a:pt x="1154" y="225"/>
                  </a:lnTo>
                  <a:lnTo>
                    <a:pt x="1118" y="199"/>
                  </a:lnTo>
                  <a:lnTo>
                    <a:pt x="1079" y="176"/>
                  </a:lnTo>
                  <a:close/>
                  <a:moveTo>
                    <a:pt x="510" y="139"/>
                  </a:moveTo>
                  <a:lnTo>
                    <a:pt x="467" y="142"/>
                  </a:lnTo>
                  <a:lnTo>
                    <a:pt x="423" y="150"/>
                  </a:lnTo>
                  <a:lnTo>
                    <a:pt x="383" y="163"/>
                  </a:lnTo>
                  <a:lnTo>
                    <a:pt x="343" y="180"/>
                  </a:lnTo>
                  <a:lnTo>
                    <a:pt x="305" y="201"/>
                  </a:lnTo>
                  <a:lnTo>
                    <a:pt x="272" y="227"/>
                  </a:lnTo>
                  <a:lnTo>
                    <a:pt x="239" y="257"/>
                  </a:lnTo>
                  <a:lnTo>
                    <a:pt x="211" y="291"/>
                  </a:lnTo>
                  <a:lnTo>
                    <a:pt x="187" y="328"/>
                  </a:lnTo>
                  <a:lnTo>
                    <a:pt x="168" y="366"/>
                  </a:lnTo>
                  <a:lnTo>
                    <a:pt x="154" y="407"/>
                  </a:lnTo>
                  <a:lnTo>
                    <a:pt x="144" y="449"/>
                  </a:lnTo>
                  <a:lnTo>
                    <a:pt x="139" y="492"/>
                  </a:lnTo>
                  <a:lnTo>
                    <a:pt x="139" y="536"/>
                  </a:lnTo>
                  <a:lnTo>
                    <a:pt x="153" y="743"/>
                  </a:lnTo>
                  <a:lnTo>
                    <a:pt x="224" y="735"/>
                  </a:lnTo>
                  <a:lnTo>
                    <a:pt x="290" y="724"/>
                  </a:lnTo>
                  <a:lnTo>
                    <a:pt x="350" y="711"/>
                  </a:lnTo>
                  <a:lnTo>
                    <a:pt x="407" y="697"/>
                  </a:lnTo>
                  <a:lnTo>
                    <a:pt x="459" y="681"/>
                  </a:lnTo>
                  <a:lnTo>
                    <a:pt x="507" y="665"/>
                  </a:lnTo>
                  <a:lnTo>
                    <a:pt x="550" y="646"/>
                  </a:lnTo>
                  <a:lnTo>
                    <a:pt x="590" y="628"/>
                  </a:lnTo>
                  <a:lnTo>
                    <a:pt x="626" y="609"/>
                  </a:lnTo>
                  <a:lnTo>
                    <a:pt x="658" y="591"/>
                  </a:lnTo>
                  <a:lnTo>
                    <a:pt x="685" y="573"/>
                  </a:lnTo>
                  <a:lnTo>
                    <a:pt x="720" y="548"/>
                  </a:lnTo>
                  <a:lnTo>
                    <a:pt x="749" y="524"/>
                  </a:lnTo>
                  <a:lnTo>
                    <a:pt x="774" y="502"/>
                  </a:lnTo>
                  <a:lnTo>
                    <a:pt x="794" y="481"/>
                  </a:lnTo>
                  <a:lnTo>
                    <a:pt x="810" y="463"/>
                  </a:lnTo>
                  <a:lnTo>
                    <a:pt x="822" y="447"/>
                  </a:lnTo>
                  <a:lnTo>
                    <a:pt x="830" y="435"/>
                  </a:lnTo>
                  <a:lnTo>
                    <a:pt x="836" y="428"/>
                  </a:lnTo>
                  <a:lnTo>
                    <a:pt x="944" y="140"/>
                  </a:lnTo>
                  <a:lnTo>
                    <a:pt x="916" y="139"/>
                  </a:lnTo>
                  <a:lnTo>
                    <a:pt x="510" y="139"/>
                  </a:lnTo>
                  <a:close/>
                  <a:moveTo>
                    <a:pt x="510" y="0"/>
                  </a:moveTo>
                  <a:lnTo>
                    <a:pt x="916" y="0"/>
                  </a:lnTo>
                  <a:lnTo>
                    <a:pt x="969" y="3"/>
                  </a:lnTo>
                  <a:lnTo>
                    <a:pt x="1021" y="11"/>
                  </a:lnTo>
                  <a:lnTo>
                    <a:pt x="1071" y="25"/>
                  </a:lnTo>
                  <a:lnTo>
                    <a:pt x="1120" y="43"/>
                  </a:lnTo>
                  <a:lnTo>
                    <a:pt x="1167" y="65"/>
                  </a:lnTo>
                  <a:lnTo>
                    <a:pt x="1210" y="93"/>
                  </a:lnTo>
                  <a:lnTo>
                    <a:pt x="1252" y="126"/>
                  </a:lnTo>
                  <a:lnTo>
                    <a:pt x="1290" y="163"/>
                  </a:lnTo>
                  <a:lnTo>
                    <a:pt x="1324" y="203"/>
                  </a:lnTo>
                  <a:lnTo>
                    <a:pt x="1353" y="246"/>
                  </a:lnTo>
                  <a:lnTo>
                    <a:pt x="1378" y="292"/>
                  </a:lnTo>
                  <a:lnTo>
                    <a:pt x="1398" y="339"/>
                  </a:lnTo>
                  <a:lnTo>
                    <a:pt x="1413" y="389"/>
                  </a:lnTo>
                  <a:lnTo>
                    <a:pt x="1422" y="440"/>
                  </a:lnTo>
                  <a:lnTo>
                    <a:pt x="1428" y="492"/>
                  </a:lnTo>
                  <a:lnTo>
                    <a:pt x="1427" y="545"/>
                  </a:lnTo>
                  <a:lnTo>
                    <a:pt x="1415" y="729"/>
                  </a:lnTo>
                  <a:lnTo>
                    <a:pt x="1415" y="729"/>
                  </a:lnTo>
                  <a:lnTo>
                    <a:pt x="1366" y="1469"/>
                  </a:lnTo>
                  <a:lnTo>
                    <a:pt x="1360" y="1529"/>
                  </a:lnTo>
                  <a:lnTo>
                    <a:pt x="1348" y="1588"/>
                  </a:lnTo>
                  <a:lnTo>
                    <a:pt x="1330" y="1645"/>
                  </a:lnTo>
                  <a:lnTo>
                    <a:pt x="1308" y="1700"/>
                  </a:lnTo>
                  <a:lnTo>
                    <a:pt x="1281" y="1752"/>
                  </a:lnTo>
                  <a:lnTo>
                    <a:pt x="1249" y="1802"/>
                  </a:lnTo>
                  <a:lnTo>
                    <a:pt x="1213" y="1849"/>
                  </a:lnTo>
                  <a:lnTo>
                    <a:pt x="1173" y="1892"/>
                  </a:lnTo>
                  <a:lnTo>
                    <a:pt x="1129" y="1932"/>
                  </a:lnTo>
                  <a:lnTo>
                    <a:pt x="1081" y="1967"/>
                  </a:lnTo>
                  <a:lnTo>
                    <a:pt x="1029" y="1999"/>
                  </a:lnTo>
                  <a:lnTo>
                    <a:pt x="979" y="2025"/>
                  </a:lnTo>
                  <a:lnTo>
                    <a:pt x="927" y="2045"/>
                  </a:lnTo>
                  <a:lnTo>
                    <a:pt x="875" y="2061"/>
                  </a:lnTo>
                  <a:lnTo>
                    <a:pt x="822" y="2071"/>
                  </a:lnTo>
                  <a:lnTo>
                    <a:pt x="768" y="2079"/>
                  </a:lnTo>
                  <a:lnTo>
                    <a:pt x="714" y="2081"/>
                  </a:lnTo>
                  <a:lnTo>
                    <a:pt x="660" y="2079"/>
                  </a:lnTo>
                  <a:lnTo>
                    <a:pt x="606" y="2071"/>
                  </a:lnTo>
                  <a:lnTo>
                    <a:pt x="553" y="2061"/>
                  </a:lnTo>
                  <a:lnTo>
                    <a:pt x="500" y="2045"/>
                  </a:lnTo>
                  <a:lnTo>
                    <a:pt x="449" y="2025"/>
                  </a:lnTo>
                  <a:lnTo>
                    <a:pt x="399" y="1999"/>
                  </a:lnTo>
                  <a:lnTo>
                    <a:pt x="347" y="1967"/>
                  </a:lnTo>
                  <a:lnTo>
                    <a:pt x="298" y="1932"/>
                  </a:lnTo>
                  <a:lnTo>
                    <a:pt x="254" y="1892"/>
                  </a:lnTo>
                  <a:lnTo>
                    <a:pt x="213" y="1849"/>
                  </a:lnTo>
                  <a:lnTo>
                    <a:pt x="177" y="1802"/>
                  </a:lnTo>
                  <a:lnTo>
                    <a:pt x="146" y="1752"/>
                  </a:lnTo>
                  <a:lnTo>
                    <a:pt x="119" y="1700"/>
                  </a:lnTo>
                  <a:lnTo>
                    <a:pt x="97" y="1645"/>
                  </a:lnTo>
                  <a:lnTo>
                    <a:pt x="80" y="1588"/>
                  </a:lnTo>
                  <a:lnTo>
                    <a:pt x="68" y="1529"/>
                  </a:lnTo>
                  <a:lnTo>
                    <a:pt x="60" y="1469"/>
                  </a:lnTo>
                  <a:lnTo>
                    <a:pt x="19" y="822"/>
                  </a:lnTo>
                  <a:lnTo>
                    <a:pt x="1" y="545"/>
                  </a:lnTo>
                  <a:lnTo>
                    <a:pt x="0" y="492"/>
                  </a:lnTo>
                  <a:lnTo>
                    <a:pt x="4" y="440"/>
                  </a:lnTo>
                  <a:lnTo>
                    <a:pt x="14" y="389"/>
                  </a:lnTo>
                  <a:lnTo>
                    <a:pt x="29" y="339"/>
                  </a:lnTo>
                  <a:lnTo>
                    <a:pt x="49" y="292"/>
                  </a:lnTo>
                  <a:lnTo>
                    <a:pt x="73" y="246"/>
                  </a:lnTo>
                  <a:lnTo>
                    <a:pt x="103" y="203"/>
                  </a:lnTo>
                  <a:lnTo>
                    <a:pt x="138" y="163"/>
                  </a:lnTo>
                  <a:lnTo>
                    <a:pt x="176" y="126"/>
                  </a:lnTo>
                  <a:lnTo>
                    <a:pt x="217" y="93"/>
                  </a:lnTo>
                  <a:lnTo>
                    <a:pt x="261" y="65"/>
                  </a:lnTo>
                  <a:lnTo>
                    <a:pt x="308" y="43"/>
                  </a:lnTo>
                  <a:lnTo>
                    <a:pt x="355" y="25"/>
                  </a:lnTo>
                  <a:lnTo>
                    <a:pt x="405" y="11"/>
                  </a:lnTo>
                  <a:lnTo>
                    <a:pt x="457" y="3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Freeform 287"/>
            <p:cNvSpPr>
              <a:spLocks noEditPoints="1"/>
            </p:cNvSpPr>
            <p:nvPr/>
          </p:nvSpPr>
          <p:spPr bwMode="auto">
            <a:xfrm>
              <a:off x="5353050" y="3806825"/>
              <a:ext cx="554038" cy="206375"/>
            </a:xfrm>
            <a:custGeom>
              <a:avLst/>
              <a:gdLst>
                <a:gd name="T0" fmla="*/ 810 w 3494"/>
                <a:gd name="T1" fmla="*/ 183 h 1303"/>
                <a:gd name="T2" fmla="*/ 673 w 3494"/>
                <a:gd name="T3" fmla="*/ 240 h 1303"/>
                <a:gd name="T4" fmla="*/ 548 w 3494"/>
                <a:gd name="T5" fmla="*/ 318 h 1303"/>
                <a:gd name="T6" fmla="*/ 439 w 3494"/>
                <a:gd name="T7" fmla="*/ 417 h 1303"/>
                <a:gd name="T8" fmla="*/ 347 w 3494"/>
                <a:gd name="T9" fmla="*/ 531 h 1303"/>
                <a:gd name="T10" fmla="*/ 274 w 3494"/>
                <a:gd name="T11" fmla="*/ 660 h 1303"/>
                <a:gd name="T12" fmla="*/ 222 w 3494"/>
                <a:gd name="T13" fmla="*/ 800 h 1303"/>
                <a:gd name="T14" fmla="*/ 153 w 3494"/>
                <a:gd name="T15" fmla="*/ 1163 h 1303"/>
                <a:gd name="T16" fmla="*/ 3288 w 3494"/>
                <a:gd name="T17" fmla="*/ 874 h 1303"/>
                <a:gd name="T18" fmla="*/ 3249 w 3494"/>
                <a:gd name="T19" fmla="*/ 728 h 1303"/>
                <a:gd name="T20" fmla="*/ 3186 w 3494"/>
                <a:gd name="T21" fmla="*/ 593 h 1303"/>
                <a:gd name="T22" fmla="*/ 3102 w 3494"/>
                <a:gd name="T23" fmla="*/ 472 h 1303"/>
                <a:gd name="T24" fmla="*/ 3002 w 3494"/>
                <a:gd name="T25" fmla="*/ 365 h 1303"/>
                <a:gd name="T26" fmla="*/ 2884 w 3494"/>
                <a:gd name="T27" fmla="*/ 277 h 1303"/>
                <a:gd name="T28" fmla="*/ 2752 w 3494"/>
                <a:gd name="T29" fmla="*/ 208 h 1303"/>
                <a:gd name="T30" fmla="*/ 2610 w 3494"/>
                <a:gd name="T31" fmla="*/ 162 h 1303"/>
                <a:gd name="T32" fmla="*/ 1781 w 3494"/>
                <a:gd name="T33" fmla="*/ 988 h 1303"/>
                <a:gd name="T34" fmla="*/ 1747 w 3494"/>
                <a:gd name="T35" fmla="*/ 997 h 1303"/>
                <a:gd name="T36" fmla="*/ 1712 w 3494"/>
                <a:gd name="T37" fmla="*/ 988 h 1303"/>
                <a:gd name="T38" fmla="*/ 883 w 3494"/>
                <a:gd name="T39" fmla="*/ 162 h 1303"/>
                <a:gd name="T40" fmla="*/ 1796 w 3494"/>
                <a:gd name="T41" fmla="*/ 578 h 1303"/>
                <a:gd name="T42" fmla="*/ 1747 w 3494"/>
                <a:gd name="T43" fmla="*/ 829 h 1303"/>
                <a:gd name="T44" fmla="*/ 2435 w 3494"/>
                <a:gd name="T45" fmla="*/ 140 h 1303"/>
                <a:gd name="T46" fmla="*/ 2235 w 3494"/>
                <a:gd name="T47" fmla="*/ 139 h 1303"/>
                <a:gd name="T48" fmla="*/ 1057 w 3494"/>
                <a:gd name="T49" fmla="*/ 140 h 1303"/>
                <a:gd name="T50" fmla="*/ 1547 w 3494"/>
                <a:gd name="T51" fmla="*/ 629 h 1303"/>
                <a:gd name="T52" fmla="*/ 1259 w 3494"/>
                <a:gd name="T53" fmla="*/ 139 h 1303"/>
                <a:gd name="T54" fmla="*/ 1085 w 3494"/>
                <a:gd name="T55" fmla="*/ 139 h 1303"/>
                <a:gd name="T56" fmla="*/ 1288 w 3494"/>
                <a:gd name="T57" fmla="*/ 0 h 1303"/>
                <a:gd name="T58" fmla="*/ 1323 w 3494"/>
                <a:gd name="T59" fmla="*/ 10 h 1303"/>
                <a:gd name="T60" fmla="*/ 1747 w 3494"/>
                <a:gd name="T61" fmla="*/ 431 h 1303"/>
                <a:gd name="T62" fmla="*/ 2171 w 3494"/>
                <a:gd name="T63" fmla="*/ 10 h 1303"/>
                <a:gd name="T64" fmla="*/ 2206 w 3494"/>
                <a:gd name="T65" fmla="*/ 0 h 1303"/>
                <a:gd name="T66" fmla="*/ 2472 w 3494"/>
                <a:gd name="T67" fmla="*/ 2 h 1303"/>
                <a:gd name="T68" fmla="*/ 2601 w 3494"/>
                <a:gd name="T69" fmla="*/ 18 h 1303"/>
                <a:gd name="T70" fmla="*/ 2676 w 3494"/>
                <a:gd name="T71" fmla="*/ 35 h 1303"/>
                <a:gd name="T72" fmla="*/ 2821 w 3494"/>
                <a:gd name="T73" fmla="*/ 86 h 1303"/>
                <a:gd name="T74" fmla="*/ 2957 w 3494"/>
                <a:gd name="T75" fmla="*/ 158 h 1303"/>
                <a:gd name="T76" fmla="*/ 3081 w 3494"/>
                <a:gd name="T77" fmla="*/ 249 h 1303"/>
                <a:gd name="T78" fmla="*/ 3192 w 3494"/>
                <a:gd name="T79" fmla="*/ 361 h 1303"/>
                <a:gd name="T80" fmla="*/ 3285 w 3494"/>
                <a:gd name="T81" fmla="*/ 486 h 1303"/>
                <a:gd name="T82" fmla="*/ 3357 w 3494"/>
                <a:gd name="T83" fmla="*/ 624 h 1303"/>
                <a:gd name="T84" fmla="*/ 3408 w 3494"/>
                <a:gd name="T85" fmla="*/ 772 h 1303"/>
                <a:gd name="T86" fmla="*/ 3493 w 3494"/>
                <a:gd name="T87" fmla="*/ 1220 h 1303"/>
                <a:gd name="T88" fmla="*/ 3490 w 3494"/>
                <a:gd name="T89" fmla="*/ 1251 h 1303"/>
                <a:gd name="T90" fmla="*/ 3477 w 3494"/>
                <a:gd name="T91" fmla="*/ 1278 h 1303"/>
                <a:gd name="T92" fmla="*/ 3453 w 3494"/>
                <a:gd name="T93" fmla="*/ 1297 h 1303"/>
                <a:gd name="T94" fmla="*/ 3424 w 3494"/>
                <a:gd name="T95" fmla="*/ 1303 h 1303"/>
                <a:gd name="T96" fmla="*/ 54 w 3494"/>
                <a:gd name="T97" fmla="*/ 1301 h 1303"/>
                <a:gd name="T98" fmla="*/ 28 w 3494"/>
                <a:gd name="T99" fmla="*/ 1288 h 1303"/>
                <a:gd name="T100" fmla="*/ 7 w 3494"/>
                <a:gd name="T101" fmla="*/ 1265 h 1303"/>
                <a:gd name="T102" fmla="*/ 0 w 3494"/>
                <a:gd name="T103" fmla="*/ 1236 h 1303"/>
                <a:gd name="T104" fmla="*/ 68 w 3494"/>
                <a:gd name="T105" fmla="*/ 849 h 1303"/>
                <a:gd name="T106" fmla="*/ 108 w 3494"/>
                <a:gd name="T107" fmla="*/ 697 h 1303"/>
                <a:gd name="T108" fmla="*/ 170 w 3494"/>
                <a:gd name="T109" fmla="*/ 554 h 1303"/>
                <a:gd name="T110" fmla="*/ 252 w 3494"/>
                <a:gd name="T111" fmla="*/ 421 h 1303"/>
                <a:gd name="T112" fmla="*/ 354 w 3494"/>
                <a:gd name="T113" fmla="*/ 302 h 1303"/>
                <a:gd name="T114" fmla="*/ 472 w 3494"/>
                <a:gd name="T115" fmla="*/ 202 h 1303"/>
                <a:gd name="T116" fmla="*/ 602 w 3494"/>
                <a:gd name="T117" fmla="*/ 119 h 1303"/>
                <a:gd name="T118" fmla="*/ 743 w 3494"/>
                <a:gd name="T119" fmla="*/ 58 h 1303"/>
                <a:gd name="T120" fmla="*/ 893 w 3494"/>
                <a:gd name="T121" fmla="*/ 18 h 1303"/>
                <a:gd name="T122" fmla="*/ 957 w 3494"/>
                <a:gd name="T123" fmla="*/ 9 h 1303"/>
                <a:gd name="T124" fmla="*/ 1085 w 3494"/>
                <a:gd name="T125" fmla="*/ 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94" h="1303">
                  <a:moveTo>
                    <a:pt x="883" y="162"/>
                  </a:moveTo>
                  <a:lnTo>
                    <a:pt x="810" y="183"/>
                  </a:lnTo>
                  <a:lnTo>
                    <a:pt x="740" y="208"/>
                  </a:lnTo>
                  <a:lnTo>
                    <a:pt x="673" y="240"/>
                  </a:lnTo>
                  <a:lnTo>
                    <a:pt x="610" y="277"/>
                  </a:lnTo>
                  <a:lnTo>
                    <a:pt x="548" y="318"/>
                  </a:lnTo>
                  <a:lnTo>
                    <a:pt x="492" y="365"/>
                  </a:lnTo>
                  <a:lnTo>
                    <a:pt x="439" y="417"/>
                  </a:lnTo>
                  <a:lnTo>
                    <a:pt x="390" y="472"/>
                  </a:lnTo>
                  <a:lnTo>
                    <a:pt x="347" y="531"/>
                  </a:lnTo>
                  <a:lnTo>
                    <a:pt x="308" y="593"/>
                  </a:lnTo>
                  <a:lnTo>
                    <a:pt x="274" y="660"/>
                  </a:lnTo>
                  <a:lnTo>
                    <a:pt x="245" y="728"/>
                  </a:lnTo>
                  <a:lnTo>
                    <a:pt x="222" y="800"/>
                  </a:lnTo>
                  <a:lnTo>
                    <a:pt x="206" y="874"/>
                  </a:lnTo>
                  <a:lnTo>
                    <a:pt x="153" y="1163"/>
                  </a:lnTo>
                  <a:lnTo>
                    <a:pt x="3340" y="1163"/>
                  </a:lnTo>
                  <a:lnTo>
                    <a:pt x="3288" y="874"/>
                  </a:lnTo>
                  <a:lnTo>
                    <a:pt x="3271" y="800"/>
                  </a:lnTo>
                  <a:lnTo>
                    <a:pt x="3249" y="728"/>
                  </a:lnTo>
                  <a:lnTo>
                    <a:pt x="3220" y="660"/>
                  </a:lnTo>
                  <a:lnTo>
                    <a:pt x="3186" y="593"/>
                  </a:lnTo>
                  <a:lnTo>
                    <a:pt x="3147" y="531"/>
                  </a:lnTo>
                  <a:lnTo>
                    <a:pt x="3102" y="472"/>
                  </a:lnTo>
                  <a:lnTo>
                    <a:pt x="3055" y="417"/>
                  </a:lnTo>
                  <a:lnTo>
                    <a:pt x="3002" y="365"/>
                  </a:lnTo>
                  <a:lnTo>
                    <a:pt x="2944" y="318"/>
                  </a:lnTo>
                  <a:lnTo>
                    <a:pt x="2884" y="277"/>
                  </a:lnTo>
                  <a:lnTo>
                    <a:pt x="2820" y="240"/>
                  </a:lnTo>
                  <a:lnTo>
                    <a:pt x="2752" y="208"/>
                  </a:lnTo>
                  <a:lnTo>
                    <a:pt x="2682" y="183"/>
                  </a:lnTo>
                  <a:lnTo>
                    <a:pt x="2610" y="162"/>
                  </a:lnTo>
                  <a:lnTo>
                    <a:pt x="1796" y="976"/>
                  </a:lnTo>
                  <a:lnTo>
                    <a:pt x="1781" y="988"/>
                  </a:lnTo>
                  <a:lnTo>
                    <a:pt x="1764" y="994"/>
                  </a:lnTo>
                  <a:lnTo>
                    <a:pt x="1747" y="997"/>
                  </a:lnTo>
                  <a:lnTo>
                    <a:pt x="1729" y="994"/>
                  </a:lnTo>
                  <a:lnTo>
                    <a:pt x="1712" y="988"/>
                  </a:lnTo>
                  <a:lnTo>
                    <a:pt x="1697" y="976"/>
                  </a:lnTo>
                  <a:lnTo>
                    <a:pt x="883" y="162"/>
                  </a:lnTo>
                  <a:close/>
                  <a:moveTo>
                    <a:pt x="2235" y="139"/>
                  </a:moveTo>
                  <a:lnTo>
                    <a:pt x="1796" y="578"/>
                  </a:lnTo>
                  <a:lnTo>
                    <a:pt x="1646" y="728"/>
                  </a:lnTo>
                  <a:lnTo>
                    <a:pt x="1747" y="829"/>
                  </a:lnTo>
                  <a:lnTo>
                    <a:pt x="2092" y="484"/>
                  </a:lnTo>
                  <a:lnTo>
                    <a:pt x="2435" y="140"/>
                  </a:lnTo>
                  <a:lnTo>
                    <a:pt x="2409" y="139"/>
                  </a:lnTo>
                  <a:lnTo>
                    <a:pt x="2235" y="139"/>
                  </a:lnTo>
                  <a:close/>
                  <a:moveTo>
                    <a:pt x="1085" y="139"/>
                  </a:moveTo>
                  <a:lnTo>
                    <a:pt x="1057" y="140"/>
                  </a:lnTo>
                  <a:lnTo>
                    <a:pt x="1402" y="484"/>
                  </a:lnTo>
                  <a:lnTo>
                    <a:pt x="1547" y="629"/>
                  </a:lnTo>
                  <a:lnTo>
                    <a:pt x="1648" y="530"/>
                  </a:lnTo>
                  <a:lnTo>
                    <a:pt x="1259" y="139"/>
                  </a:lnTo>
                  <a:lnTo>
                    <a:pt x="1259" y="139"/>
                  </a:lnTo>
                  <a:lnTo>
                    <a:pt x="1085" y="139"/>
                  </a:lnTo>
                  <a:close/>
                  <a:moveTo>
                    <a:pt x="1085" y="0"/>
                  </a:moveTo>
                  <a:lnTo>
                    <a:pt x="1288" y="0"/>
                  </a:lnTo>
                  <a:lnTo>
                    <a:pt x="1306" y="2"/>
                  </a:lnTo>
                  <a:lnTo>
                    <a:pt x="1323" y="10"/>
                  </a:lnTo>
                  <a:lnTo>
                    <a:pt x="1336" y="20"/>
                  </a:lnTo>
                  <a:lnTo>
                    <a:pt x="1747" y="431"/>
                  </a:lnTo>
                  <a:lnTo>
                    <a:pt x="2156" y="20"/>
                  </a:lnTo>
                  <a:lnTo>
                    <a:pt x="2171" y="10"/>
                  </a:lnTo>
                  <a:lnTo>
                    <a:pt x="2188" y="2"/>
                  </a:lnTo>
                  <a:lnTo>
                    <a:pt x="2206" y="0"/>
                  </a:lnTo>
                  <a:lnTo>
                    <a:pt x="2409" y="0"/>
                  </a:lnTo>
                  <a:lnTo>
                    <a:pt x="2472" y="2"/>
                  </a:lnTo>
                  <a:lnTo>
                    <a:pt x="2537" y="9"/>
                  </a:lnTo>
                  <a:lnTo>
                    <a:pt x="2601" y="18"/>
                  </a:lnTo>
                  <a:lnTo>
                    <a:pt x="2601" y="18"/>
                  </a:lnTo>
                  <a:lnTo>
                    <a:pt x="2676" y="35"/>
                  </a:lnTo>
                  <a:lnTo>
                    <a:pt x="2750" y="58"/>
                  </a:lnTo>
                  <a:lnTo>
                    <a:pt x="2821" y="86"/>
                  </a:lnTo>
                  <a:lnTo>
                    <a:pt x="2890" y="119"/>
                  </a:lnTo>
                  <a:lnTo>
                    <a:pt x="2957" y="158"/>
                  </a:lnTo>
                  <a:lnTo>
                    <a:pt x="3021" y="202"/>
                  </a:lnTo>
                  <a:lnTo>
                    <a:pt x="3081" y="249"/>
                  </a:lnTo>
                  <a:lnTo>
                    <a:pt x="3138" y="302"/>
                  </a:lnTo>
                  <a:lnTo>
                    <a:pt x="3192" y="361"/>
                  </a:lnTo>
                  <a:lnTo>
                    <a:pt x="3241" y="421"/>
                  </a:lnTo>
                  <a:lnTo>
                    <a:pt x="3285" y="486"/>
                  </a:lnTo>
                  <a:lnTo>
                    <a:pt x="3324" y="554"/>
                  </a:lnTo>
                  <a:lnTo>
                    <a:pt x="3357" y="624"/>
                  </a:lnTo>
                  <a:lnTo>
                    <a:pt x="3385" y="697"/>
                  </a:lnTo>
                  <a:lnTo>
                    <a:pt x="3408" y="772"/>
                  </a:lnTo>
                  <a:lnTo>
                    <a:pt x="3425" y="849"/>
                  </a:lnTo>
                  <a:lnTo>
                    <a:pt x="3493" y="1220"/>
                  </a:lnTo>
                  <a:lnTo>
                    <a:pt x="3494" y="1236"/>
                  </a:lnTo>
                  <a:lnTo>
                    <a:pt x="3490" y="1251"/>
                  </a:lnTo>
                  <a:lnTo>
                    <a:pt x="3485" y="1265"/>
                  </a:lnTo>
                  <a:lnTo>
                    <a:pt x="3477" y="1278"/>
                  </a:lnTo>
                  <a:lnTo>
                    <a:pt x="3466" y="1288"/>
                  </a:lnTo>
                  <a:lnTo>
                    <a:pt x="3453" y="1297"/>
                  </a:lnTo>
                  <a:lnTo>
                    <a:pt x="3438" y="1301"/>
                  </a:lnTo>
                  <a:lnTo>
                    <a:pt x="3424" y="1303"/>
                  </a:lnTo>
                  <a:lnTo>
                    <a:pt x="70" y="1303"/>
                  </a:lnTo>
                  <a:lnTo>
                    <a:pt x="54" y="1301"/>
                  </a:lnTo>
                  <a:lnTo>
                    <a:pt x="40" y="1297"/>
                  </a:lnTo>
                  <a:lnTo>
                    <a:pt x="28" y="1288"/>
                  </a:lnTo>
                  <a:lnTo>
                    <a:pt x="16" y="1278"/>
                  </a:lnTo>
                  <a:lnTo>
                    <a:pt x="7" y="1265"/>
                  </a:lnTo>
                  <a:lnTo>
                    <a:pt x="2" y="1251"/>
                  </a:lnTo>
                  <a:lnTo>
                    <a:pt x="0" y="1236"/>
                  </a:lnTo>
                  <a:lnTo>
                    <a:pt x="1" y="1220"/>
                  </a:lnTo>
                  <a:lnTo>
                    <a:pt x="68" y="849"/>
                  </a:lnTo>
                  <a:lnTo>
                    <a:pt x="86" y="772"/>
                  </a:lnTo>
                  <a:lnTo>
                    <a:pt x="108" y="697"/>
                  </a:lnTo>
                  <a:lnTo>
                    <a:pt x="136" y="624"/>
                  </a:lnTo>
                  <a:lnTo>
                    <a:pt x="170" y="554"/>
                  </a:lnTo>
                  <a:lnTo>
                    <a:pt x="208" y="486"/>
                  </a:lnTo>
                  <a:lnTo>
                    <a:pt x="252" y="421"/>
                  </a:lnTo>
                  <a:lnTo>
                    <a:pt x="301" y="361"/>
                  </a:lnTo>
                  <a:lnTo>
                    <a:pt x="354" y="302"/>
                  </a:lnTo>
                  <a:lnTo>
                    <a:pt x="412" y="249"/>
                  </a:lnTo>
                  <a:lnTo>
                    <a:pt x="472" y="202"/>
                  </a:lnTo>
                  <a:lnTo>
                    <a:pt x="536" y="158"/>
                  </a:lnTo>
                  <a:lnTo>
                    <a:pt x="602" y="119"/>
                  </a:lnTo>
                  <a:lnTo>
                    <a:pt x="671" y="86"/>
                  </a:lnTo>
                  <a:lnTo>
                    <a:pt x="743" y="58"/>
                  </a:lnTo>
                  <a:lnTo>
                    <a:pt x="818" y="35"/>
                  </a:lnTo>
                  <a:lnTo>
                    <a:pt x="893" y="18"/>
                  </a:lnTo>
                  <a:lnTo>
                    <a:pt x="893" y="18"/>
                  </a:lnTo>
                  <a:lnTo>
                    <a:pt x="957" y="9"/>
                  </a:lnTo>
                  <a:lnTo>
                    <a:pt x="1020" y="2"/>
                  </a:lnTo>
                  <a:lnTo>
                    <a:pt x="10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4" name="Group 973"/>
          <p:cNvGrpSpPr/>
          <p:nvPr/>
        </p:nvGrpSpPr>
        <p:grpSpPr>
          <a:xfrm>
            <a:off x="4412702" y="3460709"/>
            <a:ext cx="550863" cy="555625"/>
            <a:chOff x="4429125" y="3460750"/>
            <a:chExt cx="55086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69" name="Freeform 292"/>
            <p:cNvSpPr>
              <a:spLocks/>
            </p:cNvSpPr>
            <p:nvPr/>
          </p:nvSpPr>
          <p:spPr bwMode="auto">
            <a:xfrm>
              <a:off x="4870450" y="3546475"/>
              <a:ext cx="25400" cy="25400"/>
            </a:xfrm>
            <a:custGeom>
              <a:avLst/>
              <a:gdLst>
                <a:gd name="T0" fmla="*/ 92 w 162"/>
                <a:gd name="T1" fmla="*/ 0 h 162"/>
                <a:gd name="T2" fmla="*/ 109 w 162"/>
                <a:gd name="T3" fmla="*/ 2 h 162"/>
                <a:gd name="T4" fmla="*/ 126 w 162"/>
                <a:gd name="T5" fmla="*/ 9 h 162"/>
                <a:gd name="T6" fmla="*/ 141 w 162"/>
                <a:gd name="T7" fmla="*/ 20 h 162"/>
                <a:gd name="T8" fmla="*/ 153 w 162"/>
                <a:gd name="T9" fmla="*/ 35 h 162"/>
                <a:gd name="T10" fmla="*/ 159 w 162"/>
                <a:gd name="T11" fmla="*/ 52 h 162"/>
                <a:gd name="T12" fmla="*/ 162 w 162"/>
                <a:gd name="T13" fmla="*/ 70 h 162"/>
                <a:gd name="T14" fmla="*/ 159 w 162"/>
                <a:gd name="T15" fmla="*/ 88 h 162"/>
                <a:gd name="T16" fmla="*/ 153 w 162"/>
                <a:gd name="T17" fmla="*/ 104 h 162"/>
                <a:gd name="T18" fmla="*/ 141 w 162"/>
                <a:gd name="T19" fmla="*/ 119 h 162"/>
                <a:gd name="T20" fmla="*/ 119 w 162"/>
                <a:gd name="T21" fmla="*/ 142 h 162"/>
                <a:gd name="T22" fmla="*/ 104 w 162"/>
                <a:gd name="T23" fmla="*/ 153 h 162"/>
                <a:gd name="T24" fmla="*/ 87 w 162"/>
                <a:gd name="T25" fmla="*/ 160 h 162"/>
                <a:gd name="T26" fmla="*/ 70 w 162"/>
                <a:gd name="T27" fmla="*/ 162 h 162"/>
                <a:gd name="T28" fmla="*/ 52 w 162"/>
                <a:gd name="T29" fmla="*/ 160 h 162"/>
                <a:gd name="T30" fmla="*/ 35 w 162"/>
                <a:gd name="T31" fmla="*/ 153 h 162"/>
                <a:gd name="T32" fmla="*/ 20 w 162"/>
                <a:gd name="T33" fmla="*/ 142 h 162"/>
                <a:gd name="T34" fmla="*/ 9 w 162"/>
                <a:gd name="T35" fmla="*/ 127 h 162"/>
                <a:gd name="T36" fmla="*/ 2 w 162"/>
                <a:gd name="T37" fmla="*/ 110 h 162"/>
                <a:gd name="T38" fmla="*/ 0 w 162"/>
                <a:gd name="T39" fmla="*/ 92 h 162"/>
                <a:gd name="T40" fmla="*/ 2 w 162"/>
                <a:gd name="T41" fmla="*/ 75 h 162"/>
                <a:gd name="T42" fmla="*/ 9 w 162"/>
                <a:gd name="T43" fmla="*/ 58 h 162"/>
                <a:gd name="T44" fmla="*/ 20 w 162"/>
                <a:gd name="T45" fmla="*/ 43 h 162"/>
                <a:gd name="T46" fmla="*/ 42 w 162"/>
                <a:gd name="T47" fmla="*/ 20 h 162"/>
                <a:gd name="T48" fmla="*/ 57 w 162"/>
                <a:gd name="T49" fmla="*/ 9 h 162"/>
                <a:gd name="T50" fmla="*/ 74 w 162"/>
                <a:gd name="T51" fmla="*/ 2 h 162"/>
                <a:gd name="T52" fmla="*/ 92 w 162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2" h="162">
                  <a:moveTo>
                    <a:pt x="92" y="0"/>
                  </a:moveTo>
                  <a:lnTo>
                    <a:pt x="109" y="2"/>
                  </a:lnTo>
                  <a:lnTo>
                    <a:pt x="126" y="9"/>
                  </a:lnTo>
                  <a:lnTo>
                    <a:pt x="141" y="20"/>
                  </a:lnTo>
                  <a:lnTo>
                    <a:pt x="153" y="35"/>
                  </a:lnTo>
                  <a:lnTo>
                    <a:pt x="159" y="52"/>
                  </a:lnTo>
                  <a:lnTo>
                    <a:pt x="162" y="70"/>
                  </a:lnTo>
                  <a:lnTo>
                    <a:pt x="159" y="88"/>
                  </a:lnTo>
                  <a:lnTo>
                    <a:pt x="153" y="104"/>
                  </a:lnTo>
                  <a:lnTo>
                    <a:pt x="141" y="119"/>
                  </a:lnTo>
                  <a:lnTo>
                    <a:pt x="119" y="142"/>
                  </a:lnTo>
                  <a:lnTo>
                    <a:pt x="104" y="153"/>
                  </a:lnTo>
                  <a:lnTo>
                    <a:pt x="87" y="160"/>
                  </a:lnTo>
                  <a:lnTo>
                    <a:pt x="70" y="162"/>
                  </a:lnTo>
                  <a:lnTo>
                    <a:pt x="52" y="160"/>
                  </a:lnTo>
                  <a:lnTo>
                    <a:pt x="35" y="153"/>
                  </a:lnTo>
                  <a:lnTo>
                    <a:pt x="20" y="142"/>
                  </a:lnTo>
                  <a:lnTo>
                    <a:pt x="9" y="127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2" y="75"/>
                  </a:lnTo>
                  <a:lnTo>
                    <a:pt x="9" y="58"/>
                  </a:lnTo>
                  <a:lnTo>
                    <a:pt x="20" y="43"/>
                  </a:lnTo>
                  <a:lnTo>
                    <a:pt x="42" y="20"/>
                  </a:lnTo>
                  <a:lnTo>
                    <a:pt x="57" y="9"/>
                  </a:lnTo>
                  <a:lnTo>
                    <a:pt x="74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Freeform 293"/>
            <p:cNvSpPr>
              <a:spLocks/>
            </p:cNvSpPr>
            <p:nvPr/>
          </p:nvSpPr>
          <p:spPr bwMode="auto">
            <a:xfrm>
              <a:off x="4887913" y="3460750"/>
              <a:ext cx="92075" cy="92075"/>
            </a:xfrm>
            <a:custGeom>
              <a:avLst/>
              <a:gdLst>
                <a:gd name="T0" fmla="*/ 70 w 582"/>
                <a:gd name="T1" fmla="*/ 0 h 582"/>
                <a:gd name="T2" fmla="*/ 512 w 582"/>
                <a:gd name="T3" fmla="*/ 0 h 582"/>
                <a:gd name="T4" fmla="*/ 530 w 582"/>
                <a:gd name="T5" fmla="*/ 2 h 582"/>
                <a:gd name="T6" fmla="*/ 547 w 582"/>
                <a:gd name="T7" fmla="*/ 10 h 582"/>
                <a:gd name="T8" fmla="*/ 561 w 582"/>
                <a:gd name="T9" fmla="*/ 20 h 582"/>
                <a:gd name="T10" fmla="*/ 572 w 582"/>
                <a:gd name="T11" fmla="*/ 35 h 582"/>
                <a:gd name="T12" fmla="*/ 579 w 582"/>
                <a:gd name="T13" fmla="*/ 51 h 582"/>
                <a:gd name="T14" fmla="*/ 582 w 582"/>
                <a:gd name="T15" fmla="*/ 70 h 582"/>
                <a:gd name="T16" fmla="*/ 582 w 582"/>
                <a:gd name="T17" fmla="*/ 512 h 582"/>
                <a:gd name="T18" fmla="*/ 579 w 582"/>
                <a:gd name="T19" fmla="*/ 530 h 582"/>
                <a:gd name="T20" fmla="*/ 572 w 582"/>
                <a:gd name="T21" fmla="*/ 547 h 582"/>
                <a:gd name="T22" fmla="*/ 561 w 582"/>
                <a:gd name="T23" fmla="*/ 561 h 582"/>
                <a:gd name="T24" fmla="*/ 547 w 582"/>
                <a:gd name="T25" fmla="*/ 573 h 582"/>
                <a:gd name="T26" fmla="*/ 530 w 582"/>
                <a:gd name="T27" fmla="*/ 579 h 582"/>
                <a:gd name="T28" fmla="*/ 512 w 582"/>
                <a:gd name="T29" fmla="*/ 582 h 582"/>
                <a:gd name="T30" fmla="*/ 493 w 582"/>
                <a:gd name="T31" fmla="*/ 579 h 582"/>
                <a:gd name="T32" fmla="*/ 477 w 582"/>
                <a:gd name="T33" fmla="*/ 573 h 582"/>
                <a:gd name="T34" fmla="*/ 462 w 582"/>
                <a:gd name="T35" fmla="*/ 561 h 582"/>
                <a:gd name="T36" fmla="*/ 452 w 582"/>
                <a:gd name="T37" fmla="*/ 547 h 582"/>
                <a:gd name="T38" fmla="*/ 444 w 582"/>
                <a:gd name="T39" fmla="*/ 530 h 582"/>
                <a:gd name="T40" fmla="*/ 442 w 582"/>
                <a:gd name="T41" fmla="*/ 512 h 582"/>
                <a:gd name="T42" fmla="*/ 442 w 582"/>
                <a:gd name="T43" fmla="*/ 253 h 582"/>
                <a:gd name="T44" fmla="*/ 216 w 582"/>
                <a:gd name="T45" fmla="*/ 479 h 582"/>
                <a:gd name="T46" fmla="*/ 201 w 582"/>
                <a:gd name="T47" fmla="*/ 490 h 582"/>
                <a:gd name="T48" fmla="*/ 184 w 582"/>
                <a:gd name="T49" fmla="*/ 497 h 582"/>
                <a:gd name="T50" fmla="*/ 167 w 582"/>
                <a:gd name="T51" fmla="*/ 500 h 582"/>
                <a:gd name="T52" fmla="*/ 149 w 582"/>
                <a:gd name="T53" fmla="*/ 497 h 582"/>
                <a:gd name="T54" fmla="*/ 132 w 582"/>
                <a:gd name="T55" fmla="*/ 490 h 582"/>
                <a:gd name="T56" fmla="*/ 118 w 582"/>
                <a:gd name="T57" fmla="*/ 479 h 582"/>
                <a:gd name="T58" fmla="*/ 106 w 582"/>
                <a:gd name="T59" fmla="*/ 465 h 582"/>
                <a:gd name="T60" fmla="*/ 100 w 582"/>
                <a:gd name="T61" fmla="*/ 448 h 582"/>
                <a:gd name="T62" fmla="*/ 98 w 582"/>
                <a:gd name="T63" fmla="*/ 430 h 582"/>
                <a:gd name="T64" fmla="*/ 100 w 582"/>
                <a:gd name="T65" fmla="*/ 413 h 582"/>
                <a:gd name="T66" fmla="*/ 106 w 582"/>
                <a:gd name="T67" fmla="*/ 396 h 582"/>
                <a:gd name="T68" fmla="*/ 118 w 582"/>
                <a:gd name="T69" fmla="*/ 381 h 582"/>
                <a:gd name="T70" fmla="*/ 358 w 582"/>
                <a:gd name="T71" fmla="*/ 139 h 582"/>
                <a:gd name="T72" fmla="*/ 70 w 582"/>
                <a:gd name="T73" fmla="*/ 139 h 582"/>
                <a:gd name="T74" fmla="*/ 51 w 582"/>
                <a:gd name="T75" fmla="*/ 137 h 582"/>
                <a:gd name="T76" fmla="*/ 34 w 582"/>
                <a:gd name="T77" fmla="*/ 129 h 582"/>
                <a:gd name="T78" fmla="*/ 20 w 582"/>
                <a:gd name="T79" fmla="*/ 119 h 582"/>
                <a:gd name="T80" fmla="*/ 10 w 582"/>
                <a:gd name="T81" fmla="*/ 105 h 582"/>
                <a:gd name="T82" fmla="*/ 2 w 582"/>
                <a:gd name="T83" fmla="*/ 88 h 582"/>
                <a:gd name="T84" fmla="*/ 0 w 582"/>
                <a:gd name="T85" fmla="*/ 70 h 582"/>
                <a:gd name="T86" fmla="*/ 2 w 582"/>
                <a:gd name="T87" fmla="*/ 51 h 582"/>
                <a:gd name="T88" fmla="*/ 10 w 582"/>
                <a:gd name="T89" fmla="*/ 35 h 582"/>
                <a:gd name="T90" fmla="*/ 20 w 582"/>
                <a:gd name="T91" fmla="*/ 20 h 582"/>
                <a:gd name="T92" fmla="*/ 34 w 582"/>
                <a:gd name="T93" fmla="*/ 10 h 582"/>
                <a:gd name="T94" fmla="*/ 51 w 582"/>
                <a:gd name="T95" fmla="*/ 2 h 582"/>
                <a:gd name="T96" fmla="*/ 70 w 582"/>
                <a:gd name="T9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2" h="582">
                  <a:moveTo>
                    <a:pt x="70" y="0"/>
                  </a:moveTo>
                  <a:lnTo>
                    <a:pt x="512" y="0"/>
                  </a:lnTo>
                  <a:lnTo>
                    <a:pt x="530" y="2"/>
                  </a:lnTo>
                  <a:lnTo>
                    <a:pt x="547" y="10"/>
                  </a:lnTo>
                  <a:lnTo>
                    <a:pt x="561" y="20"/>
                  </a:lnTo>
                  <a:lnTo>
                    <a:pt x="572" y="35"/>
                  </a:lnTo>
                  <a:lnTo>
                    <a:pt x="579" y="51"/>
                  </a:lnTo>
                  <a:lnTo>
                    <a:pt x="582" y="70"/>
                  </a:lnTo>
                  <a:lnTo>
                    <a:pt x="582" y="512"/>
                  </a:lnTo>
                  <a:lnTo>
                    <a:pt x="579" y="530"/>
                  </a:lnTo>
                  <a:lnTo>
                    <a:pt x="572" y="547"/>
                  </a:lnTo>
                  <a:lnTo>
                    <a:pt x="561" y="561"/>
                  </a:lnTo>
                  <a:lnTo>
                    <a:pt x="547" y="573"/>
                  </a:lnTo>
                  <a:lnTo>
                    <a:pt x="530" y="579"/>
                  </a:lnTo>
                  <a:lnTo>
                    <a:pt x="512" y="582"/>
                  </a:lnTo>
                  <a:lnTo>
                    <a:pt x="493" y="579"/>
                  </a:lnTo>
                  <a:lnTo>
                    <a:pt x="477" y="573"/>
                  </a:lnTo>
                  <a:lnTo>
                    <a:pt x="462" y="561"/>
                  </a:lnTo>
                  <a:lnTo>
                    <a:pt x="452" y="547"/>
                  </a:lnTo>
                  <a:lnTo>
                    <a:pt x="444" y="530"/>
                  </a:lnTo>
                  <a:lnTo>
                    <a:pt x="442" y="512"/>
                  </a:lnTo>
                  <a:lnTo>
                    <a:pt x="442" y="253"/>
                  </a:lnTo>
                  <a:lnTo>
                    <a:pt x="216" y="479"/>
                  </a:lnTo>
                  <a:lnTo>
                    <a:pt x="201" y="490"/>
                  </a:lnTo>
                  <a:lnTo>
                    <a:pt x="184" y="497"/>
                  </a:lnTo>
                  <a:lnTo>
                    <a:pt x="167" y="500"/>
                  </a:lnTo>
                  <a:lnTo>
                    <a:pt x="149" y="497"/>
                  </a:lnTo>
                  <a:lnTo>
                    <a:pt x="132" y="490"/>
                  </a:lnTo>
                  <a:lnTo>
                    <a:pt x="118" y="479"/>
                  </a:lnTo>
                  <a:lnTo>
                    <a:pt x="106" y="465"/>
                  </a:lnTo>
                  <a:lnTo>
                    <a:pt x="100" y="448"/>
                  </a:lnTo>
                  <a:lnTo>
                    <a:pt x="98" y="430"/>
                  </a:lnTo>
                  <a:lnTo>
                    <a:pt x="100" y="413"/>
                  </a:lnTo>
                  <a:lnTo>
                    <a:pt x="106" y="396"/>
                  </a:lnTo>
                  <a:lnTo>
                    <a:pt x="118" y="381"/>
                  </a:lnTo>
                  <a:lnTo>
                    <a:pt x="358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294"/>
            <p:cNvSpPr>
              <a:spLocks noEditPoints="1"/>
            </p:cNvSpPr>
            <p:nvPr/>
          </p:nvSpPr>
          <p:spPr bwMode="auto">
            <a:xfrm>
              <a:off x="4429125" y="3460750"/>
              <a:ext cx="550863" cy="555625"/>
            </a:xfrm>
            <a:custGeom>
              <a:avLst/>
              <a:gdLst>
                <a:gd name="T0" fmla="*/ 1389 w 3468"/>
                <a:gd name="T1" fmla="*/ 552 h 3500"/>
                <a:gd name="T2" fmla="*/ 1012 w 3468"/>
                <a:gd name="T3" fmla="*/ 734 h 3500"/>
                <a:gd name="T4" fmla="*/ 719 w 3468"/>
                <a:gd name="T5" fmla="*/ 1028 h 3500"/>
                <a:gd name="T6" fmla="*/ 536 w 3468"/>
                <a:gd name="T7" fmla="*/ 1405 h 3500"/>
                <a:gd name="T8" fmla="*/ 491 w 3468"/>
                <a:gd name="T9" fmla="*/ 1839 h 3500"/>
                <a:gd name="T10" fmla="*/ 595 w 3468"/>
                <a:gd name="T11" fmla="*/ 2254 h 3500"/>
                <a:gd name="T12" fmla="*/ 825 w 3468"/>
                <a:gd name="T13" fmla="*/ 2602 h 3500"/>
                <a:gd name="T14" fmla="*/ 1154 w 3468"/>
                <a:gd name="T15" fmla="*/ 2853 h 3500"/>
                <a:gd name="T16" fmla="*/ 1558 w 3468"/>
                <a:gd name="T17" fmla="*/ 2985 h 3500"/>
                <a:gd name="T18" fmla="*/ 1995 w 3468"/>
                <a:gd name="T19" fmla="*/ 2969 h 3500"/>
                <a:gd name="T20" fmla="*/ 2386 w 3468"/>
                <a:gd name="T21" fmla="*/ 2812 h 3500"/>
                <a:gd name="T22" fmla="*/ 2698 w 3468"/>
                <a:gd name="T23" fmla="*/ 2539 h 3500"/>
                <a:gd name="T24" fmla="*/ 2905 w 3468"/>
                <a:gd name="T25" fmla="*/ 2175 h 3500"/>
                <a:gd name="T26" fmla="*/ 2979 w 3468"/>
                <a:gd name="T27" fmla="*/ 1750 h 3500"/>
                <a:gd name="T28" fmla="*/ 2905 w 3468"/>
                <a:gd name="T29" fmla="*/ 1325 h 3500"/>
                <a:gd name="T30" fmla="*/ 2698 w 3468"/>
                <a:gd name="T31" fmla="*/ 961 h 3500"/>
                <a:gd name="T32" fmla="*/ 2386 w 3468"/>
                <a:gd name="T33" fmla="*/ 688 h 3500"/>
                <a:gd name="T34" fmla="*/ 1995 w 3468"/>
                <a:gd name="T35" fmla="*/ 531 h 3500"/>
                <a:gd name="T36" fmla="*/ 512 w 3468"/>
                <a:gd name="T37" fmla="*/ 0 h 3500"/>
                <a:gd name="T38" fmla="*/ 579 w 3468"/>
                <a:gd name="T39" fmla="*/ 51 h 3500"/>
                <a:gd name="T40" fmla="*/ 547 w 3468"/>
                <a:gd name="T41" fmla="*/ 129 h 3500"/>
                <a:gd name="T42" fmla="*/ 874 w 3468"/>
                <a:gd name="T43" fmla="*/ 664 h 3500"/>
                <a:gd name="T44" fmla="*/ 1271 w 3468"/>
                <a:gd name="T45" fmla="*/ 443 h 3500"/>
                <a:gd name="T46" fmla="*/ 1734 w 3468"/>
                <a:gd name="T47" fmla="*/ 364 h 3500"/>
                <a:gd name="T48" fmla="*/ 2189 w 3468"/>
                <a:gd name="T49" fmla="*/ 440 h 3500"/>
                <a:gd name="T50" fmla="*/ 2580 w 3468"/>
                <a:gd name="T51" fmla="*/ 653 h 3500"/>
                <a:gd name="T52" fmla="*/ 2882 w 3468"/>
                <a:gd name="T53" fmla="*/ 976 h 3500"/>
                <a:gd name="T54" fmla="*/ 3069 w 3468"/>
                <a:gd name="T55" fmla="*/ 1382 h 3500"/>
                <a:gd name="T56" fmla="*/ 3116 w 3468"/>
                <a:gd name="T57" fmla="*/ 1847 h 3500"/>
                <a:gd name="T58" fmla="*/ 3006 w 3468"/>
                <a:gd name="T59" fmla="*/ 2298 h 3500"/>
                <a:gd name="T60" fmla="*/ 2761 w 3468"/>
                <a:gd name="T61" fmla="*/ 2679 h 3500"/>
                <a:gd name="T62" fmla="*/ 3348 w 3468"/>
                <a:gd name="T63" fmla="*/ 2938 h 3500"/>
                <a:gd name="T64" fmla="*/ 3433 w 3468"/>
                <a:gd name="T65" fmla="*/ 2927 h 3500"/>
                <a:gd name="T66" fmla="*/ 3468 w 3468"/>
                <a:gd name="T67" fmla="*/ 3430 h 3500"/>
                <a:gd name="T68" fmla="*/ 3416 w 3468"/>
                <a:gd name="T69" fmla="*/ 3498 h 3500"/>
                <a:gd name="T70" fmla="*/ 2906 w 3468"/>
                <a:gd name="T71" fmla="*/ 3480 h 3500"/>
                <a:gd name="T72" fmla="*/ 2896 w 3468"/>
                <a:gd name="T73" fmla="*/ 3395 h 3500"/>
                <a:gd name="T74" fmla="*/ 3244 w 3468"/>
                <a:gd name="T75" fmla="*/ 3361 h 3500"/>
                <a:gd name="T76" fmla="*/ 2365 w 3468"/>
                <a:gd name="T77" fmla="*/ 2983 h 3500"/>
                <a:gd name="T78" fmla="*/ 1925 w 3468"/>
                <a:gd name="T79" fmla="*/ 3123 h 3500"/>
                <a:gd name="T80" fmla="*/ 1450 w 3468"/>
                <a:gd name="T81" fmla="*/ 3107 h 3500"/>
                <a:gd name="T82" fmla="*/ 1023 w 3468"/>
                <a:gd name="T83" fmla="*/ 2940 h 3500"/>
                <a:gd name="T84" fmla="*/ 512 w 3468"/>
                <a:gd name="T85" fmla="*/ 3361 h 3500"/>
                <a:gd name="T86" fmla="*/ 579 w 3468"/>
                <a:gd name="T87" fmla="*/ 3412 h 3500"/>
                <a:gd name="T88" fmla="*/ 547 w 3468"/>
                <a:gd name="T89" fmla="*/ 3490 h 3500"/>
                <a:gd name="T90" fmla="*/ 34 w 3468"/>
                <a:gd name="T91" fmla="*/ 3490 h 3500"/>
                <a:gd name="T92" fmla="*/ 0 w 3468"/>
                <a:gd name="T93" fmla="*/ 2988 h 3500"/>
                <a:gd name="T94" fmla="*/ 51 w 3468"/>
                <a:gd name="T95" fmla="*/ 2921 h 3500"/>
                <a:gd name="T96" fmla="*/ 129 w 3468"/>
                <a:gd name="T97" fmla="*/ 2953 h 3500"/>
                <a:gd name="T98" fmla="*/ 649 w 3468"/>
                <a:gd name="T99" fmla="*/ 2610 h 3500"/>
                <a:gd name="T100" fmla="*/ 428 w 3468"/>
                <a:gd name="T101" fmla="*/ 2213 h 3500"/>
                <a:gd name="T102" fmla="*/ 349 w 3468"/>
                <a:gd name="T103" fmla="*/ 1750 h 3500"/>
                <a:gd name="T104" fmla="*/ 428 w 3468"/>
                <a:gd name="T105" fmla="*/ 1287 h 3500"/>
                <a:gd name="T106" fmla="*/ 649 w 3468"/>
                <a:gd name="T107" fmla="*/ 890 h 3500"/>
                <a:gd name="T108" fmla="*/ 129 w 3468"/>
                <a:gd name="T109" fmla="*/ 547 h 3500"/>
                <a:gd name="T110" fmla="*/ 51 w 3468"/>
                <a:gd name="T111" fmla="*/ 579 h 3500"/>
                <a:gd name="T112" fmla="*/ 0 w 3468"/>
                <a:gd name="T113" fmla="*/ 512 h 3500"/>
                <a:gd name="T114" fmla="*/ 34 w 3468"/>
                <a:gd name="T115" fmla="*/ 1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68" h="3500">
                  <a:moveTo>
                    <a:pt x="1734" y="503"/>
                  </a:moveTo>
                  <a:lnTo>
                    <a:pt x="1645" y="506"/>
                  </a:lnTo>
                  <a:lnTo>
                    <a:pt x="1558" y="515"/>
                  </a:lnTo>
                  <a:lnTo>
                    <a:pt x="1472" y="531"/>
                  </a:lnTo>
                  <a:lnTo>
                    <a:pt x="1389" y="552"/>
                  </a:lnTo>
                  <a:lnTo>
                    <a:pt x="1308" y="578"/>
                  </a:lnTo>
                  <a:lnTo>
                    <a:pt x="1229" y="610"/>
                  </a:lnTo>
                  <a:lnTo>
                    <a:pt x="1154" y="647"/>
                  </a:lnTo>
                  <a:lnTo>
                    <a:pt x="1081" y="688"/>
                  </a:lnTo>
                  <a:lnTo>
                    <a:pt x="1012" y="734"/>
                  </a:lnTo>
                  <a:lnTo>
                    <a:pt x="945" y="785"/>
                  </a:lnTo>
                  <a:lnTo>
                    <a:pt x="883" y="840"/>
                  </a:lnTo>
                  <a:lnTo>
                    <a:pt x="825" y="898"/>
                  </a:lnTo>
                  <a:lnTo>
                    <a:pt x="769" y="961"/>
                  </a:lnTo>
                  <a:lnTo>
                    <a:pt x="719" y="1028"/>
                  </a:lnTo>
                  <a:lnTo>
                    <a:pt x="673" y="1098"/>
                  </a:lnTo>
                  <a:lnTo>
                    <a:pt x="631" y="1170"/>
                  </a:lnTo>
                  <a:lnTo>
                    <a:pt x="595" y="1246"/>
                  </a:lnTo>
                  <a:lnTo>
                    <a:pt x="563" y="1325"/>
                  </a:lnTo>
                  <a:lnTo>
                    <a:pt x="536" y="1405"/>
                  </a:lnTo>
                  <a:lnTo>
                    <a:pt x="515" y="1488"/>
                  </a:lnTo>
                  <a:lnTo>
                    <a:pt x="500" y="1574"/>
                  </a:lnTo>
                  <a:lnTo>
                    <a:pt x="491" y="1661"/>
                  </a:lnTo>
                  <a:lnTo>
                    <a:pt x="488" y="1750"/>
                  </a:lnTo>
                  <a:lnTo>
                    <a:pt x="491" y="1839"/>
                  </a:lnTo>
                  <a:lnTo>
                    <a:pt x="500" y="1926"/>
                  </a:lnTo>
                  <a:lnTo>
                    <a:pt x="515" y="2012"/>
                  </a:lnTo>
                  <a:lnTo>
                    <a:pt x="536" y="2095"/>
                  </a:lnTo>
                  <a:lnTo>
                    <a:pt x="563" y="2175"/>
                  </a:lnTo>
                  <a:lnTo>
                    <a:pt x="595" y="2254"/>
                  </a:lnTo>
                  <a:lnTo>
                    <a:pt x="631" y="2330"/>
                  </a:lnTo>
                  <a:lnTo>
                    <a:pt x="673" y="2402"/>
                  </a:lnTo>
                  <a:lnTo>
                    <a:pt x="719" y="2472"/>
                  </a:lnTo>
                  <a:lnTo>
                    <a:pt x="769" y="2539"/>
                  </a:lnTo>
                  <a:lnTo>
                    <a:pt x="825" y="2602"/>
                  </a:lnTo>
                  <a:lnTo>
                    <a:pt x="883" y="2660"/>
                  </a:lnTo>
                  <a:lnTo>
                    <a:pt x="945" y="2715"/>
                  </a:lnTo>
                  <a:lnTo>
                    <a:pt x="1012" y="2766"/>
                  </a:lnTo>
                  <a:lnTo>
                    <a:pt x="1081" y="2812"/>
                  </a:lnTo>
                  <a:lnTo>
                    <a:pt x="1154" y="2853"/>
                  </a:lnTo>
                  <a:lnTo>
                    <a:pt x="1229" y="2890"/>
                  </a:lnTo>
                  <a:lnTo>
                    <a:pt x="1308" y="2922"/>
                  </a:lnTo>
                  <a:lnTo>
                    <a:pt x="1389" y="2948"/>
                  </a:lnTo>
                  <a:lnTo>
                    <a:pt x="1472" y="2969"/>
                  </a:lnTo>
                  <a:lnTo>
                    <a:pt x="1558" y="2985"/>
                  </a:lnTo>
                  <a:lnTo>
                    <a:pt x="1645" y="2994"/>
                  </a:lnTo>
                  <a:lnTo>
                    <a:pt x="1734" y="2997"/>
                  </a:lnTo>
                  <a:lnTo>
                    <a:pt x="1823" y="2994"/>
                  </a:lnTo>
                  <a:lnTo>
                    <a:pt x="1910" y="2985"/>
                  </a:lnTo>
                  <a:lnTo>
                    <a:pt x="1995" y="2969"/>
                  </a:lnTo>
                  <a:lnTo>
                    <a:pt x="2078" y="2948"/>
                  </a:lnTo>
                  <a:lnTo>
                    <a:pt x="2159" y="2922"/>
                  </a:lnTo>
                  <a:lnTo>
                    <a:pt x="2237" y="2890"/>
                  </a:lnTo>
                  <a:lnTo>
                    <a:pt x="2314" y="2853"/>
                  </a:lnTo>
                  <a:lnTo>
                    <a:pt x="2386" y="2812"/>
                  </a:lnTo>
                  <a:lnTo>
                    <a:pt x="2456" y="2766"/>
                  </a:lnTo>
                  <a:lnTo>
                    <a:pt x="2521" y="2715"/>
                  </a:lnTo>
                  <a:lnTo>
                    <a:pt x="2584" y="2660"/>
                  </a:lnTo>
                  <a:lnTo>
                    <a:pt x="2643" y="2602"/>
                  </a:lnTo>
                  <a:lnTo>
                    <a:pt x="2698" y="2539"/>
                  </a:lnTo>
                  <a:lnTo>
                    <a:pt x="2748" y="2472"/>
                  </a:lnTo>
                  <a:lnTo>
                    <a:pt x="2795" y="2402"/>
                  </a:lnTo>
                  <a:lnTo>
                    <a:pt x="2836" y="2330"/>
                  </a:lnTo>
                  <a:lnTo>
                    <a:pt x="2873" y="2254"/>
                  </a:lnTo>
                  <a:lnTo>
                    <a:pt x="2905" y="2175"/>
                  </a:lnTo>
                  <a:lnTo>
                    <a:pt x="2932" y="2095"/>
                  </a:lnTo>
                  <a:lnTo>
                    <a:pt x="2952" y="2012"/>
                  </a:lnTo>
                  <a:lnTo>
                    <a:pt x="2968" y="1926"/>
                  </a:lnTo>
                  <a:lnTo>
                    <a:pt x="2976" y="1839"/>
                  </a:lnTo>
                  <a:lnTo>
                    <a:pt x="2979" y="1750"/>
                  </a:lnTo>
                  <a:lnTo>
                    <a:pt x="2976" y="1661"/>
                  </a:lnTo>
                  <a:lnTo>
                    <a:pt x="2968" y="1574"/>
                  </a:lnTo>
                  <a:lnTo>
                    <a:pt x="2952" y="1488"/>
                  </a:lnTo>
                  <a:lnTo>
                    <a:pt x="2932" y="1405"/>
                  </a:lnTo>
                  <a:lnTo>
                    <a:pt x="2905" y="1325"/>
                  </a:lnTo>
                  <a:lnTo>
                    <a:pt x="2873" y="1246"/>
                  </a:lnTo>
                  <a:lnTo>
                    <a:pt x="2836" y="1170"/>
                  </a:lnTo>
                  <a:lnTo>
                    <a:pt x="2795" y="1098"/>
                  </a:lnTo>
                  <a:lnTo>
                    <a:pt x="2748" y="1028"/>
                  </a:lnTo>
                  <a:lnTo>
                    <a:pt x="2698" y="961"/>
                  </a:lnTo>
                  <a:lnTo>
                    <a:pt x="2643" y="898"/>
                  </a:lnTo>
                  <a:lnTo>
                    <a:pt x="2584" y="840"/>
                  </a:lnTo>
                  <a:lnTo>
                    <a:pt x="2521" y="785"/>
                  </a:lnTo>
                  <a:lnTo>
                    <a:pt x="2456" y="734"/>
                  </a:lnTo>
                  <a:lnTo>
                    <a:pt x="2386" y="688"/>
                  </a:lnTo>
                  <a:lnTo>
                    <a:pt x="2314" y="647"/>
                  </a:lnTo>
                  <a:lnTo>
                    <a:pt x="2237" y="610"/>
                  </a:lnTo>
                  <a:lnTo>
                    <a:pt x="2159" y="578"/>
                  </a:lnTo>
                  <a:lnTo>
                    <a:pt x="2078" y="552"/>
                  </a:lnTo>
                  <a:lnTo>
                    <a:pt x="1995" y="531"/>
                  </a:lnTo>
                  <a:lnTo>
                    <a:pt x="1910" y="515"/>
                  </a:lnTo>
                  <a:lnTo>
                    <a:pt x="1823" y="506"/>
                  </a:lnTo>
                  <a:lnTo>
                    <a:pt x="1734" y="503"/>
                  </a:lnTo>
                  <a:close/>
                  <a:moveTo>
                    <a:pt x="70" y="0"/>
                  </a:moveTo>
                  <a:lnTo>
                    <a:pt x="512" y="0"/>
                  </a:lnTo>
                  <a:lnTo>
                    <a:pt x="530" y="2"/>
                  </a:lnTo>
                  <a:lnTo>
                    <a:pt x="547" y="10"/>
                  </a:lnTo>
                  <a:lnTo>
                    <a:pt x="561" y="20"/>
                  </a:lnTo>
                  <a:lnTo>
                    <a:pt x="572" y="35"/>
                  </a:lnTo>
                  <a:lnTo>
                    <a:pt x="579" y="51"/>
                  </a:lnTo>
                  <a:lnTo>
                    <a:pt x="582" y="70"/>
                  </a:lnTo>
                  <a:lnTo>
                    <a:pt x="579" y="88"/>
                  </a:lnTo>
                  <a:lnTo>
                    <a:pt x="572" y="105"/>
                  </a:lnTo>
                  <a:lnTo>
                    <a:pt x="561" y="119"/>
                  </a:lnTo>
                  <a:lnTo>
                    <a:pt x="547" y="129"/>
                  </a:lnTo>
                  <a:lnTo>
                    <a:pt x="530" y="137"/>
                  </a:lnTo>
                  <a:lnTo>
                    <a:pt x="512" y="139"/>
                  </a:lnTo>
                  <a:lnTo>
                    <a:pt x="223" y="139"/>
                  </a:lnTo>
                  <a:lnTo>
                    <a:pt x="805" y="722"/>
                  </a:lnTo>
                  <a:lnTo>
                    <a:pt x="874" y="664"/>
                  </a:lnTo>
                  <a:lnTo>
                    <a:pt x="946" y="610"/>
                  </a:lnTo>
                  <a:lnTo>
                    <a:pt x="1023" y="560"/>
                  </a:lnTo>
                  <a:lnTo>
                    <a:pt x="1102" y="517"/>
                  </a:lnTo>
                  <a:lnTo>
                    <a:pt x="1185" y="477"/>
                  </a:lnTo>
                  <a:lnTo>
                    <a:pt x="1271" y="443"/>
                  </a:lnTo>
                  <a:lnTo>
                    <a:pt x="1359" y="416"/>
                  </a:lnTo>
                  <a:lnTo>
                    <a:pt x="1450" y="393"/>
                  </a:lnTo>
                  <a:lnTo>
                    <a:pt x="1542" y="377"/>
                  </a:lnTo>
                  <a:lnTo>
                    <a:pt x="1637" y="367"/>
                  </a:lnTo>
                  <a:lnTo>
                    <a:pt x="1734" y="364"/>
                  </a:lnTo>
                  <a:lnTo>
                    <a:pt x="1828" y="367"/>
                  </a:lnTo>
                  <a:lnTo>
                    <a:pt x="1922" y="377"/>
                  </a:lnTo>
                  <a:lnTo>
                    <a:pt x="2013" y="392"/>
                  </a:lnTo>
                  <a:lnTo>
                    <a:pt x="2102" y="414"/>
                  </a:lnTo>
                  <a:lnTo>
                    <a:pt x="2189" y="440"/>
                  </a:lnTo>
                  <a:lnTo>
                    <a:pt x="2272" y="473"/>
                  </a:lnTo>
                  <a:lnTo>
                    <a:pt x="2354" y="510"/>
                  </a:lnTo>
                  <a:lnTo>
                    <a:pt x="2432" y="554"/>
                  </a:lnTo>
                  <a:lnTo>
                    <a:pt x="2508" y="601"/>
                  </a:lnTo>
                  <a:lnTo>
                    <a:pt x="2580" y="653"/>
                  </a:lnTo>
                  <a:lnTo>
                    <a:pt x="2648" y="710"/>
                  </a:lnTo>
                  <a:lnTo>
                    <a:pt x="2712" y="770"/>
                  </a:lnTo>
                  <a:lnTo>
                    <a:pt x="2774" y="835"/>
                  </a:lnTo>
                  <a:lnTo>
                    <a:pt x="2830" y="904"/>
                  </a:lnTo>
                  <a:lnTo>
                    <a:pt x="2882" y="976"/>
                  </a:lnTo>
                  <a:lnTo>
                    <a:pt x="2929" y="1051"/>
                  </a:lnTo>
                  <a:lnTo>
                    <a:pt x="2972" y="1130"/>
                  </a:lnTo>
                  <a:lnTo>
                    <a:pt x="3010" y="1211"/>
                  </a:lnTo>
                  <a:lnTo>
                    <a:pt x="3042" y="1295"/>
                  </a:lnTo>
                  <a:lnTo>
                    <a:pt x="3069" y="1382"/>
                  </a:lnTo>
                  <a:lnTo>
                    <a:pt x="3091" y="1471"/>
                  </a:lnTo>
                  <a:lnTo>
                    <a:pt x="3106" y="1562"/>
                  </a:lnTo>
                  <a:lnTo>
                    <a:pt x="3116" y="1656"/>
                  </a:lnTo>
                  <a:lnTo>
                    <a:pt x="3119" y="1749"/>
                  </a:lnTo>
                  <a:lnTo>
                    <a:pt x="3116" y="1847"/>
                  </a:lnTo>
                  <a:lnTo>
                    <a:pt x="3105" y="1941"/>
                  </a:lnTo>
                  <a:lnTo>
                    <a:pt x="3090" y="2034"/>
                  </a:lnTo>
                  <a:lnTo>
                    <a:pt x="3067" y="2124"/>
                  </a:lnTo>
                  <a:lnTo>
                    <a:pt x="3040" y="2213"/>
                  </a:lnTo>
                  <a:lnTo>
                    <a:pt x="3006" y="2298"/>
                  </a:lnTo>
                  <a:lnTo>
                    <a:pt x="2967" y="2381"/>
                  </a:lnTo>
                  <a:lnTo>
                    <a:pt x="2922" y="2461"/>
                  </a:lnTo>
                  <a:lnTo>
                    <a:pt x="2873" y="2537"/>
                  </a:lnTo>
                  <a:lnTo>
                    <a:pt x="2819" y="2610"/>
                  </a:lnTo>
                  <a:lnTo>
                    <a:pt x="2761" y="2679"/>
                  </a:lnTo>
                  <a:lnTo>
                    <a:pt x="3328" y="3247"/>
                  </a:lnTo>
                  <a:lnTo>
                    <a:pt x="3328" y="2988"/>
                  </a:lnTo>
                  <a:lnTo>
                    <a:pt x="3330" y="2970"/>
                  </a:lnTo>
                  <a:lnTo>
                    <a:pt x="3338" y="2953"/>
                  </a:lnTo>
                  <a:lnTo>
                    <a:pt x="3348" y="2938"/>
                  </a:lnTo>
                  <a:lnTo>
                    <a:pt x="3363" y="2927"/>
                  </a:lnTo>
                  <a:lnTo>
                    <a:pt x="3379" y="2921"/>
                  </a:lnTo>
                  <a:lnTo>
                    <a:pt x="3398" y="2918"/>
                  </a:lnTo>
                  <a:lnTo>
                    <a:pt x="3416" y="2921"/>
                  </a:lnTo>
                  <a:lnTo>
                    <a:pt x="3433" y="2927"/>
                  </a:lnTo>
                  <a:lnTo>
                    <a:pt x="3447" y="2938"/>
                  </a:lnTo>
                  <a:lnTo>
                    <a:pt x="3458" y="2953"/>
                  </a:lnTo>
                  <a:lnTo>
                    <a:pt x="3465" y="2970"/>
                  </a:lnTo>
                  <a:lnTo>
                    <a:pt x="3468" y="2988"/>
                  </a:lnTo>
                  <a:lnTo>
                    <a:pt x="3468" y="3430"/>
                  </a:lnTo>
                  <a:lnTo>
                    <a:pt x="3465" y="3449"/>
                  </a:lnTo>
                  <a:lnTo>
                    <a:pt x="3458" y="3465"/>
                  </a:lnTo>
                  <a:lnTo>
                    <a:pt x="3447" y="3480"/>
                  </a:lnTo>
                  <a:lnTo>
                    <a:pt x="3433" y="3490"/>
                  </a:lnTo>
                  <a:lnTo>
                    <a:pt x="3416" y="3498"/>
                  </a:lnTo>
                  <a:lnTo>
                    <a:pt x="3398" y="3500"/>
                  </a:lnTo>
                  <a:lnTo>
                    <a:pt x="2956" y="3500"/>
                  </a:lnTo>
                  <a:lnTo>
                    <a:pt x="2937" y="3498"/>
                  </a:lnTo>
                  <a:lnTo>
                    <a:pt x="2920" y="3490"/>
                  </a:lnTo>
                  <a:lnTo>
                    <a:pt x="2906" y="3480"/>
                  </a:lnTo>
                  <a:lnTo>
                    <a:pt x="2896" y="3465"/>
                  </a:lnTo>
                  <a:lnTo>
                    <a:pt x="2888" y="3449"/>
                  </a:lnTo>
                  <a:lnTo>
                    <a:pt x="2886" y="3430"/>
                  </a:lnTo>
                  <a:lnTo>
                    <a:pt x="2888" y="3412"/>
                  </a:lnTo>
                  <a:lnTo>
                    <a:pt x="2896" y="3395"/>
                  </a:lnTo>
                  <a:lnTo>
                    <a:pt x="2906" y="3381"/>
                  </a:lnTo>
                  <a:lnTo>
                    <a:pt x="2920" y="3371"/>
                  </a:lnTo>
                  <a:lnTo>
                    <a:pt x="2937" y="3363"/>
                  </a:lnTo>
                  <a:lnTo>
                    <a:pt x="2956" y="3361"/>
                  </a:lnTo>
                  <a:lnTo>
                    <a:pt x="3244" y="3361"/>
                  </a:lnTo>
                  <a:lnTo>
                    <a:pt x="2662" y="2778"/>
                  </a:lnTo>
                  <a:lnTo>
                    <a:pt x="2593" y="2836"/>
                  </a:lnTo>
                  <a:lnTo>
                    <a:pt x="2520" y="2890"/>
                  </a:lnTo>
                  <a:lnTo>
                    <a:pt x="2444" y="2940"/>
                  </a:lnTo>
                  <a:lnTo>
                    <a:pt x="2365" y="2983"/>
                  </a:lnTo>
                  <a:lnTo>
                    <a:pt x="2282" y="3023"/>
                  </a:lnTo>
                  <a:lnTo>
                    <a:pt x="2196" y="3057"/>
                  </a:lnTo>
                  <a:lnTo>
                    <a:pt x="2108" y="3084"/>
                  </a:lnTo>
                  <a:lnTo>
                    <a:pt x="2018" y="3107"/>
                  </a:lnTo>
                  <a:lnTo>
                    <a:pt x="1925" y="3123"/>
                  </a:lnTo>
                  <a:lnTo>
                    <a:pt x="1830" y="3133"/>
                  </a:lnTo>
                  <a:lnTo>
                    <a:pt x="1734" y="3136"/>
                  </a:lnTo>
                  <a:lnTo>
                    <a:pt x="1637" y="3133"/>
                  </a:lnTo>
                  <a:lnTo>
                    <a:pt x="1542" y="3123"/>
                  </a:lnTo>
                  <a:lnTo>
                    <a:pt x="1450" y="3107"/>
                  </a:lnTo>
                  <a:lnTo>
                    <a:pt x="1359" y="3084"/>
                  </a:lnTo>
                  <a:lnTo>
                    <a:pt x="1271" y="3057"/>
                  </a:lnTo>
                  <a:lnTo>
                    <a:pt x="1185" y="3023"/>
                  </a:lnTo>
                  <a:lnTo>
                    <a:pt x="1102" y="2983"/>
                  </a:lnTo>
                  <a:lnTo>
                    <a:pt x="1023" y="2940"/>
                  </a:lnTo>
                  <a:lnTo>
                    <a:pt x="946" y="2890"/>
                  </a:lnTo>
                  <a:lnTo>
                    <a:pt x="874" y="2836"/>
                  </a:lnTo>
                  <a:lnTo>
                    <a:pt x="805" y="2778"/>
                  </a:lnTo>
                  <a:lnTo>
                    <a:pt x="223" y="3361"/>
                  </a:lnTo>
                  <a:lnTo>
                    <a:pt x="512" y="3361"/>
                  </a:lnTo>
                  <a:lnTo>
                    <a:pt x="530" y="3363"/>
                  </a:lnTo>
                  <a:lnTo>
                    <a:pt x="547" y="3371"/>
                  </a:lnTo>
                  <a:lnTo>
                    <a:pt x="561" y="3381"/>
                  </a:lnTo>
                  <a:lnTo>
                    <a:pt x="572" y="3395"/>
                  </a:lnTo>
                  <a:lnTo>
                    <a:pt x="579" y="3412"/>
                  </a:lnTo>
                  <a:lnTo>
                    <a:pt x="582" y="3430"/>
                  </a:lnTo>
                  <a:lnTo>
                    <a:pt x="579" y="3449"/>
                  </a:lnTo>
                  <a:lnTo>
                    <a:pt x="572" y="3465"/>
                  </a:lnTo>
                  <a:lnTo>
                    <a:pt x="561" y="3480"/>
                  </a:lnTo>
                  <a:lnTo>
                    <a:pt x="547" y="3490"/>
                  </a:lnTo>
                  <a:lnTo>
                    <a:pt x="530" y="3498"/>
                  </a:lnTo>
                  <a:lnTo>
                    <a:pt x="512" y="3500"/>
                  </a:lnTo>
                  <a:lnTo>
                    <a:pt x="70" y="3500"/>
                  </a:lnTo>
                  <a:lnTo>
                    <a:pt x="51" y="3498"/>
                  </a:lnTo>
                  <a:lnTo>
                    <a:pt x="34" y="3490"/>
                  </a:lnTo>
                  <a:lnTo>
                    <a:pt x="20" y="3480"/>
                  </a:lnTo>
                  <a:lnTo>
                    <a:pt x="10" y="3465"/>
                  </a:lnTo>
                  <a:lnTo>
                    <a:pt x="2" y="3449"/>
                  </a:lnTo>
                  <a:lnTo>
                    <a:pt x="0" y="3430"/>
                  </a:lnTo>
                  <a:lnTo>
                    <a:pt x="0" y="2988"/>
                  </a:lnTo>
                  <a:lnTo>
                    <a:pt x="2" y="2970"/>
                  </a:lnTo>
                  <a:lnTo>
                    <a:pt x="10" y="2953"/>
                  </a:lnTo>
                  <a:lnTo>
                    <a:pt x="20" y="2939"/>
                  </a:lnTo>
                  <a:lnTo>
                    <a:pt x="34" y="2927"/>
                  </a:lnTo>
                  <a:lnTo>
                    <a:pt x="51" y="2921"/>
                  </a:lnTo>
                  <a:lnTo>
                    <a:pt x="70" y="2918"/>
                  </a:lnTo>
                  <a:lnTo>
                    <a:pt x="88" y="2921"/>
                  </a:lnTo>
                  <a:lnTo>
                    <a:pt x="105" y="2927"/>
                  </a:lnTo>
                  <a:lnTo>
                    <a:pt x="119" y="2939"/>
                  </a:lnTo>
                  <a:lnTo>
                    <a:pt x="129" y="2953"/>
                  </a:lnTo>
                  <a:lnTo>
                    <a:pt x="137" y="2970"/>
                  </a:lnTo>
                  <a:lnTo>
                    <a:pt x="139" y="2988"/>
                  </a:lnTo>
                  <a:lnTo>
                    <a:pt x="139" y="3247"/>
                  </a:lnTo>
                  <a:lnTo>
                    <a:pt x="707" y="2679"/>
                  </a:lnTo>
                  <a:lnTo>
                    <a:pt x="649" y="2610"/>
                  </a:lnTo>
                  <a:lnTo>
                    <a:pt x="595" y="2537"/>
                  </a:lnTo>
                  <a:lnTo>
                    <a:pt x="545" y="2461"/>
                  </a:lnTo>
                  <a:lnTo>
                    <a:pt x="500" y="2381"/>
                  </a:lnTo>
                  <a:lnTo>
                    <a:pt x="462" y="2298"/>
                  </a:lnTo>
                  <a:lnTo>
                    <a:pt x="428" y="2213"/>
                  </a:lnTo>
                  <a:lnTo>
                    <a:pt x="400" y="2124"/>
                  </a:lnTo>
                  <a:lnTo>
                    <a:pt x="377" y="2034"/>
                  </a:lnTo>
                  <a:lnTo>
                    <a:pt x="361" y="1941"/>
                  </a:lnTo>
                  <a:lnTo>
                    <a:pt x="352" y="1847"/>
                  </a:lnTo>
                  <a:lnTo>
                    <a:pt x="349" y="1750"/>
                  </a:lnTo>
                  <a:lnTo>
                    <a:pt x="352" y="1653"/>
                  </a:lnTo>
                  <a:lnTo>
                    <a:pt x="361" y="1559"/>
                  </a:lnTo>
                  <a:lnTo>
                    <a:pt x="377" y="1466"/>
                  </a:lnTo>
                  <a:lnTo>
                    <a:pt x="400" y="1376"/>
                  </a:lnTo>
                  <a:lnTo>
                    <a:pt x="428" y="1287"/>
                  </a:lnTo>
                  <a:lnTo>
                    <a:pt x="462" y="1202"/>
                  </a:lnTo>
                  <a:lnTo>
                    <a:pt x="500" y="1119"/>
                  </a:lnTo>
                  <a:lnTo>
                    <a:pt x="545" y="1039"/>
                  </a:lnTo>
                  <a:lnTo>
                    <a:pt x="595" y="963"/>
                  </a:lnTo>
                  <a:lnTo>
                    <a:pt x="649" y="890"/>
                  </a:lnTo>
                  <a:lnTo>
                    <a:pt x="707" y="821"/>
                  </a:lnTo>
                  <a:lnTo>
                    <a:pt x="139" y="253"/>
                  </a:lnTo>
                  <a:lnTo>
                    <a:pt x="139" y="512"/>
                  </a:lnTo>
                  <a:lnTo>
                    <a:pt x="137" y="530"/>
                  </a:lnTo>
                  <a:lnTo>
                    <a:pt x="129" y="547"/>
                  </a:lnTo>
                  <a:lnTo>
                    <a:pt x="119" y="562"/>
                  </a:lnTo>
                  <a:lnTo>
                    <a:pt x="105" y="573"/>
                  </a:lnTo>
                  <a:lnTo>
                    <a:pt x="88" y="579"/>
                  </a:lnTo>
                  <a:lnTo>
                    <a:pt x="70" y="582"/>
                  </a:lnTo>
                  <a:lnTo>
                    <a:pt x="51" y="579"/>
                  </a:lnTo>
                  <a:lnTo>
                    <a:pt x="34" y="573"/>
                  </a:lnTo>
                  <a:lnTo>
                    <a:pt x="20" y="562"/>
                  </a:lnTo>
                  <a:lnTo>
                    <a:pt x="10" y="547"/>
                  </a:lnTo>
                  <a:lnTo>
                    <a:pt x="2" y="530"/>
                  </a:lnTo>
                  <a:lnTo>
                    <a:pt x="0" y="512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295"/>
            <p:cNvSpPr>
              <a:spLocks noEditPoints="1"/>
            </p:cNvSpPr>
            <p:nvPr/>
          </p:nvSpPr>
          <p:spPr bwMode="auto">
            <a:xfrm>
              <a:off x="4649788" y="3592513"/>
              <a:ext cx="109538" cy="155575"/>
            </a:xfrm>
            <a:custGeom>
              <a:avLst/>
              <a:gdLst>
                <a:gd name="T0" fmla="*/ 396 w 696"/>
                <a:gd name="T1" fmla="*/ 367 h 979"/>
                <a:gd name="T2" fmla="*/ 345 w 696"/>
                <a:gd name="T3" fmla="*/ 397 h 979"/>
                <a:gd name="T4" fmla="*/ 279 w 696"/>
                <a:gd name="T5" fmla="*/ 425 h 979"/>
                <a:gd name="T6" fmla="*/ 197 w 696"/>
                <a:gd name="T7" fmla="*/ 447 h 979"/>
                <a:gd name="T8" fmla="*/ 165 w 696"/>
                <a:gd name="T9" fmla="*/ 668 h 979"/>
                <a:gd name="T10" fmla="*/ 179 w 696"/>
                <a:gd name="T11" fmla="*/ 727 h 979"/>
                <a:gd name="T12" fmla="*/ 211 w 696"/>
                <a:gd name="T13" fmla="*/ 778 h 979"/>
                <a:gd name="T14" fmla="*/ 260 w 696"/>
                <a:gd name="T15" fmla="*/ 816 h 979"/>
                <a:gd name="T16" fmla="*/ 317 w 696"/>
                <a:gd name="T17" fmla="*/ 836 h 979"/>
                <a:gd name="T18" fmla="*/ 378 w 696"/>
                <a:gd name="T19" fmla="*/ 836 h 979"/>
                <a:gd name="T20" fmla="*/ 436 w 696"/>
                <a:gd name="T21" fmla="*/ 816 h 979"/>
                <a:gd name="T22" fmla="*/ 484 w 696"/>
                <a:gd name="T23" fmla="*/ 778 h 979"/>
                <a:gd name="T24" fmla="*/ 516 w 696"/>
                <a:gd name="T25" fmla="*/ 727 h 979"/>
                <a:gd name="T26" fmla="*/ 530 w 696"/>
                <a:gd name="T27" fmla="*/ 668 h 979"/>
                <a:gd name="T28" fmla="*/ 508 w 696"/>
                <a:gd name="T29" fmla="*/ 395 h 979"/>
                <a:gd name="T30" fmla="*/ 451 w 696"/>
                <a:gd name="T31" fmla="*/ 372 h 979"/>
                <a:gd name="T32" fmla="*/ 417 w 696"/>
                <a:gd name="T33" fmla="*/ 352 h 979"/>
                <a:gd name="T34" fmla="*/ 501 w 696"/>
                <a:gd name="T35" fmla="*/ 240 h 979"/>
                <a:gd name="T36" fmla="*/ 509 w 696"/>
                <a:gd name="T37" fmla="*/ 246 h 979"/>
                <a:gd name="T38" fmla="*/ 520 w 696"/>
                <a:gd name="T39" fmla="*/ 251 h 979"/>
                <a:gd name="T40" fmla="*/ 540 w 696"/>
                <a:gd name="T41" fmla="*/ 258 h 979"/>
                <a:gd name="T42" fmla="*/ 555 w 696"/>
                <a:gd name="T43" fmla="*/ 240 h 979"/>
                <a:gd name="T44" fmla="*/ 539 w 696"/>
                <a:gd name="T45" fmla="*/ 197 h 979"/>
                <a:gd name="T46" fmla="*/ 260 w 696"/>
                <a:gd name="T47" fmla="*/ 140 h 979"/>
                <a:gd name="T48" fmla="*/ 211 w 696"/>
                <a:gd name="T49" fmla="*/ 149 h 979"/>
                <a:gd name="T50" fmla="*/ 171 w 696"/>
                <a:gd name="T51" fmla="*/ 178 h 979"/>
                <a:gd name="T52" fmla="*/ 146 w 696"/>
                <a:gd name="T53" fmla="*/ 219 h 979"/>
                <a:gd name="T54" fmla="*/ 139 w 696"/>
                <a:gd name="T55" fmla="*/ 268 h 979"/>
                <a:gd name="T56" fmla="*/ 183 w 696"/>
                <a:gd name="T57" fmla="*/ 308 h 979"/>
                <a:gd name="T58" fmla="*/ 249 w 696"/>
                <a:gd name="T59" fmla="*/ 287 h 979"/>
                <a:gd name="T60" fmla="*/ 299 w 696"/>
                <a:gd name="T61" fmla="*/ 263 h 979"/>
                <a:gd name="T62" fmla="*/ 333 w 696"/>
                <a:gd name="T63" fmla="*/ 239 h 979"/>
                <a:gd name="T64" fmla="*/ 355 w 696"/>
                <a:gd name="T65" fmla="*/ 219 h 979"/>
                <a:gd name="T66" fmla="*/ 365 w 696"/>
                <a:gd name="T67" fmla="*/ 206 h 979"/>
                <a:gd name="T68" fmla="*/ 260 w 696"/>
                <a:gd name="T69" fmla="*/ 140 h 979"/>
                <a:gd name="T70" fmla="*/ 436 w 696"/>
                <a:gd name="T71" fmla="*/ 0 h 979"/>
                <a:gd name="T72" fmla="*/ 506 w 696"/>
                <a:gd name="T73" fmla="*/ 9 h 979"/>
                <a:gd name="T74" fmla="*/ 571 w 696"/>
                <a:gd name="T75" fmla="*/ 38 h 979"/>
                <a:gd name="T76" fmla="*/ 626 w 696"/>
                <a:gd name="T77" fmla="*/ 82 h 979"/>
                <a:gd name="T78" fmla="*/ 667 w 696"/>
                <a:gd name="T79" fmla="*/ 140 h 979"/>
                <a:gd name="T80" fmla="*/ 690 w 696"/>
                <a:gd name="T81" fmla="*/ 206 h 979"/>
                <a:gd name="T82" fmla="*/ 696 w 696"/>
                <a:gd name="T83" fmla="*/ 277 h 979"/>
                <a:gd name="T84" fmla="*/ 669 w 696"/>
                <a:gd name="T85" fmla="*/ 676 h 979"/>
                <a:gd name="T86" fmla="*/ 654 w 696"/>
                <a:gd name="T87" fmla="*/ 757 h 979"/>
                <a:gd name="T88" fmla="*/ 620 w 696"/>
                <a:gd name="T89" fmla="*/ 829 h 979"/>
                <a:gd name="T90" fmla="*/ 568 w 696"/>
                <a:gd name="T91" fmla="*/ 890 h 979"/>
                <a:gd name="T92" fmla="*/ 503 w 696"/>
                <a:gd name="T93" fmla="*/ 938 h 979"/>
                <a:gd name="T94" fmla="*/ 427 w 696"/>
                <a:gd name="T95" fmla="*/ 969 h 979"/>
                <a:gd name="T96" fmla="*/ 348 w 696"/>
                <a:gd name="T97" fmla="*/ 979 h 979"/>
                <a:gd name="T98" fmla="*/ 268 w 696"/>
                <a:gd name="T99" fmla="*/ 969 h 979"/>
                <a:gd name="T100" fmla="*/ 192 w 696"/>
                <a:gd name="T101" fmla="*/ 938 h 979"/>
                <a:gd name="T102" fmla="*/ 126 w 696"/>
                <a:gd name="T103" fmla="*/ 890 h 979"/>
                <a:gd name="T104" fmla="*/ 76 w 696"/>
                <a:gd name="T105" fmla="*/ 829 h 979"/>
                <a:gd name="T106" fmla="*/ 42 w 696"/>
                <a:gd name="T107" fmla="*/ 757 h 979"/>
                <a:gd name="T108" fmla="*/ 26 w 696"/>
                <a:gd name="T109" fmla="*/ 676 h 979"/>
                <a:gd name="T110" fmla="*/ 0 w 696"/>
                <a:gd name="T111" fmla="*/ 277 h 979"/>
                <a:gd name="T112" fmla="*/ 5 w 696"/>
                <a:gd name="T113" fmla="*/ 206 h 979"/>
                <a:gd name="T114" fmla="*/ 29 w 696"/>
                <a:gd name="T115" fmla="*/ 140 h 979"/>
                <a:gd name="T116" fmla="*/ 70 w 696"/>
                <a:gd name="T117" fmla="*/ 82 h 979"/>
                <a:gd name="T118" fmla="*/ 125 w 696"/>
                <a:gd name="T119" fmla="*/ 38 h 979"/>
                <a:gd name="T120" fmla="*/ 190 w 696"/>
                <a:gd name="T121" fmla="*/ 9 h 979"/>
                <a:gd name="T122" fmla="*/ 260 w 696"/>
                <a:gd name="T123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6" h="979">
                  <a:moveTo>
                    <a:pt x="417" y="352"/>
                  </a:moveTo>
                  <a:lnTo>
                    <a:pt x="396" y="367"/>
                  </a:lnTo>
                  <a:lnTo>
                    <a:pt x="371" y="382"/>
                  </a:lnTo>
                  <a:lnTo>
                    <a:pt x="345" y="397"/>
                  </a:lnTo>
                  <a:lnTo>
                    <a:pt x="313" y="412"/>
                  </a:lnTo>
                  <a:lnTo>
                    <a:pt x="279" y="425"/>
                  </a:lnTo>
                  <a:lnTo>
                    <a:pt x="240" y="438"/>
                  </a:lnTo>
                  <a:lnTo>
                    <a:pt x="197" y="447"/>
                  </a:lnTo>
                  <a:lnTo>
                    <a:pt x="151" y="456"/>
                  </a:lnTo>
                  <a:lnTo>
                    <a:pt x="165" y="668"/>
                  </a:lnTo>
                  <a:lnTo>
                    <a:pt x="170" y="699"/>
                  </a:lnTo>
                  <a:lnTo>
                    <a:pt x="179" y="727"/>
                  </a:lnTo>
                  <a:lnTo>
                    <a:pt x="193" y="754"/>
                  </a:lnTo>
                  <a:lnTo>
                    <a:pt x="211" y="778"/>
                  </a:lnTo>
                  <a:lnTo>
                    <a:pt x="233" y="799"/>
                  </a:lnTo>
                  <a:lnTo>
                    <a:pt x="260" y="816"/>
                  </a:lnTo>
                  <a:lnTo>
                    <a:pt x="288" y="829"/>
                  </a:lnTo>
                  <a:lnTo>
                    <a:pt x="317" y="836"/>
                  </a:lnTo>
                  <a:lnTo>
                    <a:pt x="348" y="840"/>
                  </a:lnTo>
                  <a:lnTo>
                    <a:pt x="378" y="836"/>
                  </a:lnTo>
                  <a:lnTo>
                    <a:pt x="407" y="829"/>
                  </a:lnTo>
                  <a:lnTo>
                    <a:pt x="436" y="816"/>
                  </a:lnTo>
                  <a:lnTo>
                    <a:pt x="461" y="799"/>
                  </a:lnTo>
                  <a:lnTo>
                    <a:pt x="484" y="778"/>
                  </a:lnTo>
                  <a:lnTo>
                    <a:pt x="503" y="754"/>
                  </a:lnTo>
                  <a:lnTo>
                    <a:pt x="516" y="727"/>
                  </a:lnTo>
                  <a:lnTo>
                    <a:pt x="526" y="699"/>
                  </a:lnTo>
                  <a:lnTo>
                    <a:pt x="530" y="668"/>
                  </a:lnTo>
                  <a:lnTo>
                    <a:pt x="547" y="406"/>
                  </a:lnTo>
                  <a:lnTo>
                    <a:pt x="508" y="395"/>
                  </a:lnTo>
                  <a:lnTo>
                    <a:pt x="476" y="384"/>
                  </a:lnTo>
                  <a:lnTo>
                    <a:pt x="451" y="372"/>
                  </a:lnTo>
                  <a:lnTo>
                    <a:pt x="433" y="362"/>
                  </a:lnTo>
                  <a:lnTo>
                    <a:pt x="417" y="352"/>
                  </a:lnTo>
                  <a:close/>
                  <a:moveTo>
                    <a:pt x="524" y="178"/>
                  </a:moveTo>
                  <a:lnTo>
                    <a:pt x="501" y="240"/>
                  </a:lnTo>
                  <a:lnTo>
                    <a:pt x="505" y="242"/>
                  </a:lnTo>
                  <a:lnTo>
                    <a:pt x="509" y="246"/>
                  </a:lnTo>
                  <a:lnTo>
                    <a:pt x="514" y="248"/>
                  </a:lnTo>
                  <a:lnTo>
                    <a:pt x="520" y="251"/>
                  </a:lnTo>
                  <a:lnTo>
                    <a:pt x="528" y="254"/>
                  </a:lnTo>
                  <a:lnTo>
                    <a:pt x="540" y="258"/>
                  </a:lnTo>
                  <a:lnTo>
                    <a:pt x="557" y="264"/>
                  </a:lnTo>
                  <a:lnTo>
                    <a:pt x="555" y="240"/>
                  </a:lnTo>
                  <a:lnTo>
                    <a:pt x="549" y="218"/>
                  </a:lnTo>
                  <a:lnTo>
                    <a:pt x="539" y="197"/>
                  </a:lnTo>
                  <a:lnTo>
                    <a:pt x="524" y="178"/>
                  </a:lnTo>
                  <a:close/>
                  <a:moveTo>
                    <a:pt x="260" y="140"/>
                  </a:moveTo>
                  <a:lnTo>
                    <a:pt x="235" y="142"/>
                  </a:lnTo>
                  <a:lnTo>
                    <a:pt x="211" y="149"/>
                  </a:lnTo>
                  <a:lnTo>
                    <a:pt x="190" y="161"/>
                  </a:lnTo>
                  <a:lnTo>
                    <a:pt x="171" y="178"/>
                  </a:lnTo>
                  <a:lnTo>
                    <a:pt x="156" y="197"/>
                  </a:lnTo>
                  <a:lnTo>
                    <a:pt x="146" y="219"/>
                  </a:lnTo>
                  <a:lnTo>
                    <a:pt x="140" y="244"/>
                  </a:lnTo>
                  <a:lnTo>
                    <a:pt x="139" y="268"/>
                  </a:lnTo>
                  <a:lnTo>
                    <a:pt x="142" y="316"/>
                  </a:lnTo>
                  <a:lnTo>
                    <a:pt x="183" y="308"/>
                  </a:lnTo>
                  <a:lnTo>
                    <a:pt x="218" y="299"/>
                  </a:lnTo>
                  <a:lnTo>
                    <a:pt x="249" y="287"/>
                  </a:lnTo>
                  <a:lnTo>
                    <a:pt x="276" y="275"/>
                  </a:lnTo>
                  <a:lnTo>
                    <a:pt x="299" y="263"/>
                  </a:lnTo>
                  <a:lnTo>
                    <a:pt x="318" y="251"/>
                  </a:lnTo>
                  <a:lnTo>
                    <a:pt x="333" y="239"/>
                  </a:lnTo>
                  <a:lnTo>
                    <a:pt x="346" y="228"/>
                  </a:lnTo>
                  <a:lnTo>
                    <a:pt x="355" y="219"/>
                  </a:lnTo>
                  <a:lnTo>
                    <a:pt x="361" y="212"/>
                  </a:lnTo>
                  <a:lnTo>
                    <a:pt x="365" y="206"/>
                  </a:lnTo>
                  <a:lnTo>
                    <a:pt x="390" y="140"/>
                  </a:lnTo>
                  <a:lnTo>
                    <a:pt x="260" y="140"/>
                  </a:lnTo>
                  <a:close/>
                  <a:moveTo>
                    <a:pt x="260" y="0"/>
                  </a:moveTo>
                  <a:lnTo>
                    <a:pt x="436" y="0"/>
                  </a:lnTo>
                  <a:lnTo>
                    <a:pt x="471" y="2"/>
                  </a:lnTo>
                  <a:lnTo>
                    <a:pt x="506" y="9"/>
                  </a:lnTo>
                  <a:lnTo>
                    <a:pt x="539" y="21"/>
                  </a:lnTo>
                  <a:lnTo>
                    <a:pt x="571" y="38"/>
                  </a:lnTo>
                  <a:lnTo>
                    <a:pt x="599" y="58"/>
                  </a:lnTo>
                  <a:lnTo>
                    <a:pt x="626" y="82"/>
                  </a:lnTo>
                  <a:lnTo>
                    <a:pt x="648" y="110"/>
                  </a:lnTo>
                  <a:lnTo>
                    <a:pt x="667" y="140"/>
                  </a:lnTo>
                  <a:lnTo>
                    <a:pt x="681" y="172"/>
                  </a:lnTo>
                  <a:lnTo>
                    <a:pt x="690" y="206"/>
                  </a:lnTo>
                  <a:lnTo>
                    <a:pt x="696" y="241"/>
                  </a:lnTo>
                  <a:lnTo>
                    <a:pt x="696" y="277"/>
                  </a:lnTo>
                  <a:lnTo>
                    <a:pt x="690" y="357"/>
                  </a:lnTo>
                  <a:lnTo>
                    <a:pt x="669" y="676"/>
                  </a:lnTo>
                  <a:lnTo>
                    <a:pt x="664" y="718"/>
                  </a:lnTo>
                  <a:lnTo>
                    <a:pt x="654" y="757"/>
                  </a:lnTo>
                  <a:lnTo>
                    <a:pt x="639" y="794"/>
                  </a:lnTo>
                  <a:lnTo>
                    <a:pt x="620" y="829"/>
                  </a:lnTo>
                  <a:lnTo>
                    <a:pt x="596" y="861"/>
                  </a:lnTo>
                  <a:lnTo>
                    <a:pt x="568" y="890"/>
                  </a:lnTo>
                  <a:lnTo>
                    <a:pt x="538" y="916"/>
                  </a:lnTo>
                  <a:lnTo>
                    <a:pt x="503" y="938"/>
                  </a:lnTo>
                  <a:lnTo>
                    <a:pt x="466" y="956"/>
                  </a:lnTo>
                  <a:lnTo>
                    <a:pt x="427" y="969"/>
                  </a:lnTo>
                  <a:lnTo>
                    <a:pt x="387" y="976"/>
                  </a:lnTo>
                  <a:lnTo>
                    <a:pt x="348" y="979"/>
                  </a:lnTo>
                  <a:lnTo>
                    <a:pt x="308" y="976"/>
                  </a:lnTo>
                  <a:lnTo>
                    <a:pt x="268" y="969"/>
                  </a:lnTo>
                  <a:lnTo>
                    <a:pt x="229" y="956"/>
                  </a:lnTo>
                  <a:lnTo>
                    <a:pt x="192" y="938"/>
                  </a:lnTo>
                  <a:lnTo>
                    <a:pt x="157" y="916"/>
                  </a:lnTo>
                  <a:lnTo>
                    <a:pt x="126" y="890"/>
                  </a:lnTo>
                  <a:lnTo>
                    <a:pt x="99" y="861"/>
                  </a:lnTo>
                  <a:lnTo>
                    <a:pt x="76" y="829"/>
                  </a:lnTo>
                  <a:lnTo>
                    <a:pt x="56" y="794"/>
                  </a:lnTo>
                  <a:lnTo>
                    <a:pt x="42" y="757"/>
                  </a:lnTo>
                  <a:lnTo>
                    <a:pt x="31" y="718"/>
                  </a:lnTo>
                  <a:lnTo>
                    <a:pt x="26" y="676"/>
                  </a:lnTo>
                  <a:lnTo>
                    <a:pt x="8" y="397"/>
                  </a:lnTo>
                  <a:lnTo>
                    <a:pt x="0" y="277"/>
                  </a:lnTo>
                  <a:lnTo>
                    <a:pt x="0" y="241"/>
                  </a:lnTo>
                  <a:lnTo>
                    <a:pt x="5" y="206"/>
                  </a:lnTo>
                  <a:lnTo>
                    <a:pt x="15" y="172"/>
                  </a:lnTo>
                  <a:lnTo>
                    <a:pt x="29" y="140"/>
                  </a:lnTo>
                  <a:lnTo>
                    <a:pt x="47" y="110"/>
                  </a:lnTo>
                  <a:lnTo>
                    <a:pt x="70" y="82"/>
                  </a:lnTo>
                  <a:lnTo>
                    <a:pt x="96" y="58"/>
                  </a:lnTo>
                  <a:lnTo>
                    <a:pt x="125" y="38"/>
                  </a:lnTo>
                  <a:lnTo>
                    <a:pt x="156" y="21"/>
                  </a:lnTo>
                  <a:lnTo>
                    <a:pt x="190" y="9"/>
                  </a:lnTo>
                  <a:lnTo>
                    <a:pt x="224" y="2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Freeform 296"/>
            <p:cNvSpPr>
              <a:spLocks noEditPoints="1"/>
            </p:cNvSpPr>
            <p:nvPr/>
          </p:nvSpPr>
          <p:spPr bwMode="auto">
            <a:xfrm>
              <a:off x="4583113" y="3757613"/>
              <a:ext cx="242888" cy="101600"/>
            </a:xfrm>
            <a:custGeom>
              <a:avLst/>
              <a:gdLst>
                <a:gd name="T0" fmla="*/ 449 w 1535"/>
                <a:gd name="T1" fmla="*/ 140 h 641"/>
                <a:gd name="T2" fmla="*/ 376 w 1535"/>
                <a:gd name="T3" fmla="*/ 156 h 641"/>
                <a:gd name="T4" fmla="*/ 301 w 1535"/>
                <a:gd name="T5" fmla="*/ 191 h 641"/>
                <a:gd name="T6" fmla="*/ 236 w 1535"/>
                <a:gd name="T7" fmla="*/ 242 h 641"/>
                <a:gd name="T8" fmla="*/ 185 w 1535"/>
                <a:gd name="T9" fmla="*/ 306 h 641"/>
                <a:gd name="T10" fmla="*/ 150 w 1535"/>
                <a:gd name="T11" fmla="*/ 383 h 641"/>
                <a:gd name="T12" fmla="*/ 139 w 1535"/>
                <a:gd name="T13" fmla="*/ 439 h 641"/>
                <a:gd name="T14" fmla="*/ 145 w 1535"/>
                <a:gd name="T15" fmla="*/ 463 h 641"/>
                <a:gd name="T16" fmla="*/ 154 w 1535"/>
                <a:gd name="T17" fmla="*/ 478 h 641"/>
                <a:gd name="T18" fmla="*/ 168 w 1535"/>
                <a:gd name="T19" fmla="*/ 491 h 641"/>
                <a:gd name="T20" fmla="*/ 190 w 1535"/>
                <a:gd name="T21" fmla="*/ 500 h 641"/>
                <a:gd name="T22" fmla="*/ 1330 w 1535"/>
                <a:gd name="T23" fmla="*/ 503 h 641"/>
                <a:gd name="T24" fmla="*/ 1357 w 1535"/>
                <a:gd name="T25" fmla="*/ 496 h 641"/>
                <a:gd name="T26" fmla="*/ 1375 w 1535"/>
                <a:gd name="T27" fmla="*/ 484 h 641"/>
                <a:gd name="T28" fmla="*/ 1386 w 1535"/>
                <a:gd name="T29" fmla="*/ 472 h 641"/>
                <a:gd name="T30" fmla="*/ 1394 w 1535"/>
                <a:gd name="T31" fmla="*/ 452 h 641"/>
                <a:gd name="T32" fmla="*/ 1395 w 1535"/>
                <a:gd name="T33" fmla="*/ 424 h 641"/>
                <a:gd name="T34" fmla="*/ 1370 w 1535"/>
                <a:gd name="T35" fmla="*/ 343 h 641"/>
                <a:gd name="T36" fmla="*/ 1326 w 1535"/>
                <a:gd name="T37" fmla="*/ 272 h 641"/>
                <a:gd name="T38" fmla="*/ 1269 w 1535"/>
                <a:gd name="T39" fmla="*/ 214 h 641"/>
                <a:gd name="T40" fmla="*/ 1198 w 1535"/>
                <a:gd name="T41" fmla="*/ 171 h 641"/>
                <a:gd name="T42" fmla="*/ 1118 w 1535"/>
                <a:gd name="T43" fmla="*/ 145 h 641"/>
                <a:gd name="T44" fmla="*/ 1054 w 1535"/>
                <a:gd name="T45" fmla="*/ 139 h 641"/>
                <a:gd name="T46" fmla="*/ 817 w 1535"/>
                <a:gd name="T47" fmla="*/ 317 h 641"/>
                <a:gd name="T48" fmla="*/ 786 w 1535"/>
                <a:gd name="T49" fmla="*/ 335 h 641"/>
                <a:gd name="T50" fmla="*/ 750 w 1535"/>
                <a:gd name="T51" fmla="*/ 335 h 641"/>
                <a:gd name="T52" fmla="*/ 718 w 1535"/>
                <a:gd name="T53" fmla="*/ 317 h 641"/>
                <a:gd name="T54" fmla="*/ 482 w 1535"/>
                <a:gd name="T55" fmla="*/ 139 h 641"/>
                <a:gd name="T56" fmla="*/ 569 w 1535"/>
                <a:gd name="T57" fmla="*/ 0 h 641"/>
                <a:gd name="T58" fmla="*/ 604 w 1535"/>
                <a:gd name="T59" fmla="*/ 8 h 641"/>
                <a:gd name="T60" fmla="*/ 768 w 1535"/>
                <a:gd name="T61" fmla="*/ 169 h 641"/>
                <a:gd name="T62" fmla="*/ 931 w 1535"/>
                <a:gd name="T63" fmla="*/ 8 h 641"/>
                <a:gd name="T64" fmla="*/ 966 w 1535"/>
                <a:gd name="T65" fmla="*/ 0 h 641"/>
                <a:gd name="T66" fmla="*/ 1099 w 1535"/>
                <a:gd name="T67" fmla="*/ 2 h 641"/>
                <a:gd name="T68" fmla="*/ 1196 w 1535"/>
                <a:gd name="T69" fmla="*/ 21 h 641"/>
                <a:gd name="T70" fmla="*/ 1294 w 1535"/>
                <a:gd name="T71" fmla="*/ 63 h 641"/>
                <a:gd name="T72" fmla="*/ 1379 w 1535"/>
                <a:gd name="T73" fmla="*/ 125 h 641"/>
                <a:gd name="T74" fmla="*/ 1449 w 1535"/>
                <a:gd name="T75" fmla="*/ 203 h 641"/>
                <a:gd name="T76" fmla="*/ 1501 w 1535"/>
                <a:gd name="T77" fmla="*/ 296 h 641"/>
                <a:gd name="T78" fmla="*/ 1532 w 1535"/>
                <a:gd name="T79" fmla="*/ 399 h 641"/>
                <a:gd name="T80" fmla="*/ 1534 w 1535"/>
                <a:gd name="T81" fmla="*/ 459 h 641"/>
                <a:gd name="T82" fmla="*/ 1519 w 1535"/>
                <a:gd name="T83" fmla="*/ 516 h 641"/>
                <a:gd name="T84" fmla="*/ 1488 w 1535"/>
                <a:gd name="T85" fmla="*/ 568 h 641"/>
                <a:gd name="T86" fmla="*/ 1443 w 1535"/>
                <a:gd name="T87" fmla="*/ 608 h 641"/>
                <a:gd name="T88" fmla="*/ 1389 w 1535"/>
                <a:gd name="T89" fmla="*/ 633 h 641"/>
                <a:gd name="T90" fmla="*/ 1330 w 1535"/>
                <a:gd name="T91" fmla="*/ 641 h 641"/>
                <a:gd name="T92" fmla="*/ 175 w 1535"/>
                <a:gd name="T93" fmla="*/ 639 h 641"/>
                <a:gd name="T94" fmla="*/ 118 w 1535"/>
                <a:gd name="T95" fmla="*/ 622 h 641"/>
                <a:gd name="T96" fmla="*/ 68 w 1535"/>
                <a:gd name="T97" fmla="*/ 589 h 641"/>
                <a:gd name="T98" fmla="*/ 30 w 1535"/>
                <a:gd name="T99" fmla="*/ 543 h 641"/>
                <a:gd name="T100" fmla="*/ 7 w 1535"/>
                <a:gd name="T101" fmla="*/ 489 h 641"/>
                <a:gd name="T102" fmla="*/ 0 w 1535"/>
                <a:gd name="T103" fmla="*/ 429 h 641"/>
                <a:gd name="T104" fmla="*/ 15 w 1535"/>
                <a:gd name="T105" fmla="*/ 347 h 641"/>
                <a:gd name="T106" fmla="*/ 58 w 1535"/>
                <a:gd name="T107" fmla="*/ 248 h 641"/>
                <a:gd name="T108" fmla="*/ 119 w 1535"/>
                <a:gd name="T109" fmla="*/ 163 h 641"/>
                <a:gd name="T110" fmla="*/ 197 w 1535"/>
                <a:gd name="T111" fmla="*/ 92 h 641"/>
                <a:gd name="T112" fmla="*/ 289 w 1535"/>
                <a:gd name="T113" fmla="*/ 39 h 641"/>
                <a:gd name="T114" fmla="*/ 392 w 1535"/>
                <a:gd name="T115" fmla="*/ 8 h 641"/>
                <a:gd name="T116" fmla="*/ 482 w 1535"/>
                <a:gd name="T117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5" h="641">
                  <a:moveTo>
                    <a:pt x="482" y="139"/>
                  </a:moveTo>
                  <a:lnTo>
                    <a:pt x="449" y="140"/>
                  </a:lnTo>
                  <a:lnTo>
                    <a:pt x="417" y="145"/>
                  </a:lnTo>
                  <a:lnTo>
                    <a:pt x="376" y="156"/>
                  </a:lnTo>
                  <a:lnTo>
                    <a:pt x="337" y="171"/>
                  </a:lnTo>
                  <a:lnTo>
                    <a:pt x="301" y="191"/>
                  </a:lnTo>
                  <a:lnTo>
                    <a:pt x="267" y="214"/>
                  </a:lnTo>
                  <a:lnTo>
                    <a:pt x="236" y="242"/>
                  </a:lnTo>
                  <a:lnTo>
                    <a:pt x="208" y="272"/>
                  </a:lnTo>
                  <a:lnTo>
                    <a:pt x="185" y="306"/>
                  </a:lnTo>
                  <a:lnTo>
                    <a:pt x="165" y="343"/>
                  </a:lnTo>
                  <a:lnTo>
                    <a:pt x="150" y="383"/>
                  </a:lnTo>
                  <a:lnTo>
                    <a:pt x="140" y="424"/>
                  </a:lnTo>
                  <a:lnTo>
                    <a:pt x="139" y="439"/>
                  </a:lnTo>
                  <a:lnTo>
                    <a:pt x="142" y="452"/>
                  </a:lnTo>
                  <a:lnTo>
                    <a:pt x="145" y="463"/>
                  </a:lnTo>
                  <a:lnTo>
                    <a:pt x="150" y="472"/>
                  </a:lnTo>
                  <a:lnTo>
                    <a:pt x="154" y="478"/>
                  </a:lnTo>
                  <a:lnTo>
                    <a:pt x="161" y="484"/>
                  </a:lnTo>
                  <a:lnTo>
                    <a:pt x="168" y="491"/>
                  </a:lnTo>
                  <a:lnTo>
                    <a:pt x="179" y="496"/>
                  </a:lnTo>
                  <a:lnTo>
                    <a:pt x="190" y="500"/>
                  </a:lnTo>
                  <a:lnTo>
                    <a:pt x="206" y="503"/>
                  </a:lnTo>
                  <a:lnTo>
                    <a:pt x="1330" y="503"/>
                  </a:lnTo>
                  <a:lnTo>
                    <a:pt x="1345" y="500"/>
                  </a:lnTo>
                  <a:lnTo>
                    <a:pt x="1357" y="496"/>
                  </a:lnTo>
                  <a:lnTo>
                    <a:pt x="1367" y="491"/>
                  </a:lnTo>
                  <a:lnTo>
                    <a:pt x="1375" y="484"/>
                  </a:lnTo>
                  <a:lnTo>
                    <a:pt x="1381" y="478"/>
                  </a:lnTo>
                  <a:lnTo>
                    <a:pt x="1386" y="472"/>
                  </a:lnTo>
                  <a:lnTo>
                    <a:pt x="1390" y="463"/>
                  </a:lnTo>
                  <a:lnTo>
                    <a:pt x="1394" y="452"/>
                  </a:lnTo>
                  <a:lnTo>
                    <a:pt x="1396" y="439"/>
                  </a:lnTo>
                  <a:lnTo>
                    <a:pt x="1395" y="424"/>
                  </a:lnTo>
                  <a:lnTo>
                    <a:pt x="1385" y="383"/>
                  </a:lnTo>
                  <a:lnTo>
                    <a:pt x="1370" y="343"/>
                  </a:lnTo>
                  <a:lnTo>
                    <a:pt x="1351" y="306"/>
                  </a:lnTo>
                  <a:lnTo>
                    <a:pt x="1326" y="272"/>
                  </a:lnTo>
                  <a:lnTo>
                    <a:pt x="1300" y="242"/>
                  </a:lnTo>
                  <a:lnTo>
                    <a:pt x="1269" y="214"/>
                  </a:lnTo>
                  <a:lnTo>
                    <a:pt x="1235" y="191"/>
                  </a:lnTo>
                  <a:lnTo>
                    <a:pt x="1198" y="171"/>
                  </a:lnTo>
                  <a:lnTo>
                    <a:pt x="1159" y="156"/>
                  </a:lnTo>
                  <a:lnTo>
                    <a:pt x="1118" y="145"/>
                  </a:lnTo>
                  <a:lnTo>
                    <a:pt x="1086" y="140"/>
                  </a:lnTo>
                  <a:lnTo>
                    <a:pt x="1054" y="139"/>
                  </a:lnTo>
                  <a:lnTo>
                    <a:pt x="995" y="139"/>
                  </a:lnTo>
                  <a:lnTo>
                    <a:pt x="817" y="317"/>
                  </a:lnTo>
                  <a:lnTo>
                    <a:pt x="803" y="329"/>
                  </a:lnTo>
                  <a:lnTo>
                    <a:pt x="786" y="335"/>
                  </a:lnTo>
                  <a:lnTo>
                    <a:pt x="768" y="337"/>
                  </a:lnTo>
                  <a:lnTo>
                    <a:pt x="750" y="335"/>
                  </a:lnTo>
                  <a:lnTo>
                    <a:pt x="733" y="329"/>
                  </a:lnTo>
                  <a:lnTo>
                    <a:pt x="718" y="317"/>
                  </a:lnTo>
                  <a:lnTo>
                    <a:pt x="540" y="139"/>
                  </a:lnTo>
                  <a:lnTo>
                    <a:pt x="482" y="139"/>
                  </a:lnTo>
                  <a:close/>
                  <a:moveTo>
                    <a:pt x="482" y="0"/>
                  </a:moveTo>
                  <a:lnTo>
                    <a:pt x="569" y="0"/>
                  </a:lnTo>
                  <a:lnTo>
                    <a:pt x="587" y="2"/>
                  </a:lnTo>
                  <a:lnTo>
                    <a:pt x="604" y="8"/>
                  </a:lnTo>
                  <a:lnTo>
                    <a:pt x="618" y="20"/>
                  </a:lnTo>
                  <a:lnTo>
                    <a:pt x="768" y="169"/>
                  </a:lnTo>
                  <a:lnTo>
                    <a:pt x="917" y="20"/>
                  </a:lnTo>
                  <a:lnTo>
                    <a:pt x="931" y="8"/>
                  </a:lnTo>
                  <a:lnTo>
                    <a:pt x="948" y="2"/>
                  </a:lnTo>
                  <a:lnTo>
                    <a:pt x="966" y="0"/>
                  </a:lnTo>
                  <a:lnTo>
                    <a:pt x="1054" y="0"/>
                  </a:lnTo>
                  <a:lnTo>
                    <a:pt x="1099" y="2"/>
                  </a:lnTo>
                  <a:lnTo>
                    <a:pt x="1144" y="8"/>
                  </a:lnTo>
                  <a:lnTo>
                    <a:pt x="1196" y="21"/>
                  </a:lnTo>
                  <a:lnTo>
                    <a:pt x="1247" y="39"/>
                  </a:lnTo>
                  <a:lnTo>
                    <a:pt x="1294" y="63"/>
                  </a:lnTo>
                  <a:lnTo>
                    <a:pt x="1338" y="92"/>
                  </a:lnTo>
                  <a:lnTo>
                    <a:pt x="1379" y="125"/>
                  </a:lnTo>
                  <a:lnTo>
                    <a:pt x="1417" y="163"/>
                  </a:lnTo>
                  <a:lnTo>
                    <a:pt x="1449" y="203"/>
                  </a:lnTo>
                  <a:lnTo>
                    <a:pt x="1478" y="248"/>
                  </a:lnTo>
                  <a:lnTo>
                    <a:pt x="1501" y="296"/>
                  </a:lnTo>
                  <a:lnTo>
                    <a:pt x="1519" y="347"/>
                  </a:lnTo>
                  <a:lnTo>
                    <a:pt x="1532" y="399"/>
                  </a:lnTo>
                  <a:lnTo>
                    <a:pt x="1535" y="429"/>
                  </a:lnTo>
                  <a:lnTo>
                    <a:pt x="1534" y="459"/>
                  </a:lnTo>
                  <a:lnTo>
                    <a:pt x="1529" y="489"/>
                  </a:lnTo>
                  <a:lnTo>
                    <a:pt x="1519" y="516"/>
                  </a:lnTo>
                  <a:lnTo>
                    <a:pt x="1506" y="543"/>
                  </a:lnTo>
                  <a:lnTo>
                    <a:pt x="1488" y="568"/>
                  </a:lnTo>
                  <a:lnTo>
                    <a:pt x="1466" y="589"/>
                  </a:lnTo>
                  <a:lnTo>
                    <a:pt x="1443" y="608"/>
                  </a:lnTo>
                  <a:lnTo>
                    <a:pt x="1417" y="622"/>
                  </a:lnTo>
                  <a:lnTo>
                    <a:pt x="1389" y="633"/>
                  </a:lnTo>
                  <a:lnTo>
                    <a:pt x="1359" y="639"/>
                  </a:lnTo>
                  <a:lnTo>
                    <a:pt x="1330" y="641"/>
                  </a:lnTo>
                  <a:lnTo>
                    <a:pt x="206" y="641"/>
                  </a:lnTo>
                  <a:lnTo>
                    <a:pt x="175" y="639"/>
                  </a:lnTo>
                  <a:lnTo>
                    <a:pt x="147" y="633"/>
                  </a:lnTo>
                  <a:lnTo>
                    <a:pt x="118" y="622"/>
                  </a:lnTo>
                  <a:lnTo>
                    <a:pt x="93" y="608"/>
                  </a:lnTo>
                  <a:lnTo>
                    <a:pt x="68" y="589"/>
                  </a:lnTo>
                  <a:lnTo>
                    <a:pt x="48" y="568"/>
                  </a:lnTo>
                  <a:lnTo>
                    <a:pt x="30" y="543"/>
                  </a:lnTo>
                  <a:lnTo>
                    <a:pt x="16" y="516"/>
                  </a:lnTo>
                  <a:lnTo>
                    <a:pt x="7" y="489"/>
                  </a:lnTo>
                  <a:lnTo>
                    <a:pt x="2" y="459"/>
                  </a:lnTo>
                  <a:lnTo>
                    <a:pt x="0" y="429"/>
                  </a:lnTo>
                  <a:lnTo>
                    <a:pt x="3" y="399"/>
                  </a:lnTo>
                  <a:lnTo>
                    <a:pt x="15" y="347"/>
                  </a:lnTo>
                  <a:lnTo>
                    <a:pt x="35" y="296"/>
                  </a:lnTo>
                  <a:lnTo>
                    <a:pt x="58" y="248"/>
                  </a:lnTo>
                  <a:lnTo>
                    <a:pt x="86" y="203"/>
                  </a:lnTo>
                  <a:lnTo>
                    <a:pt x="119" y="163"/>
                  </a:lnTo>
                  <a:lnTo>
                    <a:pt x="156" y="125"/>
                  </a:lnTo>
                  <a:lnTo>
                    <a:pt x="197" y="92"/>
                  </a:lnTo>
                  <a:lnTo>
                    <a:pt x="241" y="63"/>
                  </a:lnTo>
                  <a:lnTo>
                    <a:pt x="289" y="39"/>
                  </a:lnTo>
                  <a:lnTo>
                    <a:pt x="339" y="21"/>
                  </a:lnTo>
                  <a:lnTo>
                    <a:pt x="392" y="8"/>
                  </a:lnTo>
                  <a:lnTo>
                    <a:pt x="436" y="2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5" name="Group 984"/>
          <p:cNvGrpSpPr/>
          <p:nvPr/>
        </p:nvGrpSpPr>
        <p:grpSpPr>
          <a:xfrm>
            <a:off x="3488320" y="3461503"/>
            <a:ext cx="528638" cy="554037"/>
            <a:chOff x="3527425" y="3462338"/>
            <a:chExt cx="528638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8" name="Freeform 301"/>
            <p:cNvSpPr>
              <a:spLocks noEditPoints="1"/>
            </p:cNvSpPr>
            <p:nvPr/>
          </p:nvSpPr>
          <p:spPr bwMode="auto">
            <a:xfrm>
              <a:off x="3592513" y="3462338"/>
              <a:ext cx="103188" cy="142875"/>
            </a:xfrm>
            <a:custGeom>
              <a:avLst/>
              <a:gdLst>
                <a:gd name="T0" fmla="*/ 366 w 650"/>
                <a:gd name="T1" fmla="*/ 351 h 908"/>
                <a:gd name="T2" fmla="*/ 311 w 650"/>
                <a:gd name="T3" fmla="*/ 382 h 908"/>
                <a:gd name="T4" fmla="*/ 240 w 650"/>
                <a:gd name="T5" fmla="*/ 410 h 908"/>
                <a:gd name="T6" fmla="*/ 151 w 650"/>
                <a:gd name="T7" fmla="*/ 429 h 908"/>
                <a:gd name="T8" fmla="*/ 168 w 650"/>
                <a:gd name="T9" fmla="*/ 645 h 908"/>
                <a:gd name="T10" fmla="*/ 188 w 650"/>
                <a:gd name="T11" fmla="*/ 694 h 908"/>
                <a:gd name="T12" fmla="*/ 224 w 650"/>
                <a:gd name="T13" fmla="*/ 734 h 908"/>
                <a:gd name="T14" fmla="*/ 272 w 650"/>
                <a:gd name="T15" fmla="*/ 760 h 908"/>
                <a:gd name="T16" fmla="*/ 325 w 650"/>
                <a:gd name="T17" fmla="*/ 769 h 908"/>
                <a:gd name="T18" fmla="*/ 378 w 650"/>
                <a:gd name="T19" fmla="*/ 760 h 908"/>
                <a:gd name="T20" fmla="*/ 426 w 650"/>
                <a:gd name="T21" fmla="*/ 734 h 908"/>
                <a:gd name="T22" fmla="*/ 462 w 650"/>
                <a:gd name="T23" fmla="*/ 694 h 908"/>
                <a:gd name="T24" fmla="*/ 483 w 650"/>
                <a:gd name="T25" fmla="*/ 645 h 908"/>
                <a:gd name="T26" fmla="*/ 502 w 650"/>
                <a:gd name="T27" fmla="*/ 383 h 908"/>
                <a:gd name="T28" fmla="*/ 440 w 650"/>
                <a:gd name="T29" fmla="*/ 363 h 908"/>
                <a:gd name="T30" fmla="*/ 389 w 650"/>
                <a:gd name="T31" fmla="*/ 336 h 908"/>
                <a:gd name="T32" fmla="*/ 473 w 650"/>
                <a:gd name="T33" fmla="*/ 224 h 908"/>
                <a:gd name="T34" fmla="*/ 481 w 650"/>
                <a:gd name="T35" fmla="*/ 228 h 908"/>
                <a:gd name="T36" fmla="*/ 496 w 650"/>
                <a:gd name="T37" fmla="*/ 236 h 908"/>
                <a:gd name="T38" fmla="*/ 508 w 650"/>
                <a:gd name="T39" fmla="*/ 219 h 908"/>
                <a:gd name="T40" fmla="*/ 489 w 650"/>
                <a:gd name="T41" fmla="*/ 181 h 908"/>
                <a:gd name="T42" fmla="*/ 223 w 650"/>
                <a:gd name="T43" fmla="*/ 142 h 908"/>
                <a:gd name="T44" fmla="*/ 184 w 650"/>
                <a:gd name="T45" fmla="*/ 159 h 908"/>
                <a:gd name="T46" fmla="*/ 155 w 650"/>
                <a:gd name="T47" fmla="*/ 190 h 908"/>
                <a:gd name="T48" fmla="*/ 140 w 650"/>
                <a:gd name="T49" fmla="*/ 231 h 908"/>
                <a:gd name="T50" fmla="*/ 143 w 650"/>
                <a:gd name="T51" fmla="*/ 289 h 908"/>
                <a:gd name="T52" fmla="*/ 213 w 650"/>
                <a:gd name="T53" fmla="*/ 272 h 908"/>
                <a:gd name="T54" fmla="*/ 266 w 650"/>
                <a:gd name="T55" fmla="*/ 250 h 908"/>
                <a:gd name="T56" fmla="*/ 303 w 650"/>
                <a:gd name="T57" fmla="*/ 226 h 908"/>
                <a:gd name="T58" fmla="*/ 325 w 650"/>
                <a:gd name="T59" fmla="*/ 206 h 908"/>
                <a:gd name="T60" fmla="*/ 336 w 650"/>
                <a:gd name="T61" fmla="*/ 193 h 908"/>
                <a:gd name="T62" fmla="*/ 244 w 650"/>
                <a:gd name="T63" fmla="*/ 140 h 908"/>
                <a:gd name="T64" fmla="*/ 406 w 650"/>
                <a:gd name="T65" fmla="*/ 0 h 908"/>
                <a:gd name="T66" fmla="*/ 471 w 650"/>
                <a:gd name="T67" fmla="*/ 10 h 908"/>
                <a:gd name="T68" fmla="*/ 532 w 650"/>
                <a:gd name="T69" fmla="*/ 36 h 908"/>
                <a:gd name="T70" fmla="*/ 584 w 650"/>
                <a:gd name="T71" fmla="*/ 78 h 908"/>
                <a:gd name="T72" fmla="*/ 622 w 650"/>
                <a:gd name="T73" fmla="*/ 133 h 908"/>
                <a:gd name="T74" fmla="*/ 644 w 650"/>
                <a:gd name="T75" fmla="*/ 194 h 908"/>
                <a:gd name="T76" fmla="*/ 650 w 650"/>
                <a:gd name="T77" fmla="*/ 261 h 908"/>
                <a:gd name="T78" fmla="*/ 626 w 650"/>
                <a:gd name="T79" fmla="*/ 627 h 908"/>
                <a:gd name="T80" fmla="*/ 611 w 650"/>
                <a:gd name="T81" fmla="*/ 701 h 908"/>
                <a:gd name="T82" fmla="*/ 580 w 650"/>
                <a:gd name="T83" fmla="*/ 769 h 908"/>
                <a:gd name="T84" fmla="*/ 532 w 650"/>
                <a:gd name="T85" fmla="*/ 827 h 908"/>
                <a:gd name="T86" fmla="*/ 470 w 650"/>
                <a:gd name="T87" fmla="*/ 871 h 908"/>
                <a:gd name="T88" fmla="*/ 399 w 650"/>
                <a:gd name="T89" fmla="*/ 899 h 908"/>
                <a:gd name="T90" fmla="*/ 325 w 650"/>
                <a:gd name="T91" fmla="*/ 908 h 908"/>
                <a:gd name="T92" fmla="*/ 251 w 650"/>
                <a:gd name="T93" fmla="*/ 899 h 908"/>
                <a:gd name="T94" fmla="*/ 180 w 650"/>
                <a:gd name="T95" fmla="*/ 871 h 908"/>
                <a:gd name="T96" fmla="*/ 118 w 650"/>
                <a:gd name="T97" fmla="*/ 827 h 908"/>
                <a:gd name="T98" fmla="*/ 72 w 650"/>
                <a:gd name="T99" fmla="*/ 769 h 908"/>
                <a:gd name="T100" fmla="*/ 40 w 650"/>
                <a:gd name="T101" fmla="*/ 701 h 908"/>
                <a:gd name="T102" fmla="*/ 25 w 650"/>
                <a:gd name="T103" fmla="*/ 627 h 908"/>
                <a:gd name="T104" fmla="*/ 0 w 650"/>
                <a:gd name="T105" fmla="*/ 261 h 908"/>
                <a:gd name="T106" fmla="*/ 6 w 650"/>
                <a:gd name="T107" fmla="*/ 194 h 908"/>
                <a:gd name="T108" fmla="*/ 28 w 650"/>
                <a:gd name="T109" fmla="*/ 133 h 908"/>
                <a:gd name="T110" fmla="*/ 66 w 650"/>
                <a:gd name="T111" fmla="*/ 78 h 908"/>
                <a:gd name="T112" fmla="*/ 118 w 650"/>
                <a:gd name="T113" fmla="*/ 36 h 908"/>
                <a:gd name="T114" fmla="*/ 179 w 650"/>
                <a:gd name="T115" fmla="*/ 10 h 908"/>
                <a:gd name="T116" fmla="*/ 244 w 650"/>
                <a:gd name="T117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0" h="908">
                  <a:moveTo>
                    <a:pt x="389" y="336"/>
                  </a:moveTo>
                  <a:lnTo>
                    <a:pt x="366" y="351"/>
                  </a:lnTo>
                  <a:lnTo>
                    <a:pt x="341" y="367"/>
                  </a:lnTo>
                  <a:lnTo>
                    <a:pt x="311" y="382"/>
                  </a:lnTo>
                  <a:lnTo>
                    <a:pt x="278" y="397"/>
                  </a:lnTo>
                  <a:lnTo>
                    <a:pt x="240" y="410"/>
                  </a:lnTo>
                  <a:lnTo>
                    <a:pt x="198" y="420"/>
                  </a:lnTo>
                  <a:lnTo>
                    <a:pt x="151" y="429"/>
                  </a:lnTo>
                  <a:lnTo>
                    <a:pt x="164" y="618"/>
                  </a:lnTo>
                  <a:lnTo>
                    <a:pt x="168" y="645"/>
                  </a:lnTo>
                  <a:lnTo>
                    <a:pt x="177" y="671"/>
                  </a:lnTo>
                  <a:lnTo>
                    <a:pt x="188" y="694"/>
                  </a:lnTo>
                  <a:lnTo>
                    <a:pt x="205" y="715"/>
                  </a:lnTo>
                  <a:lnTo>
                    <a:pt x="224" y="734"/>
                  </a:lnTo>
                  <a:lnTo>
                    <a:pt x="248" y="749"/>
                  </a:lnTo>
                  <a:lnTo>
                    <a:pt x="272" y="760"/>
                  </a:lnTo>
                  <a:lnTo>
                    <a:pt x="299" y="767"/>
                  </a:lnTo>
                  <a:lnTo>
                    <a:pt x="325" y="769"/>
                  </a:lnTo>
                  <a:lnTo>
                    <a:pt x="352" y="767"/>
                  </a:lnTo>
                  <a:lnTo>
                    <a:pt x="378" y="760"/>
                  </a:lnTo>
                  <a:lnTo>
                    <a:pt x="404" y="749"/>
                  </a:lnTo>
                  <a:lnTo>
                    <a:pt x="426" y="734"/>
                  </a:lnTo>
                  <a:lnTo>
                    <a:pt x="446" y="715"/>
                  </a:lnTo>
                  <a:lnTo>
                    <a:pt x="462" y="694"/>
                  </a:lnTo>
                  <a:lnTo>
                    <a:pt x="475" y="671"/>
                  </a:lnTo>
                  <a:lnTo>
                    <a:pt x="483" y="645"/>
                  </a:lnTo>
                  <a:lnTo>
                    <a:pt x="487" y="618"/>
                  </a:lnTo>
                  <a:lnTo>
                    <a:pt x="502" y="383"/>
                  </a:lnTo>
                  <a:lnTo>
                    <a:pt x="468" y="373"/>
                  </a:lnTo>
                  <a:lnTo>
                    <a:pt x="440" y="363"/>
                  </a:lnTo>
                  <a:lnTo>
                    <a:pt x="417" y="352"/>
                  </a:lnTo>
                  <a:lnTo>
                    <a:pt x="389" y="336"/>
                  </a:lnTo>
                  <a:close/>
                  <a:moveTo>
                    <a:pt x="489" y="181"/>
                  </a:moveTo>
                  <a:lnTo>
                    <a:pt x="473" y="224"/>
                  </a:lnTo>
                  <a:lnTo>
                    <a:pt x="477" y="226"/>
                  </a:lnTo>
                  <a:lnTo>
                    <a:pt x="481" y="228"/>
                  </a:lnTo>
                  <a:lnTo>
                    <a:pt x="486" y="232"/>
                  </a:lnTo>
                  <a:lnTo>
                    <a:pt x="496" y="236"/>
                  </a:lnTo>
                  <a:lnTo>
                    <a:pt x="511" y="240"/>
                  </a:lnTo>
                  <a:lnTo>
                    <a:pt x="508" y="219"/>
                  </a:lnTo>
                  <a:lnTo>
                    <a:pt x="500" y="200"/>
                  </a:lnTo>
                  <a:lnTo>
                    <a:pt x="489" y="181"/>
                  </a:lnTo>
                  <a:close/>
                  <a:moveTo>
                    <a:pt x="244" y="140"/>
                  </a:moveTo>
                  <a:lnTo>
                    <a:pt x="223" y="142"/>
                  </a:lnTo>
                  <a:lnTo>
                    <a:pt x="203" y="149"/>
                  </a:lnTo>
                  <a:lnTo>
                    <a:pt x="184" y="159"/>
                  </a:lnTo>
                  <a:lnTo>
                    <a:pt x="168" y="173"/>
                  </a:lnTo>
                  <a:lnTo>
                    <a:pt x="155" y="190"/>
                  </a:lnTo>
                  <a:lnTo>
                    <a:pt x="146" y="209"/>
                  </a:lnTo>
                  <a:lnTo>
                    <a:pt x="140" y="231"/>
                  </a:lnTo>
                  <a:lnTo>
                    <a:pt x="139" y="252"/>
                  </a:lnTo>
                  <a:lnTo>
                    <a:pt x="143" y="289"/>
                  </a:lnTo>
                  <a:lnTo>
                    <a:pt x="180" y="281"/>
                  </a:lnTo>
                  <a:lnTo>
                    <a:pt x="213" y="272"/>
                  </a:lnTo>
                  <a:lnTo>
                    <a:pt x="241" y="261"/>
                  </a:lnTo>
                  <a:lnTo>
                    <a:pt x="266" y="250"/>
                  </a:lnTo>
                  <a:lnTo>
                    <a:pt x="286" y="238"/>
                  </a:lnTo>
                  <a:lnTo>
                    <a:pt x="303" y="226"/>
                  </a:lnTo>
                  <a:lnTo>
                    <a:pt x="315" y="216"/>
                  </a:lnTo>
                  <a:lnTo>
                    <a:pt x="325" y="206"/>
                  </a:lnTo>
                  <a:lnTo>
                    <a:pt x="331" y="199"/>
                  </a:lnTo>
                  <a:lnTo>
                    <a:pt x="336" y="193"/>
                  </a:lnTo>
                  <a:lnTo>
                    <a:pt x="356" y="140"/>
                  </a:lnTo>
                  <a:lnTo>
                    <a:pt x="244" y="140"/>
                  </a:lnTo>
                  <a:close/>
                  <a:moveTo>
                    <a:pt x="244" y="0"/>
                  </a:moveTo>
                  <a:lnTo>
                    <a:pt x="406" y="0"/>
                  </a:lnTo>
                  <a:lnTo>
                    <a:pt x="440" y="4"/>
                  </a:lnTo>
                  <a:lnTo>
                    <a:pt x="471" y="10"/>
                  </a:lnTo>
                  <a:lnTo>
                    <a:pt x="503" y="21"/>
                  </a:lnTo>
                  <a:lnTo>
                    <a:pt x="532" y="36"/>
                  </a:lnTo>
                  <a:lnTo>
                    <a:pt x="559" y="56"/>
                  </a:lnTo>
                  <a:lnTo>
                    <a:pt x="584" y="78"/>
                  </a:lnTo>
                  <a:lnTo>
                    <a:pt x="605" y="104"/>
                  </a:lnTo>
                  <a:lnTo>
                    <a:pt x="622" y="133"/>
                  </a:lnTo>
                  <a:lnTo>
                    <a:pt x="636" y="163"/>
                  </a:lnTo>
                  <a:lnTo>
                    <a:pt x="644" y="194"/>
                  </a:lnTo>
                  <a:lnTo>
                    <a:pt x="650" y="227"/>
                  </a:lnTo>
                  <a:lnTo>
                    <a:pt x="650" y="261"/>
                  </a:lnTo>
                  <a:lnTo>
                    <a:pt x="645" y="334"/>
                  </a:lnTo>
                  <a:lnTo>
                    <a:pt x="626" y="627"/>
                  </a:lnTo>
                  <a:lnTo>
                    <a:pt x="621" y="665"/>
                  </a:lnTo>
                  <a:lnTo>
                    <a:pt x="611" y="701"/>
                  </a:lnTo>
                  <a:lnTo>
                    <a:pt x="598" y="736"/>
                  </a:lnTo>
                  <a:lnTo>
                    <a:pt x="580" y="769"/>
                  </a:lnTo>
                  <a:lnTo>
                    <a:pt x="557" y="799"/>
                  </a:lnTo>
                  <a:lnTo>
                    <a:pt x="532" y="827"/>
                  </a:lnTo>
                  <a:lnTo>
                    <a:pt x="503" y="851"/>
                  </a:lnTo>
                  <a:lnTo>
                    <a:pt x="470" y="871"/>
                  </a:lnTo>
                  <a:lnTo>
                    <a:pt x="435" y="887"/>
                  </a:lnTo>
                  <a:lnTo>
                    <a:pt x="399" y="899"/>
                  </a:lnTo>
                  <a:lnTo>
                    <a:pt x="362" y="906"/>
                  </a:lnTo>
                  <a:lnTo>
                    <a:pt x="325" y="908"/>
                  </a:lnTo>
                  <a:lnTo>
                    <a:pt x="288" y="906"/>
                  </a:lnTo>
                  <a:lnTo>
                    <a:pt x="251" y="899"/>
                  </a:lnTo>
                  <a:lnTo>
                    <a:pt x="215" y="887"/>
                  </a:lnTo>
                  <a:lnTo>
                    <a:pt x="180" y="871"/>
                  </a:lnTo>
                  <a:lnTo>
                    <a:pt x="148" y="851"/>
                  </a:lnTo>
                  <a:lnTo>
                    <a:pt x="118" y="827"/>
                  </a:lnTo>
                  <a:lnTo>
                    <a:pt x="93" y="799"/>
                  </a:lnTo>
                  <a:lnTo>
                    <a:pt x="72" y="769"/>
                  </a:lnTo>
                  <a:lnTo>
                    <a:pt x="53" y="736"/>
                  </a:lnTo>
                  <a:lnTo>
                    <a:pt x="40" y="701"/>
                  </a:lnTo>
                  <a:lnTo>
                    <a:pt x="30" y="665"/>
                  </a:lnTo>
                  <a:lnTo>
                    <a:pt x="25" y="627"/>
                  </a:lnTo>
                  <a:lnTo>
                    <a:pt x="8" y="371"/>
                  </a:lnTo>
                  <a:lnTo>
                    <a:pt x="0" y="261"/>
                  </a:lnTo>
                  <a:lnTo>
                    <a:pt x="1" y="227"/>
                  </a:lnTo>
                  <a:lnTo>
                    <a:pt x="6" y="194"/>
                  </a:lnTo>
                  <a:lnTo>
                    <a:pt x="15" y="163"/>
                  </a:lnTo>
                  <a:lnTo>
                    <a:pt x="28" y="133"/>
                  </a:lnTo>
                  <a:lnTo>
                    <a:pt x="45" y="104"/>
                  </a:lnTo>
                  <a:lnTo>
                    <a:pt x="66" y="78"/>
                  </a:lnTo>
                  <a:lnTo>
                    <a:pt x="91" y="56"/>
                  </a:lnTo>
                  <a:lnTo>
                    <a:pt x="118" y="36"/>
                  </a:lnTo>
                  <a:lnTo>
                    <a:pt x="148" y="21"/>
                  </a:lnTo>
                  <a:lnTo>
                    <a:pt x="179" y="10"/>
                  </a:lnTo>
                  <a:lnTo>
                    <a:pt x="212" y="4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Freeform 302"/>
            <p:cNvSpPr>
              <a:spLocks noEditPoints="1"/>
            </p:cNvSpPr>
            <p:nvPr/>
          </p:nvSpPr>
          <p:spPr bwMode="auto">
            <a:xfrm>
              <a:off x="3527425" y="3611563"/>
              <a:ext cx="233363" cy="95250"/>
            </a:xfrm>
            <a:custGeom>
              <a:avLst/>
              <a:gdLst>
                <a:gd name="T0" fmla="*/ 443 w 1468"/>
                <a:gd name="T1" fmla="*/ 141 h 600"/>
                <a:gd name="T2" fmla="*/ 373 w 1468"/>
                <a:gd name="T3" fmla="*/ 155 h 600"/>
                <a:gd name="T4" fmla="*/ 299 w 1468"/>
                <a:gd name="T5" fmla="*/ 192 h 600"/>
                <a:gd name="T6" fmla="*/ 237 w 1468"/>
                <a:gd name="T7" fmla="*/ 247 h 600"/>
                <a:gd name="T8" fmla="*/ 191 w 1468"/>
                <a:gd name="T9" fmla="*/ 316 h 600"/>
                <a:gd name="T10" fmla="*/ 165 w 1468"/>
                <a:gd name="T11" fmla="*/ 395 h 600"/>
                <a:gd name="T12" fmla="*/ 1315 w 1468"/>
                <a:gd name="T13" fmla="*/ 461 h 600"/>
                <a:gd name="T14" fmla="*/ 1293 w 1468"/>
                <a:gd name="T15" fmla="*/ 354 h 600"/>
                <a:gd name="T16" fmla="*/ 1257 w 1468"/>
                <a:gd name="T17" fmla="*/ 280 h 600"/>
                <a:gd name="T18" fmla="*/ 1203 w 1468"/>
                <a:gd name="T19" fmla="*/ 217 h 600"/>
                <a:gd name="T20" fmla="*/ 1134 w 1468"/>
                <a:gd name="T21" fmla="*/ 171 h 600"/>
                <a:gd name="T22" fmla="*/ 1054 w 1468"/>
                <a:gd name="T23" fmla="*/ 145 h 600"/>
                <a:gd name="T24" fmla="*/ 996 w 1468"/>
                <a:gd name="T25" fmla="*/ 140 h 600"/>
                <a:gd name="T26" fmla="*/ 784 w 1468"/>
                <a:gd name="T27" fmla="*/ 301 h 600"/>
                <a:gd name="T28" fmla="*/ 752 w 1468"/>
                <a:gd name="T29" fmla="*/ 319 h 600"/>
                <a:gd name="T30" fmla="*/ 717 w 1468"/>
                <a:gd name="T31" fmla="*/ 319 h 600"/>
                <a:gd name="T32" fmla="*/ 685 w 1468"/>
                <a:gd name="T33" fmla="*/ 301 h 600"/>
                <a:gd name="T34" fmla="*/ 472 w 1468"/>
                <a:gd name="T35" fmla="*/ 140 h 600"/>
                <a:gd name="T36" fmla="*/ 553 w 1468"/>
                <a:gd name="T37" fmla="*/ 0 h 600"/>
                <a:gd name="T38" fmla="*/ 588 w 1468"/>
                <a:gd name="T39" fmla="*/ 9 h 600"/>
                <a:gd name="T40" fmla="*/ 734 w 1468"/>
                <a:gd name="T41" fmla="*/ 153 h 600"/>
                <a:gd name="T42" fmla="*/ 882 w 1468"/>
                <a:gd name="T43" fmla="*/ 9 h 600"/>
                <a:gd name="T44" fmla="*/ 917 w 1468"/>
                <a:gd name="T45" fmla="*/ 0 h 600"/>
                <a:gd name="T46" fmla="*/ 1039 w 1468"/>
                <a:gd name="T47" fmla="*/ 2 h 600"/>
                <a:gd name="T48" fmla="*/ 1129 w 1468"/>
                <a:gd name="T49" fmla="*/ 20 h 600"/>
                <a:gd name="T50" fmla="*/ 1220 w 1468"/>
                <a:gd name="T51" fmla="*/ 59 h 600"/>
                <a:gd name="T52" fmla="*/ 1298 w 1468"/>
                <a:gd name="T53" fmla="*/ 116 h 600"/>
                <a:gd name="T54" fmla="*/ 1363 w 1468"/>
                <a:gd name="T55" fmla="*/ 189 h 600"/>
                <a:gd name="T56" fmla="*/ 1412 w 1468"/>
                <a:gd name="T57" fmla="*/ 275 h 600"/>
                <a:gd name="T58" fmla="*/ 1441 w 1468"/>
                <a:gd name="T59" fmla="*/ 371 h 600"/>
                <a:gd name="T60" fmla="*/ 1467 w 1468"/>
                <a:gd name="T61" fmla="*/ 518 h 600"/>
                <a:gd name="T62" fmla="*/ 1466 w 1468"/>
                <a:gd name="T63" fmla="*/ 548 h 600"/>
                <a:gd name="T64" fmla="*/ 1452 w 1468"/>
                <a:gd name="T65" fmla="*/ 574 h 600"/>
                <a:gd name="T66" fmla="*/ 1428 w 1468"/>
                <a:gd name="T67" fmla="*/ 593 h 600"/>
                <a:gd name="T68" fmla="*/ 1398 w 1468"/>
                <a:gd name="T69" fmla="*/ 600 h 600"/>
                <a:gd name="T70" fmla="*/ 55 w 1468"/>
                <a:gd name="T71" fmla="*/ 598 h 600"/>
                <a:gd name="T72" fmla="*/ 28 w 1468"/>
                <a:gd name="T73" fmla="*/ 585 h 600"/>
                <a:gd name="T74" fmla="*/ 8 w 1468"/>
                <a:gd name="T75" fmla="*/ 562 h 600"/>
                <a:gd name="T76" fmla="*/ 0 w 1468"/>
                <a:gd name="T77" fmla="*/ 533 h 600"/>
                <a:gd name="T78" fmla="*/ 29 w 1468"/>
                <a:gd name="T79" fmla="*/ 371 h 600"/>
                <a:gd name="T80" fmla="*/ 57 w 1468"/>
                <a:gd name="T81" fmla="*/ 275 h 600"/>
                <a:gd name="T82" fmla="*/ 105 w 1468"/>
                <a:gd name="T83" fmla="*/ 189 h 600"/>
                <a:gd name="T84" fmla="*/ 170 w 1468"/>
                <a:gd name="T85" fmla="*/ 116 h 600"/>
                <a:gd name="T86" fmla="*/ 249 w 1468"/>
                <a:gd name="T87" fmla="*/ 59 h 600"/>
                <a:gd name="T88" fmla="*/ 339 w 1468"/>
                <a:gd name="T89" fmla="*/ 20 h 600"/>
                <a:gd name="T90" fmla="*/ 430 w 1468"/>
                <a:gd name="T91" fmla="*/ 2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68" h="600">
                  <a:moveTo>
                    <a:pt x="472" y="140"/>
                  </a:moveTo>
                  <a:lnTo>
                    <a:pt x="443" y="141"/>
                  </a:lnTo>
                  <a:lnTo>
                    <a:pt x="414" y="145"/>
                  </a:lnTo>
                  <a:lnTo>
                    <a:pt x="373" y="155"/>
                  </a:lnTo>
                  <a:lnTo>
                    <a:pt x="334" y="171"/>
                  </a:lnTo>
                  <a:lnTo>
                    <a:pt x="299" y="192"/>
                  </a:lnTo>
                  <a:lnTo>
                    <a:pt x="266" y="217"/>
                  </a:lnTo>
                  <a:lnTo>
                    <a:pt x="237" y="247"/>
                  </a:lnTo>
                  <a:lnTo>
                    <a:pt x="212" y="280"/>
                  </a:lnTo>
                  <a:lnTo>
                    <a:pt x="191" y="316"/>
                  </a:lnTo>
                  <a:lnTo>
                    <a:pt x="176" y="354"/>
                  </a:lnTo>
                  <a:lnTo>
                    <a:pt x="165" y="395"/>
                  </a:lnTo>
                  <a:lnTo>
                    <a:pt x="154" y="461"/>
                  </a:lnTo>
                  <a:lnTo>
                    <a:pt x="1315" y="461"/>
                  </a:lnTo>
                  <a:lnTo>
                    <a:pt x="1304" y="395"/>
                  </a:lnTo>
                  <a:lnTo>
                    <a:pt x="1293" y="354"/>
                  </a:lnTo>
                  <a:lnTo>
                    <a:pt x="1277" y="316"/>
                  </a:lnTo>
                  <a:lnTo>
                    <a:pt x="1257" y="280"/>
                  </a:lnTo>
                  <a:lnTo>
                    <a:pt x="1232" y="247"/>
                  </a:lnTo>
                  <a:lnTo>
                    <a:pt x="1203" y="217"/>
                  </a:lnTo>
                  <a:lnTo>
                    <a:pt x="1170" y="192"/>
                  </a:lnTo>
                  <a:lnTo>
                    <a:pt x="1134" y="171"/>
                  </a:lnTo>
                  <a:lnTo>
                    <a:pt x="1096" y="155"/>
                  </a:lnTo>
                  <a:lnTo>
                    <a:pt x="1054" y="145"/>
                  </a:lnTo>
                  <a:lnTo>
                    <a:pt x="1026" y="141"/>
                  </a:lnTo>
                  <a:lnTo>
                    <a:pt x="996" y="140"/>
                  </a:lnTo>
                  <a:lnTo>
                    <a:pt x="945" y="140"/>
                  </a:lnTo>
                  <a:lnTo>
                    <a:pt x="784" y="301"/>
                  </a:lnTo>
                  <a:lnTo>
                    <a:pt x="769" y="312"/>
                  </a:lnTo>
                  <a:lnTo>
                    <a:pt x="752" y="319"/>
                  </a:lnTo>
                  <a:lnTo>
                    <a:pt x="734" y="321"/>
                  </a:lnTo>
                  <a:lnTo>
                    <a:pt x="717" y="319"/>
                  </a:lnTo>
                  <a:lnTo>
                    <a:pt x="700" y="312"/>
                  </a:lnTo>
                  <a:lnTo>
                    <a:pt x="685" y="301"/>
                  </a:lnTo>
                  <a:lnTo>
                    <a:pt x="524" y="140"/>
                  </a:lnTo>
                  <a:lnTo>
                    <a:pt x="472" y="140"/>
                  </a:lnTo>
                  <a:close/>
                  <a:moveTo>
                    <a:pt x="472" y="0"/>
                  </a:moveTo>
                  <a:lnTo>
                    <a:pt x="553" y="0"/>
                  </a:lnTo>
                  <a:lnTo>
                    <a:pt x="571" y="3"/>
                  </a:lnTo>
                  <a:lnTo>
                    <a:pt x="588" y="9"/>
                  </a:lnTo>
                  <a:lnTo>
                    <a:pt x="601" y="21"/>
                  </a:lnTo>
                  <a:lnTo>
                    <a:pt x="734" y="153"/>
                  </a:lnTo>
                  <a:lnTo>
                    <a:pt x="867" y="21"/>
                  </a:lnTo>
                  <a:lnTo>
                    <a:pt x="882" y="9"/>
                  </a:lnTo>
                  <a:lnTo>
                    <a:pt x="898" y="3"/>
                  </a:lnTo>
                  <a:lnTo>
                    <a:pt x="917" y="0"/>
                  </a:lnTo>
                  <a:lnTo>
                    <a:pt x="996" y="0"/>
                  </a:lnTo>
                  <a:lnTo>
                    <a:pt x="1039" y="2"/>
                  </a:lnTo>
                  <a:lnTo>
                    <a:pt x="1080" y="8"/>
                  </a:lnTo>
                  <a:lnTo>
                    <a:pt x="1129" y="20"/>
                  </a:lnTo>
                  <a:lnTo>
                    <a:pt x="1175" y="37"/>
                  </a:lnTo>
                  <a:lnTo>
                    <a:pt x="1220" y="59"/>
                  </a:lnTo>
                  <a:lnTo>
                    <a:pt x="1260" y="85"/>
                  </a:lnTo>
                  <a:lnTo>
                    <a:pt x="1298" y="116"/>
                  </a:lnTo>
                  <a:lnTo>
                    <a:pt x="1333" y="151"/>
                  </a:lnTo>
                  <a:lnTo>
                    <a:pt x="1363" y="189"/>
                  </a:lnTo>
                  <a:lnTo>
                    <a:pt x="1390" y="231"/>
                  </a:lnTo>
                  <a:lnTo>
                    <a:pt x="1412" y="275"/>
                  </a:lnTo>
                  <a:lnTo>
                    <a:pt x="1429" y="322"/>
                  </a:lnTo>
                  <a:lnTo>
                    <a:pt x="1441" y="371"/>
                  </a:lnTo>
                  <a:lnTo>
                    <a:pt x="1441" y="371"/>
                  </a:lnTo>
                  <a:lnTo>
                    <a:pt x="1467" y="518"/>
                  </a:lnTo>
                  <a:lnTo>
                    <a:pt x="1468" y="533"/>
                  </a:lnTo>
                  <a:lnTo>
                    <a:pt x="1466" y="548"/>
                  </a:lnTo>
                  <a:lnTo>
                    <a:pt x="1461" y="562"/>
                  </a:lnTo>
                  <a:lnTo>
                    <a:pt x="1452" y="574"/>
                  </a:lnTo>
                  <a:lnTo>
                    <a:pt x="1441" y="585"/>
                  </a:lnTo>
                  <a:lnTo>
                    <a:pt x="1428" y="593"/>
                  </a:lnTo>
                  <a:lnTo>
                    <a:pt x="1414" y="598"/>
                  </a:lnTo>
                  <a:lnTo>
                    <a:pt x="1398" y="600"/>
                  </a:lnTo>
                  <a:lnTo>
                    <a:pt x="70" y="600"/>
                  </a:lnTo>
                  <a:lnTo>
                    <a:pt x="55" y="598"/>
                  </a:lnTo>
                  <a:lnTo>
                    <a:pt x="40" y="593"/>
                  </a:lnTo>
                  <a:lnTo>
                    <a:pt x="28" y="585"/>
                  </a:lnTo>
                  <a:lnTo>
                    <a:pt x="17" y="574"/>
                  </a:lnTo>
                  <a:lnTo>
                    <a:pt x="8" y="562"/>
                  </a:lnTo>
                  <a:lnTo>
                    <a:pt x="3" y="548"/>
                  </a:lnTo>
                  <a:lnTo>
                    <a:pt x="0" y="533"/>
                  </a:lnTo>
                  <a:lnTo>
                    <a:pt x="1" y="518"/>
                  </a:lnTo>
                  <a:lnTo>
                    <a:pt x="29" y="371"/>
                  </a:lnTo>
                  <a:lnTo>
                    <a:pt x="40" y="322"/>
                  </a:lnTo>
                  <a:lnTo>
                    <a:pt x="57" y="275"/>
                  </a:lnTo>
                  <a:lnTo>
                    <a:pt x="78" y="231"/>
                  </a:lnTo>
                  <a:lnTo>
                    <a:pt x="105" y="189"/>
                  </a:lnTo>
                  <a:lnTo>
                    <a:pt x="136" y="151"/>
                  </a:lnTo>
                  <a:lnTo>
                    <a:pt x="170" y="116"/>
                  </a:lnTo>
                  <a:lnTo>
                    <a:pt x="208" y="85"/>
                  </a:lnTo>
                  <a:lnTo>
                    <a:pt x="249" y="59"/>
                  </a:lnTo>
                  <a:lnTo>
                    <a:pt x="293" y="37"/>
                  </a:lnTo>
                  <a:lnTo>
                    <a:pt x="339" y="20"/>
                  </a:lnTo>
                  <a:lnTo>
                    <a:pt x="388" y="8"/>
                  </a:lnTo>
                  <a:lnTo>
                    <a:pt x="430" y="2"/>
                  </a:lnTo>
                  <a:lnTo>
                    <a:pt x="4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303"/>
            <p:cNvSpPr>
              <a:spLocks noEditPoints="1"/>
            </p:cNvSpPr>
            <p:nvPr/>
          </p:nvSpPr>
          <p:spPr bwMode="auto">
            <a:xfrm>
              <a:off x="3887788" y="3770313"/>
              <a:ext cx="103188" cy="144463"/>
            </a:xfrm>
            <a:custGeom>
              <a:avLst/>
              <a:gdLst>
                <a:gd name="T0" fmla="*/ 366 w 649"/>
                <a:gd name="T1" fmla="*/ 350 h 906"/>
                <a:gd name="T2" fmla="*/ 311 w 649"/>
                <a:gd name="T3" fmla="*/ 380 h 906"/>
                <a:gd name="T4" fmla="*/ 240 w 649"/>
                <a:gd name="T5" fmla="*/ 408 h 906"/>
                <a:gd name="T6" fmla="*/ 151 w 649"/>
                <a:gd name="T7" fmla="*/ 427 h 906"/>
                <a:gd name="T8" fmla="*/ 168 w 649"/>
                <a:gd name="T9" fmla="*/ 643 h 906"/>
                <a:gd name="T10" fmla="*/ 188 w 649"/>
                <a:gd name="T11" fmla="*/ 692 h 906"/>
                <a:gd name="T12" fmla="*/ 224 w 649"/>
                <a:gd name="T13" fmla="*/ 732 h 906"/>
                <a:gd name="T14" fmla="*/ 272 w 649"/>
                <a:gd name="T15" fmla="*/ 759 h 906"/>
                <a:gd name="T16" fmla="*/ 325 w 649"/>
                <a:gd name="T17" fmla="*/ 767 h 906"/>
                <a:gd name="T18" fmla="*/ 378 w 649"/>
                <a:gd name="T19" fmla="*/ 759 h 906"/>
                <a:gd name="T20" fmla="*/ 426 w 649"/>
                <a:gd name="T21" fmla="*/ 732 h 906"/>
                <a:gd name="T22" fmla="*/ 462 w 649"/>
                <a:gd name="T23" fmla="*/ 692 h 906"/>
                <a:gd name="T24" fmla="*/ 483 w 649"/>
                <a:gd name="T25" fmla="*/ 643 h 906"/>
                <a:gd name="T26" fmla="*/ 502 w 649"/>
                <a:gd name="T27" fmla="*/ 381 h 906"/>
                <a:gd name="T28" fmla="*/ 439 w 649"/>
                <a:gd name="T29" fmla="*/ 361 h 906"/>
                <a:gd name="T30" fmla="*/ 388 w 649"/>
                <a:gd name="T31" fmla="*/ 334 h 906"/>
                <a:gd name="T32" fmla="*/ 472 w 649"/>
                <a:gd name="T33" fmla="*/ 222 h 906"/>
                <a:gd name="T34" fmla="*/ 481 w 649"/>
                <a:gd name="T35" fmla="*/ 228 h 906"/>
                <a:gd name="T36" fmla="*/ 496 w 649"/>
                <a:gd name="T37" fmla="*/ 234 h 906"/>
                <a:gd name="T38" fmla="*/ 507 w 649"/>
                <a:gd name="T39" fmla="*/ 218 h 906"/>
                <a:gd name="T40" fmla="*/ 489 w 649"/>
                <a:gd name="T41" fmla="*/ 180 h 906"/>
                <a:gd name="T42" fmla="*/ 223 w 649"/>
                <a:gd name="T43" fmla="*/ 141 h 906"/>
                <a:gd name="T44" fmla="*/ 184 w 649"/>
                <a:gd name="T45" fmla="*/ 158 h 906"/>
                <a:gd name="T46" fmla="*/ 155 w 649"/>
                <a:gd name="T47" fmla="*/ 188 h 906"/>
                <a:gd name="T48" fmla="*/ 140 w 649"/>
                <a:gd name="T49" fmla="*/ 229 h 906"/>
                <a:gd name="T50" fmla="*/ 142 w 649"/>
                <a:gd name="T51" fmla="*/ 288 h 906"/>
                <a:gd name="T52" fmla="*/ 212 w 649"/>
                <a:gd name="T53" fmla="*/ 270 h 906"/>
                <a:gd name="T54" fmla="*/ 265 w 649"/>
                <a:gd name="T55" fmla="*/ 248 h 906"/>
                <a:gd name="T56" fmla="*/ 301 w 649"/>
                <a:gd name="T57" fmla="*/ 224 h 906"/>
                <a:gd name="T58" fmla="*/ 325 w 649"/>
                <a:gd name="T59" fmla="*/ 204 h 906"/>
                <a:gd name="T60" fmla="*/ 335 w 649"/>
                <a:gd name="T61" fmla="*/ 192 h 906"/>
                <a:gd name="T62" fmla="*/ 244 w 649"/>
                <a:gd name="T63" fmla="*/ 139 h 906"/>
                <a:gd name="T64" fmla="*/ 405 w 649"/>
                <a:gd name="T65" fmla="*/ 0 h 906"/>
                <a:gd name="T66" fmla="*/ 471 w 649"/>
                <a:gd name="T67" fmla="*/ 8 h 906"/>
                <a:gd name="T68" fmla="*/ 532 w 649"/>
                <a:gd name="T69" fmla="*/ 35 h 906"/>
                <a:gd name="T70" fmla="*/ 584 w 649"/>
                <a:gd name="T71" fmla="*/ 76 h 906"/>
                <a:gd name="T72" fmla="*/ 622 w 649"/>
                <a:gd name="T73" fmla="*/ 131 h 906"/>
                <a:gd name="T74" fmla="*/ 644 w 649"/>
                <a:gd name="T75" fmla="*/ 193 h 906"/>
                <a:gd name="T76" fmla="*/ 649 w 649"/>
                <a:gd name="T77" fmla="*/ 259 h 906"/>
                <a:gd name="T78" fmla="*/ 626 w 649"/>
                <a:gd name="T79" fmla="*/ 625 h 906"/>
                <a:gd name="T80" fmla="*/ 611 w 649"/>
                <a:gd name="T81" fmla="*/ 700 h 906"/>
                <a:gd name="T82" fmla="*/ 579 w 649"/>
                <a:gd name="T83" fmla="*/ 767 h 906"/>
                <a:gd name="T84" fmla="*/ 532 w 649"/>
                <a:gd name="T85" fmla="*/ 825 h 906"/>
                <a:gd name="T86" fmla="*/ 470 w 649"/>
                <a:gd name="T87" fmla="*/ 869 h 906"/>
                <a:gd name="T88" fmla="*/ 399 w 649"/>
                <a:gd name="T89" fmla="*/ 898 h 906"/>
                <a:gd name="T90" fmla="*/ 325 w 649"/>
                <a:gd name="T91" fmla="*/ 906 h 906"/>
                <a:gd name="T92" fmla="*/ 251 w 649"/>
                <a:gd name="T93" fmla="*/ 898 h 906"/>
                <a:gd name="T94" fmla="*/ 179 w 649"/>
                <a:gd name="T95" fmla="*/ 869 h 906"/>
                <a:gd name="T96" fmla="*/ 118 w 649"/>
                <a:gd name="T97" fmla="*/ 825 h 906"/>
                <a:gd name="T98" fmla="*/ 71 w 649"/>
                <a:gd name="T99" fmla="*/ 767 h 906"/>
                <a:gd name="T100" fmla="*/ 38 w 649"/>
                <a:gd name="T101" fmla="*/ 700 h 906"/>
                <a:gd name="T102" fmla="*/ 25 w 649"/>
                <a:gd name="T103" fmla="*/ 625 h 906"/>
                <a:gd name="T104" fmla="*/ 0 w 649"/>
                <a:gd name="T105" fmla="*/ 259 h 906"/>
                <a:gd name="T106" fmla="*/ 6 w 649"/>
                <a:gd name="T107" fmla="*/ 193 h 906"/>
                <a:gd name="T108" fmla="*/ 28 w 649"/>
                <a:gd name="T109" fmla="*/ 131 h 906"/>
                <a:gd name="T110" fmla="*/ 66 w 649"/>
                <a:gd name="T111" fmla="*/ 76 h 906"/>
                <a:gd name="T112" fmla="*/ 118 w 649"/>
                <a:gd name="T113" fmla="*/ 35 h 906"/>
                <a:gd name="T114" fmla="*/ 178 w 649"/>
                <a:gd name="T115" fmla="*/ 8 h 906"/>
                <a:gd name="T116" fmla="*/ 244 w 649"/>
                <a:gd name="T117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9" h="906">
                  <a:moveTo>
                    <a:pt x="388" y="334"/>
                  </a:moveTo>
                  <a:lnTo>
                    <a:pt x="366" y="350"/>
                  </a:lnTo>
                  <a:lnTo>
                    <a:pt x="341" y="365"/>
                  </a:lnTo>
                  <a:lnTo>
                    <a:pt x="311" y="380"/>
                  </a:lnTo>
                  <a:lnTo>
                    <a:pt x="277" y="395"/>
                  </a:lnTo>
                  <a:lnTo>
                    <a:pt x="240" y="408"/>
                  </a:lnTo>
                  <a:lnTo>
                    <a:pt x="198" y="419"/>
                  </a:lnTo>
                  <a:lnTo>
                    <a:pt x="151" y="427"/>
                  </a:lnTo>
                  <a:lnTo>
                    <a:pt x="164" y="616"/>
                  </a:lnTo>
                  <a:lnTo>
                    <a:pt x="168" y="643"/>
                  </a:lnTo>
                  <a:lnTo>
                    <a:pt x="176" y="669"/>
                  </a:lnTo>
                  <a:lnTo>
                    <a:pt x="188" y="692"/>
                  </a:lnTo>
                  <a:lnTo>
                    <a:pt x="205" y="713"/>
                  </a:lnTo>
                  <a:lnTo>
                    <a:pt x="224" y="732"/>
                  </a:lnTo>
                  <a:lnTo>
                    <a:pt x="247" y="747"/>
                  </a:lnTo>
                  <a:lnTo>
                    <a:pt x="272" y="759"/>
                  </a:lnTo>
                  <a:lnTo>
                    <a:pt x="298" y="765"/>
                  </a:lnTo>
                  <a:lnTo>
                    <a:pt x="325" y="767"/>
                  </a:lnTo>
                  <a:lnTo>
                    <a:pt x="351" y="765"/>
                  </a:lnTo>
                  <a:lnTo>
                    <a:pt x="378" y="759"/>
                  </a:lnTo>
                  <a:lnTo>
                    <a:pt x="403" y="747"/>
                  </a:lnTo>
                  <a:lnTo>
                    <a:pt x="426" y="732"/>
                  </a:lnTo>
                  <a:lnTo>
                    <a:pt x="446" y="713"/>
                  </a:lnTo>
                  <a:lnTo>
                    <a:pt x="462" y="692"/>
                  </a:lnTo>
                  <a:lnTo>
                    <a:pt x="474" y="669"/>
                  </a:lnTo>
                  <a:lnTo>
                    <a:pt x="483" y="643"/>
                  </a:lnTo>
                  <a:lnTo>
                    <a:pt x="487" y="616"/>
                  </a:lnTo>
                  <a:lnTo>
                    <a:pt x="502" y="381"/>
                  </a:lnTo>
                  <a:lnTo>
                    <a:pt x="468" y="371"/>
                  </a:lnTo>
                  <a:lnTo>
                    <a:pt x="439" y="361"/>
                  </a:lnTo>
                  <a:lnTo>
                    <a:pt x="417" y="351"/>
                  </a:lnTo>
                  <a:lnTo>
                    <a:pt x="388" y="334"/>
                  </a:lnTo>
                  <a:close/>
                  <a:moveTo>
                    <a:pt x="489" y="180"/>
                  </a:moveTo>
                  <a:lnTo>
                    <a:pt x="472" y="222"/>
                  </a:lnTo>
                  <a:lnTo>
                    <a:pt x="477" y="224"/>
                  </a:lnTo>
                  <a:lnTo>
                    <a:pt x="481" y="228"/>
                  </a:lnTo>
                  <a:lnTo>
                    <a:pt x="486" y="230"/>
                  </a:lnTo>
                  <a:lnTo>
                    <a:pt x="496" y="234"/>
                  </a:lnTo>
                  <a:lnTo>
                    <a:pt x="510" y="239"/>
                  </a:lnTo>
                  <a:lnTo>
                    <a:pt x="507" y="218"/>
                  </a:lnTo>
                  <a:lnTo>
                    <a:pt x="500" y="198"/>
                  </a:lnTo>
                  <a:lnTo>
                    <a:pt x="489" y="180"/>
                  </a:lnTo>
                  <a:close/>
                  <a:moveTo>
                    <a:pt x="244" y="139"/>
                  </a:moveTo>
                  <a:lnTo>
                    <a:pt x="223" y="141"/>
                  </a:lnTo>
                  <a:lnTo>
                    <a:pt x="203" y="147"/>
                  </a:lnTo>
                  <a:lnTo>
                    <a:pt x="184" y="158"/>
                  </a:lnTo>
                  <a:lnTo>
                    <a:pt x="168" y="171"/>
                  </a:lnTo>
                  <a:lnTo>
                    <a:pt x="155" y="188"/>
                  </a:lnTo>
                  <a:lnTo>
                    <a:pt x="146" y="209"/>
                  </a:lnTo>
                  <a:lnTo>
                    <a:pt x="140" y="229"/>
                  </a:lnTo>
                  <a:lnTo>
                    <a:pt x="139" y="250"/>
                  </a:lnTo>
                  <a:lnTo>
                    <a:pt x="142" y="288"/>
                  </a:lnTo>
                  <a:lnTo>
                    <a:pt x="179" y="280"/>
                  </a:lnTo>
                  <a:lnTo>
                    <a:pt x="212" y="270"/>
                  </a:lnTo>
                  <a:lnTo>
                    <a:pt x="241" y="259"/>
                  </a:lnTo>
                  <a:lnTo>
                    <a:pt x="265" y="248"/>
                  </a:lnTo>
                  <a:lnTo>
                    <a:pt x="286" y="236"/>
                  </a:lnTo>
                  <a:lnTo>
                    <a:pt x="301" y="224"/>
                  </a:lnTo>
                  <a:lnTo>
                    <a:pt x="315" y="214"/>
                  </a:lnTo>
                  <a:lnTo>
                    <a:pt x="325" y="204"/>
                  </a:lnTo>
                  <a:lnTo>
                    <a:pt x="331" y="197"/>
                  </a:lnTo>
                  <a:lnTo>
                    <a:pt x="335" y="192"/>
                  </a:lnTo>
                  <a:lnTo>
                    <a:pt x="356" y="139"/>
                  </a:lnTo>
                  <a:lnTo>
                    <a:pt x="244" y="139"/>
                  </a:lnTo>
                  <a:close/>
                  <a:moveTo>
                    <a:pt x="244" y="0"/>
                  </a:moveTo>
                  <a:lnTo>
                    <a:pt x="405" y="0"/>
                  </a:lnTo>
                  <a:lnTo>
                    <a:pt x="439" y="2"/>
                  </a:lnTo>
                  <a:lnTo>
                    <a:pt x="471" y="8"/>
                  </a:lnTo>
                  <a:lnTo>
                    <a:pt x="503" y="20"/>
                  </a:lnTo>
                  <a:lnTo>
                    <a:pt x="532" y="35"/>
                  </a:lnTo>
                  <a:lnTo>
                    <a:pt x="559" y="54"/>
                  </a:lnTo>
                  <a:lnTo>
                    <a:pt x="584" y="76"/>
                  </a:lnTo>
                  <a:lnTo>
                    <a:pt x="605" y="102"/>
                  </a:lnTo>
                  <a:lnTo>
                    <a:pt x="622" y="131"/>
                  </a:lnTo>
                  <a:lnTo>
                    <a:pt x="636" y="161"/>
                  </a:lnTo>
                  <a:lnTo>
                    <a:pt x="644" y="193"/>
                  </a:lnTo>
                  <a:lnTo>
                    <a:pt x="649" y="225"/>
                  </a:lnTo>
                  <a:lnTo>
                    <a:pt x="649" y="259"/>
                  </a:lnTo>
                  <a:lnTo>
                    <a:pt x="644" y="333"/>
                  </a:lnTo>
                  <a:lnTo>
                    <a:pt x="626" y="625"/>
                  </a:lnTo>
                  <a:lnTo>
                    <a:pt x="621" y="664"/>
                  </a:lnTo>
                  <a:lnTo>
                    <a:pt x="611" y="700"/>
                  </a:lnTo>
                  <a:lnTo>
                    <a:pt x="597" y="735"/>
                  </a:lnTo>
                  <a:lnTo>
                    <a:pt x="579" y="767"/>
                  </a:lnTo>
                  <a:lnTo>
                    <a:pt x="557" y="797"/>
                  </a:lnTo>
                  <a:lnTo>
                    <a:pt x="532" y="825"/>
                  </a:lnTo>
                  <a:lnTo>
                    <a:pt x="503" y="849"/>
                  </a:lnTo>
                  <a:lnTo>
                    <a:pt x="470" y="869"/>
                  </a:lnTo>
                  <a:lnTo>
                    <a:pt x="435" y="886"/>
                  </a:lnTo>
                  <a:lnTo>
                    <a:pt x="399" y="898"/>
                  </a:lnTo>
                  <a:lnTo>
                    <a:pt x="362" y="904"/>
                  </a:lnTo>
                  <a:lnTo>
                    <a:pt x="325" y="906"/>
                  </a:lnTo>
                  <a:lnTo>
                    <a:pt x="288" y="904"/>
                  </a:lnTo>
                  <a:lnTo>
                    <a:pt x="251" y="898"/>
                  </a:lnTo>
                  <a:lnTo>
                    <a:pt x="215" y="886"/>
                  </a:lnTo>
                  <a:lnTo>
                    <a:pt x="179" y="869"/>
                  </a:lnTo>
                  <a:lnTo>
                    <a:pt x="148" y="849"/>
                  </a:lnTo>
                  <a:lnTo>
                    <a:pt x="118" y="825"/>
                  </a:lnTo>
                  <a:lnTo>
                    <a:pt x="93" y="797"/>
                  </a:lnTo>
                  <a:lnTo>
                    <a:pt x="71" y="767"/>
                  </a:lnTo>
                  <a:lnTo>
                    <a:pt x="53" y="735"/>
                  </a:lnTo>
                  <a:lnTo>
                    <a:pt x="38" y="700"/>
                  </a:lnTo>
                  <a:lnTo>
                    <a:pt x="30" y="664"/>
                  </a:lnTo>
                  <a:lnTo>
                    <a:pt x="25" y="625"/>
                  </a:lnTo>
                  <a:lnTo>
                    <a:pt x="8" y="369"/>
                  </a:lnTo>
                  <a:lnTo>
                    <a:pt x="0" y="259"/>
                  </a:lnTo>
                  <a:lnTo>
                    <a:pt x="1" y="225"/>
                  </a:lnTo>
                  <a:lnTo>
                    <a:pt x="6" y="193"/>
                  </a:lnTo>
                  <a:lnTo>
                    <a:pt x="15" y="161"/>
                  </a:lnTo>
                  <a:lnTo>
                    <a:pt x="28" y="131"/>
                  </a:lnTo>
                  <a:lnTo>
                    <a:pt x="45" y="102"/>
                  </a:lnTo>
                  <a:lnTo>
                    <a:pt x="66" y="76"/>
                  </a:lnTo>
                  <a:lnTo>
                    <a:pt x="90" y="54"/>
                  </a:lnTo>
                  <a:lnTo>
                    <a:pt x="118" y="35"/>
                  </a:lnTo>
                  <a:lnTo>
                    <a:pt x="148" y="20"/>
                  </a:lnTo>
                  <a:lnTo>
                    <a:pt x="178" y="8"/>
                  </a:lnTo>
                  <a:lnTo>
                    <a:pt x="211" y="2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304"/>
            <p:cNvSpPr>
              <a:spLocks noEditPoints="1"/>
            </p:cNvSpPr>
            <p:nvPr/>
          </p:nvSpPr>
          <p:spPr bwMode="auto">
            <a:xfrm>
              <a:off x="3822700" y="3921125"/>
              <a:ext cx="233363" cy="95250"/>
            </a:xfrm>
            <a:custGeom>
              <a:avLst/>
              <a:gdLst>
                <a:gd name="T0" fmla="*/ 443 w 1468"/>
                <a:gd name="T1" fmla="*/ 140 h 599"/>
                <a:gd name="T2" fmla="*/ 373 w 1468"/>
                <a:gd name="T3" fmla="*/ 155 h 599"/>
                <a:gd name="T4" fmla="*/ 299 w 1468"/>
                <a:gd name="T5" fmla="*/ 192 h 599"/>
                <a:gd name="T6" fmla="*/ 236 w 1468"/>
                <a:gd name="T7" fmla="*/ 246 h 599"/>
                <a:gd name="T8" fmla="*/ 191 w 1468"/>
                <a:gd name="T9" fmla="*/ 315 h 599"/>
                <a:gd name="T10" fmla="*/ 165 w 1468"/>
                <a:gd name="T11" fmla="*/ 394 h 599"/>
                <a:gd name="T12" fmla="*/ 1315 w 1468"/>
                <a:gd name="T13" fmla="*/ 460 h 599"/>
                <a:gd name="T14" fmla="*/ 1304 w 1468"/>
                <a:gd name="T15" fmla="*/ 394 h 599"/>
                <a:gd name="T16" fmla="*/ 1277 w 1468"/>
                <a:gd name="T17" fmla="*/ 315 h 599"/>
                <a:gd name="T18" fmla="*/ 1231 w 1468"/>
                <a:gd name="T19" fmla="*/ 246 h 599"/>
                <a:gd name="T20" fmla="*/ 1170 w 1468"/>
                <a:gd name="T21" fmla="*/ 192 h 599"/>
                <a:gd name="T22" fmla="*/ 1096 w 1468"/>
                <a:gd name="T23" fmla="*/ 155 h 599"/>
                <a:gd name="T24" fmla="*/ 1026 w 1468"/>
                <a:gd name="T25" fmla="*/ 140 h 599"/>
                <a:gd name="T26" fmla="*/ 945 w 1468"/>
                <a:gd name="T27" fmla="*/ 139 h 599"/>
                <a:gd name="T28" fmla="*/ 769 w 1468"/>
                <a:gd name="T29" fmla="*/ 311 h 599"/>
                <a:gd name="T30" fmla="*/ 734 w 1468"/>
                <a:gd name="T31" fmla="*/ 320 h 599"/>
                <a:gd name="T32" fmla="*/ 699 w 1468"/>
                <a:gd name="T33" fmla="*/ 311 h 599"/>
                <a:gd name="T34" fmla="*/ 524 w 1468"/>
                <a:gd name="T35" fmla="*/ 139 h 599"/>
                <a:gd name="T36" fmla="*/ 472 w 1468"/>
                <a:gd name="T37" fmla="*/ 0 h 599"/>
                <a:gd name="T38" fmla="*/ 570 w 1468"/>
                <a:gd name="T39" fmla="*/ 2 h 599"/>
                <a:gd name="T40" fmla="*/ 601 w 1468"/>
                <a:gd name="T41" fmla="*/ 20 h 599"/>
                <a:gd name="T42" fmla="*/ 866 w 1468"/>
                <a:gd name="T43" fmla="*/ 20 h 599"/>
                <a:gd name="T44" fmla="*/ 898 w 1468"/>
                <a:gd name="T45" fmla="*/ 2 h 599"/>
                <a:gd name="T46" fmla="*/ 996 w 1468"/>
                <a:gd name="T47" fmla="*/ 0 h 599"/>
                <a:gd name="T48" fmla="*/ 1080 w 1468"/>
                <a:gd name="T49" fmla="*/ 7 h 599"/>
                <a:gd name="T50" fmla="*/ 1175 w 1468"/>
                <a:gd name="T51" fmla="*/ 37 h 599"/>
                <a:gd name="T52" fmla="*/ 1260 w 1468"/>
                <a:gd name="T53" fmla="*/ 86 h 599"/>
                <a:gd name="T54" fmla="*/ 1333 w 1468"/>
                <a:gd name="T55" fmla="*/ 150 h 599"/>
                <a:gd name="T56" fmla="*/ 1389 w 1468"/>
                <a:gd name="T57" fmla="*/ 230 h 599"/>
                <a:gd name="T58" fmla="*/ 1429 w 1468"/>
                <a:gd name="T59" fmla="*/ 321 h 599"/>
                <a:gd name="T60" fmla="*/ 1440 w 1468"/>
                <a:gd name="T61" fmla="*/ 370 h 599"/>
                <a:gd name="T62" fmla="*/ 1468 w 1468"/>
                <a:gd name="T63" fmla="*/ 532 h 599"/>
                <a:gd name="T64" fmla="*/ 1461 w 1468"/>
                <a:gd name="T65" fmla="*/ 561 h 599"/>
                <a:gd name="T66" fmla="*/ 1440 w 1468"/>
                <a:gd name="T67" fmla="*/ 584 h 599"/>
                <a:gd name="T68" fmla="*/ 1414 w 1468"/>
                <a:gd name="T69" fmla="*/ 597 h 599"/>
                <a:gd name="T70" fmla="*/ 70 w 1468"/>
                <a:gd name="T71" fmla="*/ 599 h 599"/>
                <a:gd name="T72" fmla="*/ 40 w 1468"/>
                <a:gd name="T73" fmla="*/ 593 h 599"/>
                <a:gd name="T74" fmla="*/ 17 w 1468"/>
                <a:gd name="T75" fmla="*/ 574 h 599"/>
                <a:gd name="T76" fmla="*/ 3 w 1468"/>
                <a:gd name="T77" fmla="*/ 547 h 599"/>
                <a:gd name="T78" fmla="*/ 1 w 1468"/>
                <a:gd name="T79" fmla="*/ 517 h 599"/>
                <a:gd name="T80" fmla="*/ 40 w 1468"/>
                <a:gd name="T81" fmla="*/ 321 h 599"/>
                <a:gd name="T82" fmla="*/ 78 w 1468"/>
                <a:gd name="T83" fmla="*/ 230 h 599"/>
                <a:gd name="T84" fmla="*/ 136 w 1468"/>
                <a:gd name="T85" fmla="*/ 150 h 599"/>
                <a:gd name="T86" fmla="*/ 208 w 1468"/>
                <a:gd name="T87" fmla="*/ 86 h 599"/>
                <a:gd name="T88" fmla="*/ 293 w 1468"/>
                <a:gd name="T89" fmla="*/ 37 h 599"/>
                <a:gd name="T90" fmla="*/ 388 w 1468"/>
                <a:gd name="T91" fmla="*/ 7 h 599"/>
                <a:gd name="T92" fmla="*/ 472 w 1468"/>
                <a:gd name="T9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8" h="599">
                  <a:moveTo>
                    <a:pt x="472" y="139"/>
                  </a:moveTo>
                  <a:lnTo>
                    <a:pt x="443" y="140"/>
                  </a:lnTo>
                  <a:lnTo>
                    <a:pt x="413" y="144"/>
                  </a:lnTo>
                  <a:lnTo>
                    <a:pt x="373" y="155"/>
                  </a:lnTo>
                  <a:lnTo>
                    <a:pt x="334" y="171"/>
                  </a:lnTo>
                  <a:lnTo>
                    <a:pt x="299" y="192"/>
                  </a:lnTo>
                  <a:lnTo>
                    <a:pt x="266" y="216"/>
                  </a:lnTo>
                  <a:lnTo>
                    <a:pt x="236" y="246"/>
                  </a:lnTo>
                  <a:lnTo>
                    <a:pt x="212" y="279"/>
                  </a:lnTo>
                  <a:lnTo>
                    <a:pt x="191" y="315"/>
                  </a:lnTo>
                  <a:lnTo>
                    <a:pt x="176" y="354"/>
                  </a:lnTo>
                  <a:lnTo>
                    <a:pt x="165" y="394"/>
                  </a:lnTo>
                  <a:lnTo>
                    <a:pt x="154" y="460"/>
                  </a:lnTo>
                  <a:lnTo>
                    <a:pt x="1315" y="460"/>
                  </a:lnTo>
                  <a:lnTo>
                    <a:pt x="1304" y="394"/>
                  </a:lnTo>
                  <a:lnTo>
                    <a:pt x="1304" y="394"/>
                  </a:lnTo>
                  <a:lnTo>
                    <a:pt x="1293" y="354"/>
                  </a:lnTo>
                  <a:lnTo>
                    <a:pt x="1277" y="315"/>
                  </a:lnTo>
                  <a:lnTo>
                    <a:pt x="1257" y="279"/>
                  </a:lnTo>
                  <a:lnTo>
                    <a:pt x="1231" y="246"/>
                  </a:lnTo>
                  <a:lnTo>
                    <a:pt x="1203" y="216"/>
                  </a:lnTo>
                  <a:lnTo>
                    <a:pt x="1170" y="192"/>
                  </a:lnTo>
                  <a:lnTo>
                    <a:pt x="1134" y="171"/>
                  </a:lnTo>
                  <a:lnTo>
                    <a:pt x="1096" y="155"/>
                  </a:lnTo>
                  <a:lnTo>
                    <a:pt x="1054" y="144"/>
                  </a:lnTo>
                  <a:lnTo>
                    <a:pt x="1026" y="140"/>
                  </a:lnTo>
                  <a:lnTo>
                    <a:pt x="996" y="139"/>
                  </a:lnTo>
                  <a:lnTo>
                    <a:pt x="945" y="139"/>
                  </a:lnTo>
                  <a:lnTo>
                    <a:pt x="784" y="300"/>
                  </a:lnTo>
                  <a:lnTo>
                    <a:pt x="769" y="311"/>
                  </a:lnTo>
                  <a:lnTo>
                    <a:pt x="752" y="318"/>
                  </a:lnTo>
                  <a:lnTo>
                    <a:pt x="734" y="320"/>
                  </a:lnTo>
                  <a:lnTo>
                    <a:pt x="716" y="318"/>
                  </a:lnTo>
                  <a:lnTo>
                    <a:pt x="699" y="311"/>
                  </a:lnTo>
                  <a:lnTo>
                    <a:pt x="685" y="300"/>
                  </a:lnTo>
                  <a:lnTo>
                    <a:pt x="524" y="139"/>
                  </a:lnTo>
                  <a:lnTo>
                    <a:pt x="472" y="139"/>
                  </a:lnTo>
                  <a:close/>
                  <a:moveTo>
                    <a:pt x="472" y="0"/>
                  </a:moveTo>
                  <a:lnTo>
                    <a:pt x="552" y="0"/>
                  </a:lnTo>
                  <a:lnTo>
                    <a:pt x="570" y="2"/>
                  </a:lnTo>
                  <a:lnTo>
                    <a:pt x="586" y="8"/>
                  </a:lnTo>
                  <a:lnTo>
                    <a:pt x="601" y="20"/>
                  </a:lnTo>
                  <a:lnTo>
                    <a:pt x="734" y="152"/>
                  </a:lnTo>
                  <a:lnTo>
                    <a:pt x="866" y="20"/>
                  </a:lnTo>
                  <a:lnTo>
                    <a:pt x="881" y="8"/>
                  </a:lnTo>
                  <a:lnTo>
                    <a:pt x="898" y="2"/>
                  </a:lnTo>
                  <a:lnTo>
                    <a:pt x="916" y="0"/>
                  </a:lnTo>
                  <a:lnTo>
                    <a:pt x="996" y="0"/>
                  </a:lnTo>
                  <a:lnTo>
                    <a:pt x="1038" y="1"/>
                  </a:lnTo>
                  <a:lnTo>
                    <a:pt x="1080" y="7"/>
                  </a:lnTo>
                  <a:lnTo>
                    <a:pt x="1128" y="19"/>
                  </a:lnTo>
                  <a:lnTo>
                    <a:pt x="1175" y="37"/>
                  </a:lnTo>
                  <a:lnTo>
                    <a:pt x="1220" y="58"/>
                  </a:lnTo>
                  <a:lnTo>
                    <a:pt x="1260" y="86"/>
                  </a:lnTo>
                  <a:lnTo>
                    <a:pt x="1298" y="116"/>
                  </a:lnTo>
                  <a:lnTo>
                    <a:pt x="1333" y="150"/>
                  </a:lnTo>
                  <a:lnTo>
                    <a:pt x="1363" y="189"/>
                  </a:lnTo>
                  <a:lnTo>
                    <a:pt x="1389" y="230"/>
                  </a:lnTo>
                  <a:lnTo>
                    <a:pt x="1412" y="274"/>
                  </a:lnTo>
                  <a:lnTo>
                    <a:pt x="1429" y="321"/>
                  </a:lnTo>
                  <a:lnTo>
                    <a:pt x="1440" y="370"/>
                  </a:lnTo>
                  <a:lnTo>
                    <a:pt x="1440" y="370"/>
                  </a:lnTo>
                  <a:lnTo>
                    <a:pt x="1467" y="517"/>
                  </a:lnTo>
                  <a:lnTo>
                    <a:pt x="1468" y="532"/>
                  </a:lnTo>
                  <a:lnTo>
                    <a:pt x="1466" y="547"/>
                  </a:lnTo>
                  <a:lnTo>
                    <a:pt x="1461" y="561"/>
                  </a:lnTo>
                  <a:lnTo>
                    <a:pt x="1452" y="574"/>
                  </a:lnTo>
                  <a:lnTo>
                    <a:pt x="1440" y="584"/>
                  </a:lnTo>
                  <a:lnTo>
                    <a:pt x="1428" y="593"/>
                  </a:lnTo>
                  <a:lnTo>
                    <a:pt x="1414" y="597"/>
                  </a:lnTo>
                  <a:lnTo>
                    <a:pt x="1398" y="599"/>
                  </a:lnTo>
                  <a:lnTo>
                    <a:pt x="70" y="599"/>
                  </a:lnTo>
                  <a:lnTo>
                    <a:pt x="55" y="597"/>
                  </a:lnTo>
                  <a:lnTo>
                    <a:pt x="40" y="593"/>
                  </a:lnTo>
                  <a:lnTo>
                    <a:pt x="27" y="584"/>
                  </a:lnTo>
                  <a:lnTo>
                    <a:pt x="17" y="574"/>
                  </a:lnTo>
                  <a:lnTo>
                    <a:pt x="8" y="561"/>
                  </a:lnTo>
                  <a:lnTo>
                    <a:pt x="3" y="547"/>
                  </a:lnTo>
                  <a:lnTo>
                    <a:pt x="0" y="532"/>
                  </a:lnTo>
                  <a:lnTo>
                    <a:pt x="1" y="517"/>
                  </a:lnTo>
                  <a:lnTo>
                    <a:pt x="28" y="370"/>
                  </a:lnTo>
                  <a:lnTo>
                    <a:pt x="40" y="321"/>
                  </a:lnTo>
                  <a:lnTo>
                    <a:pt x="57" y="274"/>
                  </a:lnTo>
                  <a:lnTo>
                    <a:pt x="78" y="230"/>
                  </a:lnTo>
                  <a:lnTo>
                    <a:pt x="105" y="189"/>
                  </a:lnTo>
                  <a:lnTo>
                    <a:pt x="136" y="150"/>
                  </a:lnTo>
                  <a:lnTo>
                    <a:pt x="169" y="116"/>
                  </a:lnTo>
                  <a:lnTo>
                    <a:pt x="208" y="86"/>
                  </a:lnTo>
                  <a:lnTo>
                    <a:pt x="249" y="58"/>
                  </a:lnTo>
                  <a:lnTo>
                    <a:pt x="293" y="37"/>
                  </a:lnTo>
                  <a:lnTo>
                    <a:pt x="339" y="19"/>
                  </a:lnTo>
                  <a:lnTo>
                    <a:pt x="388" y="7"/>
                  </a:lnTo>
                  <a:lnTo>
                    <a:pt x="429" y="1"/>
                  </a:lnTo>
                  <a:lnTo>
                    <a:pt x="4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Freeform 305"/>
            <p:cNvSpPr>
              <a:spLocks/>
            </p:cNvSpPr>
            <p:nvPr/>
          </p:nvSpPr>
          <p:spPr bwMode="auto">
            <a:xfrm>
              <a:off x="3994150" y="3727450"/>
              <a:ext cx="22225" cy="33338"/>
            </a:xfrm>
            <a:custGeom>
              <a:avLst/>
              <a:gdLst>
                <a:gd name="T0" fmla="*/ 66 w 142"/>
                <a:gd name="T1" fmla="*/ 0 h 211"/>
                <a:gd name="T2" fmla="*/ 84 w 142"/>
                <a:gd name="T3" fmla="*/ 2 h 211"/>
                <a:gd name="T4" fmla="*/ 101 w 142"/>
                <a:gd name="T5" fmla="*/ 7 h 211"/>
                <a:gd name="T6" fmla="*/ 116 w 142"/>
                <a:gd name="T7" fmla="*/ 18 h 211"/>
                <a:gd name="T8" fmla="*/ 128 w 142"/>
                <a:gd name="T9" fmla="*/ 32 h 211"/>
                <a:gd name="T10" fmla="*/ 135 w 142"/>
                <a:gd name="T11" fmla="*/ 48 h 211"/>
                <a:gd name="T12" fmla="*/ 139 w 142"/>
                <a:gd name="T13" fmla="*/ 66 h 211"/>
                <a:gd name="T14" fmla="*/ 142 w 142"/>
                <a:gd name="T15" fmla="*/ 142 h 211"/>
                <a:gd name="T16" fmla="*/ 138 w 142"/>
                <a:gd name="T17" fmla="*/ 160 h 211"/>
                <a:gd name="T18" fmla="*/ 132 w 142"/>
                <a:gd name="T19" fmla="*/ 177 h 211"/>
                <a:gd name="T20" fmla="*/ 120 w 142"/>
                <a:gd name="T21" fmla="*/ 191 h 211"/>
                <a:gd name="T22" fmla="*/ 107 w 142"/>
                <a:gd name="T23" fmla="*/ 202 h 211"/>
                <a:gd name="T24" fmla="*/ 90 w 142"/>
                <a:gd name="T25" fmla="*/ 209 h 211"/>
                <a:gd name="T26" fmla="*/ 72 w 142"/>
                <a:gd name="T27" fmla="*/ 211 h 211"/>
                <a:gd name="T28" fmla="*/ 52 w 142"/>
                <a:gd name="T29" fmla="*/ 209 h 211"/>
                <a:gd name="T30" fmla="*/ 36 w 142"/>
                <a:gd name="T31" fmla="*/ 202 h 211"/>
                <a:gd name="T32" fmla="*/ 23 w 142"/>
                <a:gd name="T33" fmla="*/ 191 h 211"/>
                <a:gd name="T34" fmla="*/ 11 w 142"/>
                <a:gd name="T35" fmla="*/ 177 h 211"/>
                <a:gd name="T36" fmla="*/ 5 w 142"/>
                <a:gd name="T37" fmla="*/ 160 h 211"/>
                <a:gd name="T38" fmla="*/ 1 w 142"/>
                <a:gd name="T39" fmla="*/ 142 h 211"/>
                <a:gd name="T40" fmla="*/ 0 w 142"/>
                <a:gd name="T41" fmla="*/ 72 h 211"/>
                <a:gd name="T42" fmla="*/ 1 w 142"/>
                <a:gd name="T43" fmla="*/ 54 h 211"/>
                <a:gd name="T44" fmla="*/ 8 w 142"/>
                <a:gd name="T45" fmla="*/ 37 h 211"/>
                <a:gd name="T46" fmla="*/ 17 w 142"/>
                <a:gd name="T47" fmla="*/ 23 h 211"/>
                <a:gd name="T48" fmla="*/ 31 w 142"/>
                <a:gd name="T49" fmla="*/ 11 h 211"/>
                <a:gd name="T50" fmla="*/ 48 w 142"/>
                <a:gd name="T51" fmla="*/ 3 h 211"/>
                <a:gd name="T52" fmla="*/ 66 w 142"/>
                <a:gd name="T5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11">
                  <a:moveTo>
                    <a:pt x="66" y="0"/>
                  </a:moveTo>
                  <a:lnTo>
                    <a:pt x="84" y="2"/>
                  </a:lnTo>
                  <a:lnTo>
                    <a:pt x="101" y="7"/>
                  </a:lnTo>
                  <a:lnTo>
                    <a:pt x="116" y="18"/>
                  </a:lnTo>
                  <a:lnTo>
                    <a:pt x="128" y="32"/>
                  </a:lnTo>
                  <a:lnTo>
                    <a:pt x="135" y="48"/>
                  </a:lnTo>
                  <a:lnTo>
                    <a:pt x="139" y="66"/>
                  </a:lnTo>
                  <a:lnTo>
                    <a:pt x="142" y="142"/>
                  </a:lnTo>
                  <a:lnTo>
                    <a:pt x="138" y="160"/>
                  </a:lnTo>
                  <a:lnTo>
                    <a:pt x="132" y="177"/>
                  </a:lnTo>
                  <a:lnTo>
                    <a:pt x="120" y="191"/>
                  </a:lnTo>
                  <a:lnTo>
                    <a:pt x="107" y="202"/>
                  </a:lnTo>
                  <a:lnTo>
                    <a:pt x="90" y="209"/>
                  </a:lnTo>
                  <a:lnTo>
                    <a:pt x="72" y="211"/>
                  </a:lnTo>
                  <a:lnTo>
                    <a:pt x="52" y="209"/>
                  </a:lnTo>
                  <a:lnTo>
                    <a:pt x="36" y="202"/>
                  </a:lnTo>
                  <a:lnTo>
                    <a:pt x="23" y="191"/>
                  </a:lnTo>
                  <a:lnTo>
                    <a:pt x="11" y="177"/>
                  </a:lnTo>
                  <a:lnTo>
                    <a:pt x="5" y="160"/>
                  </a:lnTo>
                  <a:lnTo>
                    <a:pt x="1" y="142"/>
                  </a:lnTo>
                  <a:lnTo>
                    <a:pt x="0" y="72"/>
                  </a:lnTo>
                  <a:lnTo>
                    <a:pt x="1" y="54"/>
                  </a:lnTo>
                  <a:lnTo>
                    <a:pt x="8" y="37"/>
                  </a:lnTo>
                  <a:lnTo>
                    <a:pt x="17" y="23"/>
                  </a:lnTo>
                  <a:lnTo>
                    <a:pt x="31" y="11"/>
                  </a:lnTo>
                  <a:lnTo>
                    <a:pt x="48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Freeform 306"/>
            <p:cNvSpPr>
              <a:spLocks/>
            </p:cNvSpPr>
            <p:nvPr/>
          </p:nvSpPr>
          <p:spPr bwMode="auto">
            <a:xfrm>
              <a:off x="3759200" y="3490913"/>
              <a:ext cx="246063" cy="203200"/>
            </a:xfrm>
            <a:custGeom>
              <a:avLst/>
              <a:gdLst>
                <a:gd name="T0" fmla="*/ 250 w 1552"/>
                <a:gd name="T1" fmla="*/ 2 h 1275"/>
                <a:gd name="T2" fmla="*/ 281 w 1552"/>
                <a:gd name="T3" fmla="*/ 20 h 1275"/>
                <a:gd name="T4" fmla="*/ 299 w 1552"/>
                <a:gd name="T5" fmla="*/ 52 h 1275"/>
                <a:gd name="T6" fmla="*/ 299 w 1552"/>
                <a:gd name="T7" fmla="*/ 87 h 1275"/>
                <a:gd name="T8" fmla="*/ 281 w 1552"/>
                <a:gd name="T9" fmla="*/ 119 h 1275"/>
                <a:gd name="T10" fmla="*/ 334 w 1552"/>
                <a:gd name="T11" fmla="*/ 169 h 1275"/>
                <a:gd name="T12" fmla="*/ 519 w 1552"/>
                <a:gd name="T13" fmla="*/ 204 h 1275"/>
                <a:gd name="T14" fmla="*/ 696 w 1552"/>
                <a:gd name="T15" fmla="*/ 263 h 1275"/>
                <a:gd name="T16" fmla="*/ 865 w 1552"/>
                <a:gd name="T17" fmla="*/ 344 h 1275"/>
                <a:gd name="T18" fmla="*/ 1024 w 1552"/>
                <a:gd name="T19" fmla="*/ 448 h 1275"/>
                <a:gd name="T20" fmla="*/ 1165 w 1552"/>
                <a:gd name="T21" fmla="*/ 566 h 1275"/>
                <a:gd name="T22" fmla="*/ 1289 w 1552"/>
                <a:gd name="T23" fmla="*/ 702 h 1275"/>
                <a:gd name="T24" fmla="*/ 1395 w 1552"/>
                <a:gd name="T25" fmla="*/ 852 h 1275"/>
                <a:gd name="T26" fmla="*/ 1483 w 1552"/>
                <a:gd name="T27" fmla="*/ 1014 h 1275"/>
                <a:gd name="T28" fmla="*/ 1549 w 1552"/>
                <a:gd name="T29" fmla="*/ 1185 h 1275"/>
                <a:gd name="T30" fmla="*/ 1550 w 1552"/>
                <a:gd name="T31" fmla="*/ 1221 h 1275"/>
                <a:gd name="T32" fmla="*/ 1534 w 1552"/>
                <a:gd name="T33" fmla="*/ 1253 h 1275"/>
                <a:gd name="T34" fmla="*/ 1503 w 1552"/>
                <a:gd name="T35" fmla="*/ 1272 h 1275"/>
                <a:gd name="T36" fmla="*/ 1465 w 1552"/>
                <a:gd name="T37" fmla="*/ 1273 h 1275"/>
                <a:gd name="T38" fmla="*/ 1435 w 1552"/>
                <a:gd name="T39" fmla="*/ 1257 h 1275"/>
                <a:gd name="T40" fmla="*/ 1416 w 1552"/>
                <a:gd name="T41" fmla="*/ 1226 h 1275"/>
                <a:gd name="T42" fmla="*/ 1353 w 1552"/>
                <a:gd name="T43" fmla="*/ 1065 h 1275"/>
                <a:gd name="T44" fmla="*/ 1273 w 1552"/>
                <a:gd name="T45" fmla="*/ 916 h 1275"/>
                <a:gd name="T46" fmla="*/ 1175 w 1552"/>
                <a:gd name="T47" fmla="*/ 781 h 1275"/>
                <a:gd name="T48" fmla="*/ 1062 w 1552"/>
                <a:gd name="T49" fmla="*/ 659 h 1275"/>
                <a:gd name="T50" fmla="*/ 935 w 1552"/>
                <a:gd name="T51" fmla="*/ 553 h 1275"/>
                <a:gd name="T52" fmla="*/ 796 w 1552"/>
                <a:gd name="T53" fmla="*/ 464 h 1275"/>
                <a:gd name="T54" fmla="*/ 646 w 1552"/>
                <a:gd name="T55" fmla="*/ 392 h 1275"/>
                <a:gd name="T56" fmla="*/ 488 w 1552"/>
                <a:gd name="T57" fmla="*/ 339 h 1275"/>
                <a:gd name="T58" fmla="*/ 321 w 1552"/>
                <a:gd name="T59" fmla="*/ 308 h 1275"/>
                <a:gd name="T60" fmla="*/ 281 w 1552"/>
                <a:gd name="T61" fmla="*/ 345 h 1275"/>
                <a:gd name="T62" fmla="*/ 299 w 1552"/>
                <a:gd name="T63" fmla="*/ 377 h 1275"/>
                <a:gd name="T64" fmla="*/ 299 w 1552"/>
                <a:gd name="T65" fmla="*/ 412 h 1275"/>
                <a:gd name="T66" fmla="*/ 281 w 1552"/>
                <a:gd name="T67" fmla="*/ 443 h 1275"/>
                <a:gd name="T68" fmla="*/ 250 w 1552"/>
                <a:gd name="T69" fmla="*/ 461 h 1275"/>
                <a:gd name="T70" fmla="*/ 214 w 1552"/>
                <a:gd name="T71" fmla="*/ 461 h 1275"/>
                <a:gd name="T72" fmla="*/ 183 w 1552"/>
                <a:gd name="T73" fmla="*/ 443 h 1275"/>
                <a:gd name="T74" fmla="*/ 9 w 1552"/>
                <a:gd name="T75" fmla="*/ 266 h 1275"/>
                <a:gd name="T76" fmla="*/ 0 w 1552"/>
                <a:gd name="T77" fmla="*/ 231 h 1275"/>
                <a:gd name="T78" fmla="*/ 9 w 1552"/>
                <a:gd name="T79" fmla="*/ 197 h 1275"/>
                <a:gd name="T80" fmla="*/ 183 w 1552"/>
                <a:gd name="T81" fmla="*/ 20 h 1275"/>
                <a:gd name="T82" fmla="*/ 214 w 1552"/>
                <a:gd name="T83" fmla="*/ 2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52" h="1275">
                  <a:moveTo>
                    <a:pt x="232" y="0"/>
                  </a:moveTo>
                  <a:lnTo>
                    <a:pt x="250" y="2"/>
                  </a:lnTo>
                  <a:lnTo>
                    <a:pt x="266" y="9"/>
                  </a:lnTo>
                  <a:lnTo>
                    <a:pt x="281" y="20"/>
                  </a:lnTo>
                  <a:lnTo>
                    <a:pt x="293" y="35"/>
                  </a:lnTo>
                  <a:lnTo>
                    <a:pt x="299" y="52"/>
                  </a:lnTo>
                  <a:lnTo>
                    <a:pt x="302" y="69"/>
                  </a:lnTo>
                  <a:lnTo>
                    <a:pt x="299" y="87"/>
                  </a:lnTo>
                  <a:lnTo>
                    <a:pt x="293" y="104"/>
                  </a:lnTo>
                  <a:lnTo>
                    <a:pt x="281" y="119"/>
                  </a:lnTo>
                  <a:lnTo>
                    <a:pt x="241" y="159"/>
                  </a:lnTo>
                  <a:lnTo>
                    <a:pt x="334" y="169"/>
                  </a:lnTo>
                  <a:lnTo>
                    <a:pt x="427" y="184"/>
                  </a:lnTo>
                  <a:lnTo>
                    <a:pt x="519" y="204"/>
                  </a:lnTo>
                  <a:lnTo>
                    <a:pt x="609" y="230"/>
                  </a:lnTo>
                  <a:lnTo>
                    <a:pt x="696" y="263"/>
                  </a:lnTo>
                  <a:lnTo>
                    <a:pt x="782" y="300"/>
                  </a:lnTo>
                  <a:lnTo>
                    <a:pt x="865" y="344"/>
                  </a:lnTo>
                  <a:lnTo>
                    <a:pt x="946" y="392"/>
                  </a:lnTo>
                  <a:lnTo>
                    <a:pt x="1024" y="448"/>
                  </a:lnTo>
                  <a:lnTo>
                    <a:pt x="1096" y="505"/>
                  </a:lnTo>
                  <a:lnTo>
                    <a:pt x="1165" y="566"/>
                  </a:lnTo>
                  <a:lnTo>
                    <a:pt x="1228" y="632"/>
                  </a:lnTo>
                  <a:lnTo>
                    <a:pt x="1289" y="702"/>
                  </a:lnTo>
                  <a:lnTo>
                    <a:pt x="1344" y="775"/>
                  </a:lnTo>
                  <a:lnTo>
                    <a:pt x="1395" y="852"/>
                  </a:lnTo>
                  <a:lnTo>
                    <a:pt x="1441" y="931"/>
                  </a:lnTo>
                  <a:lnTo>
                    <a:pt x="1483" y="1014"/>
                  </a:lnTo>
                  <a:lnTo>
                    <a:pt x="1518" y="1098"/>
                  </a:lnTo>
                  <a:lnTo>
                    <a:pt x="1549" y="1185"/>
                  </a:lnTo>
                  <a:lnTo>
                    <a:pt x="1552" y="1203"/>
                  </a:lnTo>
                  <a:lnTo>
                    <a:pt x="1550" y="1221"/>
                  </a:lnTo>
                  <a:lnTo>
                    <a:pt x="1544" y="1238"/>
                  </a:lnTo>
                  <a:lnTo>
                    <a:pt x="1534" y="1253"/>
                  </a:lnTo>
                  <a:lnTo>
                    <a:pt x="1520" y="1264"/>
                  </a:lnTo>
                  <a:lnTo>
                    <a:pt x="1503" y="1272"/>
                  </a:lnTo>
                  <a:lnTo>
                    <a:pt x="1482" y="1275"/>
                  </a:lnTo>
                  <a:lnTo>
                    <a:pt x="1465" y="1273"/>
                  </a:lnTo>
                  <a:lnTo>
                    <a:pt x="1449" y="1266"/>
                  </a:lnTo>
                  <a:lnTo>
                    <a:pt x="1435" y="1257"/>
                  </a:lnTo>
                  <a:lnTo>
                    <a:pt x="1423" y="1243"/>
                  </a:lnTo>
                  <a:lnTo>
                    <a:pt x="1416" y="1226"/>
                  </a:lnTo>
                  <a:lnTo>
                    <a:pt x="1387" y="1144"/>
                  </a:lnTo>
                  <a:lnTo>
                    <a:pt x="1353" y="1065"/>
                  </a:lnTo>
                  <a:lnTo>
                    <a:pt x="1315" y="990"/>
                  </a:lnTo>
                  <a:lnTo>
                    <a:pt x="1273" y="916"/>
                  </a:lnTo>
                  <a:lnTo>
                    <a:pt x="1226" y="846"/>
                  </a:lnTo>
                  <a:lnTo>
                    <a:pt x="1175" y="781"/>
                  </a:lnTo>
                  <a:lnTo>
                    <a:pt x="1120" y="718"/>
                  </a:lnTo>
                  <a:lnTo>
                    <a:pt x="1062" y="659"/>
                  </a:lnTo>
                  <a:lnTo>
                    <a:pt x="1000" y="604"/>
                  </a:lnTo>
                  <a:lnTo>
                    <a:pt x="935" y="553"/>
                  </a:lnTo>
                  <a:lnTo>
                    <a:pt x="868" y="506"/>
                  </a:lnTo>
                  <a:lnTo>
                    <a:pt x="796" y="464"/>
                  </a:lnTo>
                  <a:lnTo>
                    <a:pt x="722" y="425"/>
                  </a:lnTo>
                  <a:lnTo>
                    <a:pt x="646" y="392"/>
                  </a:lnTo>
                  <a:lnTo>
                    <a:pt x="567" y="364"/>
                  </a:lnTo>
                  <a:lnTo>
                    <a:pt x="488" y="339"/>
                  </a:lnTo>
                  <a:lnTo>
                    <a:pt x="405" y="320"/>
                  </a:lnTo>
                  <a:lnTo>
                    <a:pt x="321" y="308"/>
                  </a:lnTo>
                  <a:lnTo>
                    <a:pt x="235" y="299"/>
                  </a:lnTo>
                  <a:lnTo>
                    <a:pt x="281" y="345"/>
                  </a:lnTo>
                  <a:lnTo>
                    <a:pt x="293" y="360"/>
                  </a:lnTo>
                  <a:lnTo>
                    <a:pt x="299" y="377"/>
                  </a:lnTo>
                  <a:lnTo>
                    <a:pt x="302" y="395"/>
                  </a:lnTo>
                  <a:lnTo>
                    <a:pt x="299" y="412"/>
                  </a:lnTo>
                  <a:lnTo>
                    <a:pt x="293" y="429"/>
                  </a:lnTo>
                  <a:lnTo>
                    <a:pt x="281" y="443"/>
                  </a:lnTo>
                  <a:lnTo>
                    <a:pt x="266" y="455"/>
                  </a:lnTo>
                  <a:lnTo>
                    <a:pt x="250" y="461"/>
                  </a:lnTo>
                  <a:lnTo>
                    <a:pt x="232" y="464"/>
                  </a:lnTo>
                  <a:lnTo>
                    <a:pt x="214" y="461"/>
                  </a:lnTo>
                  <a:lnTo>
                    <a:pt x="198" y="455"/>
                  </a:lnTo>
                  <a:lnTo>
                    <a:pt x="183" y="443"/>
                  </a:lnTo>
                  <a:lnTo>
                    <a:pt x="20" y="281"/>
                  </a:lnTo>
                  <a:lnTo>
                    <a:pt x="9" y="266"/>
                  </a:lnTo>
                  <a:lnTo>
                    <a:pt x="2" y="249"/>
                  </a:lnTo>
                  <a:lnTo>
                    <a:pt x="0" y="231"/>
                  </a:lnTo>
                  <a:lnTo>
                    <a:pt x="2" y="214"/>
                  </a:lnTo>
                  <a:lnTo>
                    <a:pt x="9" y="197"/>
                  </a:lnTo>
                  <a:lnTo>
                    <a:pt x="20" y="182"/>
                  </a:lnTo>
                  <a:lnTo>
                    <a:pt x="183" y="20"/>
                  </a:lnTo>
                  <a:lnTo>
                    <a:pt x="198" y="9"/>
                  </a:lnTo>
                  <a:lnTo>
                    <a:pt x="214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Freeform 307"/>
            <p:cNvSpPr>
              <a:spLocks/>
            </p:cNvSpPr>
            <p:nvPr/>
          </p:nvSpPr>
          <p:spPr bwMode="auto">
            <a:xfrm>
              <a:off x="3549650" y="3738563"/>
              <a:ext cx="250825" cy="268288"/>
            </a:xfrm>
            <a:custGeom>
              <a:avLst/>
              <a:gdLst>
                <a:gd name="T0" fmla="*/ 88 w 1583"/>
                <a:gd name="T1" fmla="*/ 3 h 1688"/>
                <a:gd name="T2" fmla="*/ 119 w 1583"/>
                <a:gd name="T3" fmla="*/ 20 h 1688"/>
                <a:gd name="T4" fmla="*/ 137 w 1583"/>
                <a:gd name="T5" fmla="*/ 51 h 1688"/>
                <a:gd name="T6" fmla="*/ 143 w 1583"/>
                <a:gd name="T7" fmla="*/ 163 h 1688"/>
                <a:gd name="T8" fmla="*/ 169 w 1583"/>
                <a:gd name="T9" fmla="*/ 346 h 1688"/>
                <a:gd name="T10" fmla="*/ 217 w 1583"/>
                <a:gd name="T11" fmla="*/ 520 h 1688"/>
                <a:gd name="T12" fmla="*/ 290 w 1583"/>
                <a:gd name="T13" fmla="*/ 682 h 1688"/>
                <a:gd name="T14" fmla="*/ 381 w 1583"/>
                <a:gd name="T15" fmla="*/ 834 h 1688"/>
                <a:gd name="T16" fmla="*/ 491 w 1583"/>
                <a:gd name="T17" fmla="*/ 970 h 1688"/>
                <a:gd name="T18" fmla="*/ 618 w 1583"/>
                <a:gd name="T19" fmla="*/ 1091 h 1688"/>
                <a:gd name="T20" fmla="*/ 761 w 1583"/>
                <a:gd name="T21" fmla="*/ 1195 h 1688"/>
                <a:gd name="T22" fmla="*/ 916 w 1583"/>
                <a:gd name="T23" fmla="*/ 1279 h 1688"/>
                <a:gd name="T24" fmla="*/ 1084 w 1583"/>
                <a:gd name="T25" fmla="*/ 1343 h 1688"/>
                <a:gd name="T26" fmla="*/ 1260 w 1583"/>
                <a:gd name="T27" fmla="*/ 1383 h 1688"/>
                <a:gd name="T28" fmla="*/ 1302 w 1583"/>
                <a:gd name="T29" fmla="*/ 1344 h 1688"/>
                <a:gd name="T30" fmla="*/ 1284 w 1583"/>
                <a:gd name="T31" fmla="*/ 1312 h 1688"/>
                <a:gd name="T32" fmla="*/ 1284 w 1583"/>
                <a:gd name="T33" fmla="*/ 1277 h 1688"/>
                <a:gd name="T34" fmla="*/ 1302 w 1583"/>
                <a:gd name="T35" fmla="*/ 1245 h 1688"/>
                <a:gd name="T36" fmla="*/ 1333 w 1583"/>
                <a:gd name="T37" fmla="*/ 1227 h 1688"/>
                <a:gd name="T38" fmla="*/ 1368 w 1583"/>
                <a:gd name="T39" fmla="*/ 1227 h 1688"/>
                <a:gd name="T40" fmla="*/ 1400 w 1583"/>
                <a:gd name="T41" fmla="*/ 1245 h 1688"/>
                <a:gd name="T42" fmla="*/ 1573 w 1583"/>
                <a:gd name="T43" fmla="*/ 1422 h 1688"/>
                <a:gd name="T44" fmla="*/ 1583 w 1583"/>
                <a:gd name="T45" fmla="*/ 1457 h 1688"/>
                <a:gd name="T46" fmla="*/ 1573 w 1583"/>
                <a:gd name="T47" fmla="*/ 1491 h 1688"/>
                <a:gd name="T48" fmla="*/ 1400 w 1583"/>
                <a:gd name="T49" fmla="*/ 1668 h 1688"/>
                <a:gd name="T50" fmla="*/ 1368 w 1583"/>
                <a:gd name="T51" fmla="*/ 1686 h 1688"/>
                <a:gd name="T52" fmla="*/ 1333 w 1583"/>
                <a:gd name="T53" fmla="*/ 1686 h 1688"/>
                <a:gd name="T54" fmla="*/ 1302 w 1583"/>
                <a:gd name="T55" fmla="*/ 1668 h 1688"/>
                <a:gd name="T56" fmla="*/ 1284 w 1583"/>
                <a:gd name="T57" fmla="*/ 1638 h 1688"/>
                <a:gd name="T58" fmla="*/ 1284 w 1583"/>
                <a:gd name="T59" fmla="*/ 1601 h 1688"/>
                <a:gd name="T60" fmla="*/ 1302 w 1583"/>
                <a:gd name="T61" fmla="*/ 1570 h 1688"/>
                <a:gd name="T62" fmla="*/ 1242 w 1583"/>
                <a:gd name="T63" fmla="*/ 1521 h 1688"/>
                <a:gd name="T64" fmla="*/ 1054 w 1583"/>
                <a:gd name="T65" fmla="*/ 1479 h 1688"/>
                <a:gd name="T66" fmla="*/ 877 w 1583"/>
                <a:gd name="T67" fmla="*/ 1414 h 1688"/>
                <a:gd name="T68" fmla="*/ 711 w 1583"/>
                <a:gd name="T69" fmla="*/ 1328 h 1688"/>
                <a:gd name="T70" fmla="*/ 558 w 1583"/>
                <a:gd name="T71" fmla="*/ 1222 h 1688"/>
                <a:gd name="T72" fmla="*/ 420 w 1583"/>
                <a:gd name="T73" fmla="*/ 1098 h 1688"/>
                <a:gd name="T74" fmla="*/ 299 w 1583"/>
                <a:gd name="T75" fmla="*/ 957 h 1688"/>
                <a:gd name="T76" fmla="*/ 196 w 1583"/>
                <a:gd name="T77" fmla="*/ 802 h 1688"/>
                <a:gd name="T78" fmla="*/ 112 w 1583"/>
                <a:gd name="T79" fmla="*/ 634 h 1688"/>
                <a:gd name="T80" fmla="*/ 51 w 1583"/>
                <a:gd name="T81" fmla="*/ 455 h 1688"/>
                <a:gd name="T82" fmla="*/ 14 w 1583"/>
                <a:gd name="T83" fmla="*/ 266 h 1688"/>
                <a:gd name="T84" fmla="*/ 0 w 1583"/>
                <a:gd name="T85" fmla="*/ 70 h 1688"/>
                <a:gd name="T86" fmla="*/ 9 w 1583"/>
                <a:gd name="T87" fmla="*/ 35 h 1688"/>
                <a:gd name="T88" fmla="*/ 35 w 1583"/>
                <a:gd name="T89" fmla="*/ 9 h 1688"/>
                <a:gd name="T90" fmla="*/ 70 w 1583"/>
                <a:gd name="T91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83" h="1688">
                  <a:moveTo>
                    <a:pt x="70" y="0"/>
                  </a:moveTo>
                  <a:lnTo>
                    <a:pt x="88" y="3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29" y="35"/>
                  </a:lnTo>
                  <a:lnTo>
                    <a:pt x="137" y="51"/>
                  </a:lnTo>
                  <a:lnTo>
                    <a:pt x="139" y="70"/>
                  </a:lnTo>
                  <a:lnTo>
                    <a:pt x="143" y="163"/>
                  </a:lnTo>
                  <a:lnTo>
                    <a:pt x="153" y="256"/>
                  </a:lnTo>
                  <a:lnTo>
                    <a:pt x="169" y="346"/>
                  </a:lnTo>
                  <a:lnTo>
                    <a:pt x="190" y="434"/>
                  </a:lnTo>
                  <a:lnTo>
                    <a:pt x="217" y="520"/>
                  </a:lnTo>
                  <a:lnTo>
                    <a:pt x="250" y="602"/>
                  </a:lnTo>
                  <a:lnTo>
                    <a:pt x="290" y="682"/>
                  </a:lnTo>
                  <a:lnTo>
                    <a:pt x="333" y="759"/>
                  </a:lnTo>
                  <a:lnTo>
                    <a:pt x="381" y="834"/>
                  </a:lnTo>
                  <a:lnTo>
                    <a:pt x="434" y="904"/>
                  </a:lnTo>
                  <a:lnTo>
                    <a:pt x="491" y="970"/>
                  </a:lnTo>
                  <a:lnTo>
                    <a:pt x="553" y="1033"/>
                  </a:lnTo>
                  <a:lnTo>
                    <a:pt x="618" y="1091"/>
                  </a:lnTo>
                  <a:lnTo>
                    <a:pt x="688" y="1145"/>
                  </a:lnTo>
                  <a:lnTo>
                    <a:pt x="761" y="1195"/>
                  </a:lnTo>
                  <a:lnTo>
                    <a:pt x="837" y="1240"/>
                  </a:lnTo>
                  <a:lnTo>
                    <a:pt x="916" y="1279"/>
                  </a:lnTo>
                  <a:lnTo>
                    <a:pt x="999" y="1314"/>
                  </a:lnTo>
                  <a:lnTo>
                    <a:pt x="1084" y="1343"/>
                  </a:lnTo>
                  <a:lnTo>
                    <a:pt x="1171" y="1366"/>
                  </a:lnTo>
                  <a:lnTo>
                    <a:pt x="1260" y="1383"/>
                  </a:lnTo>
                  <a:lnTo>
                    <a:pt x="1352" y="1395"/>
                  </a:lnTo>
                  <a:lnTo>
                    <a:pt x="1302" y="1344"/>
                  </a:lnTo>
                  <a:lnTo>
                    <a:pt x="1290" y="1329"/>
                  </a:lnTo>
                  <a:lnTo>
                    <a:pt x="1284" y="1312"/>
                  </a:lnTo>
                  <a:lnTo>
                    <a:pt x="1281" y="1294"/>
                  </a:lnTo>
                  <a:lnTo>
                    <a:pt x="1284" y="1277"/>
                  </a:lnTo>
                  <a:lnTo>
                    <a:pt x="1290" y="1260"/>
                  </a:lnTo>
                  <a:lnTo>
                    <a:pt x="1302" y="1245"/>
                  </a:lnTo>
                  <a:lnTo>
                    <a:pt x="1316" y="1233"/>
                  </a:lnTo>
                  <a:lnTo>
                    <a:pt x="1333" y="1227"/>
                  </a:lnTo>
                  <a:lnTo>
                    <a:pt x="1350" y="1225"/>
                  </a:lnTo>
                  <a:lnTo>
                    <a:pt x="1368" y="1227"/>
                  </a:lnTo>
                  <a:lnTo>
                    <a:pt x="1385" y="1233"/>
                  </a:lnTo>
                  <a:lnTo>
                    <a:pt x="1400" y="1245"/>
                  </a:lnTo>
                  <a:lnTo>
                    <a:pt x="1563" y="1407"/>
                  </a:lnTo>
                  <a:lnTo>
                    <a:pt x="1573" y="1422"/>
                  </a:lnTo>
                  <a:lnTo>
                    <a:pt x="1581" y="1439"/>
                  </a:lnTo>
                  <a:lnTo>
                    <a:pt x="1583" y="1457"/>
                  </a:lnTo>
                  <a:lnTo>
                    <a:pt x="1581" y="1474"/>
                  </a:lnTo>
                  <a:lnTo>
                    <a:pt x="1573" y="1491"/>
                  </a:lnTo>
                  <a:lnTo>
                    <a:pt x="1563" y="1506"/>
                  </a:lnTo>
                  <a:lnTo>
                    <a:pt x="1400" y="1668"/>
                  </a:lnTo>
                  <a:lnTo>
                    <a:pt x="1385" y="1680"/>
                  </a:lnTo>
                  <a:lnTo>
                    <a:pt x="1368" y="1686"/>
                  </a:lnTo>
                  <a:lnTo>
                    <a:pt x="1350" y="1688"/>
                  </a:lnTo>
                  <a:lnTo>
                    <a:pt x="1333" y="1686"/>
                  </a:lnTo>
                  <a:lnTo>
                    <a:pt x="1316" y="1680"/>
                  </a:lnTo>
                  <a:lnTo>
                    <a:pt x="1302" y="1668"/>
                  </a:lnTo>
                  <a:lnTo>
                    <a:pt x="1290" y="1653"/>
                  </a:lnTo>
                  <a:lnTo>
                    <a:pt x="1284" y="1638"/>
                  </a:lnTo>
                  <a:lnTo>
                    <a:pt x="1281" y="1619"/>
                  </a:lnTo>
                  <a:lnTo>
                    <a:pt x="1284" y="1601"/>
                  </a:lnTo>
                  <a:lnTo>
                    <a:pt x="1290" y="1584"/>
                  </a:lnTo>
                  <a:lnTo>
                    <a:pt x="1302" y="1570"/>
                  </a:lnTo>
                  <a:lnTo>
                    <a:pt x="1339" y="1533"/>
                  </a:lnTo>
                  <a:lnTo>
                    <a:pt x="1242" y="1521"/>
                  </a:lnTo>
                  <a:lnTo>
                    <a:pt x="1147" y="1503"/>
                  </a:lnTo>
                  <a:lnTo>
                    <a:pt x="1054" y="1479"/>
                  </a:lnTo>
                  <a:lnTo>
                    <a:pt x="964" y="1450"/>
                  </a:lnTo>
                  <a:lnTo>
                    <a:pt x="877" y="1414"/>
                  </a:lnTo>
                  <a:lnTo>
                    <a:pt x="792" y="1373"/>
                  </a:lnTo>
                  <a:lnTo>
                    <a:pt x="711" y="1328"/>
                  </a:lnTo>
                  <a:lnTo>
                    <a:pt x="633" y="1277"/>
                  </a:lnTo>
                  <a:lnTo>
                    <a:pt x="558" y="1222"/>
                  </a:lnTo>
                  <a:lnTo>
                    <a:pt x="488" y="1161"/>
                  </a:lnTo>
                  <a:lnTo>
                    <a:pt x="420" y="1098"/>
                  </a:lnTo>
                  <a:lnTo>
                    <a:pt x="357" y="1029"/>
                  </a:lnTo>
                  <a:lnTo>
                    <a:pt x="299" y="957"/>
                  </a:lnTo>
                  <a:lnTo>
                    <a:pt x="245" y="881"/>
                  </a:lnTo>
                  <a:lnTo>
                    <a:pt x="196" y="802"/>
                  </a:lnTo>
                  <a:lnTo>
                    <a:pt x="152" y="719"/>
                  </a:lnTo>
                  <a:lnTo>
                    <a:pt x="112" y="634"/>
                  </a:lnTo>
                  <a:lnTo>
                    <a:pt x="79" y="546"/>
                  </a:lnTo>
                  <a:lnTo>
                    <a:pt x="51" y="455"/>
                  </a:lnTo>
                  <a:lnTo>
                    <a:pt x="30" y="362"/>
                  </a:lnTo>
                  <a:lnTo>
                    <a:pt x="14" y="266"/>
                  </a:lnTo>
                  <a:lnTo>
                    <a:pt x="3" y="16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4" name="Group 993"/>
          <p:cNvGrpSpPr/>
          <p:nvPr/>
        </p:nvGrpSpPr>
        <p:grpSpPr>
          <a:xfrm>
            <a:off x="2559970" y="3461502"/>
            <a:ext cx="514350" cy="554038"/>
            <a:chOff x="2535238" y="3462338"/>
            <a:chExt cx="514350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9" name="Freeform 312"/>
            <p:cNvSpPr>
              <a:spLocks noEditPoints="1"/>
            </p:cNvSpPr>
            <p:nvPr/>
          </p:nvSpPr>
          <p:spPr bwMode="auto">
            <a:xfrm>
              <a:off x="2722563" y="3462338"/>
              <a:ext cx="138113" cy="196850"/>
            </a:xfrm>
            <a:custGeom>
              <a:avLst/>
              <a:gdLst>
                <a:gd name="T0" fmla="*/ 480 w 873"/>
                <a:gd name="T1" fmla="*/ 447 h 1244"/>
                <a:gd name="T2" fmla="*/ 386 w 873"/>
                <a:gd name="T3" fmla="*/ 498 h 1244"/>
                <a:gd name="T4" fmla="*/ 259 w 873"/>
                <a:gd name="T5" fmla="*/ 540 h 1244"/>
                <a:gd name="T6" fmla="*/ 173 w 873"/>
                <a:gd name="T7" fmla="*/ 858 h 1244"/>
                <a:gd name="T8" fmla="*/ 205 w 873"/>
                <a:gd name="T9" fmla="*/ 967 h 1244"/>
                <a:gd name="T10" fmla="*/ 277 w 873"/>
                <a:gd name="T11" fmla="*/ 1051 h 1244"/>
                <a:gd name="T12" fmla="*/ 380 w 873"/>
                <a:gd name="T13" fmla="*/ 1099 h 1244"/>
                <a:gd name="T14" fmla="*/ 492 w 873"/>
                <a:gd name="T15" fmla="*/ 1099 h 1244"/>
                <a:gd name="T16" fmla="*/ 596 w 873"/>
                <a:gd name="T17" fmla="*/ 1051 h 1244"/>
                <a:gd name="T18" fmla="*/ 668 w 873"/>
                <a:gd name="T19" fmla="*/ 967 h 1244"/>
                <a:gd name="T20" fmla="*/ 699 w 873"/>
                <a:gd name="T21" fmla="*/ 858 h 1244"/>
                <a:gd name="T22" fmla="*/ 640 w 873"/>
                <a:gd name="T23" fmla="*/ 472 h 1244"/>
                <a:gd name="T24" fmla="*/ 552 w 873"/>
                <a:gd name="T25" fmla="*/ 431 h 1244"/>
                <a:gd name="T26" fmla="*/ 612 w 873"/>
                <a:gd name="T27" fmla="*/ 303 h 1244"/>
                <a:gd name="T28" fmla="*/ 646 w 873"/>
                <a:gd name="T29" fmla="*/ 325 h 1244"/>
                <a:gd name="T30" fmla="*/ 683 w 873"/>
                <a:gd name="T31" fmla="*/ 340 h 1244"/>
                <a:gd name="T32" fmla="*/ 734 w 873"/>
                <a:gd name="T33" fmla="*/ 333 h 1244"/>
                <a:gd name="T34" fmla="*/ 718 w 873"/>
                <a:gd name="T35" fmla="*/ 246 h 1244"/>
                <a:gd name="T36" fmla="*/ 672 w 873"/>
                <a:gd name="T37" fmla="*/ 186 h 1244"/>
                <a:gd name="T38" fmla="*/ 291 w 873"/>
                <a:gd name="T39" fmla="*/ 142 h 1244"/>
                <a:gd name="T40" fmla="*/ 210 w 873"/>
                <a:gd name="T41" fmla="*/ 177 h 1244"/>
                <a:gd name="T42" fmla="*/ 155 w 873"/>
                <a:gd name="T43" fmla="*/ 246 h 1244"/>
                <a:gd name="T44" fmla="*/ 139 w 873"/>
                <a:gd name="T45" fmla="*/ 333 h 1244"/>
                <a:gd name="T46" fmla="*/ 239 w 873"/>
                <a:gd name="T47" fmla="*/ 402 h 1244"/>
                <a:gd name="T48" fmla="*/ 346 w 873"/>
                <a:gd name="T49" fmla="*/ 364 h 1244"/>
                <a:gd name="T50" fmla="*/ 418 w 873"/>
                <a:gd name="T51" fmla="*/ 321 h 1244"/>
                <a:gd name="T52" fmla="*/ 461 w 873"/>
                <a:gd name="T53" fmla="*/ 284 h 1244"/>
                <a:gd name="T54" fmla="*/ 479 w 873"/>
                <a:gd name="T55" fmla="*/ 261 h 1244"/>
                <a:gd name="T56" fmla="*/ 321 w 873"/>
                <a:gd name="T57" fmla="*/ 0 h 1244"/>
                <a:gd name="T58" fmla="*/ 627 w 873"/>
                <a:gd name="T59" fmla="*/ 10 h 1244"/>
                <a:gd name="T60" fmla="*/ 729 w 873"/>
                <a:gd name="T61" fmla="*/ 54 h 1244"/>
                <a:gd name="T62" fmla="*/ 810 w 873"/>
                <a:gd name="T63" fmla="*/ 131 h 1244"/>
                <a:gd name="T64" fmla="*/ 860 w 873"/>
                <a:gd name="T65" fmla="*/ 232 h 1244"/>
                <a:gd name="T66" fmla="*/ 873 w 873"/>
                <a:gd name="T67" fmla="*/ 342 h 1244"/>
                <a:gd name="T68" fmla="*/ 833 w 873"/>
                <a:gd name="T69" fmla="*/ 914 h 1244"/>
                <a:gd name="T70" fmla="*/ 788 w 873"/>
                <a:gd name="T71" fmla="*/ 1039 h 1244"/>
                <a:gd name="T72" fmla="*/ 704 w 873"/>
                <a:gd name="T73" fmla="*/ 1142 h 1244"/>
                <a:gd name="T74" fmla="*/ 584 w 873"/>
                <a:gd name="T75" fmla="*/ 1216 h 1244"/>
                <a:gd name="T76" fmla="*/ 436 w 873"/>
                <a:gd name="T77" fmla="*/ 1244 h 1244"/>
                <a:gd name="T78" fmla="*/ 289 w 873"/>
                <a:gd name="T79" fmla="*/ 1216 h 1244"/>
                <a:gd name="T80" fmla="*/ 167 w 873"/>
                <a:gd name="T81" fmla="*/ 1142 h 1244"/>
                <a:gd name="T82" fmla="*/ 85 w 873"/>
                <a:gd name="T83" fmla="*/ 1039 h 1244"/>
                <a:gd name="T84" fmla="*/ 40 w 873"/>
                <a:gd name="T85" fmla="*/ 914 h 1244"/>
                <a:gd name="T86" fmla="*/ 0 w 873"/>
                <a:gd name="T87" fmla="*/ 342 h 1244"/>
                <a:gd name="T88" fmla="*/ 12 w 873"/>
                <a:gd name="T89" fmla="*/ 232 h 1244"/>
                <a:gd name="T90" fmla="*/ 62 w 873"/>
                <a:gd name="T91" fmla="*/ 131 h 1244"/>
                <a:gd name="T92" fmla="*/ 143 w 873"/>
                <a:gd name="T93" fmla="*/ 54 h 1244"/>
                <a:gd name="T94" fmla="*/ 246 w 873"/>
                <a:gd name="T95" fmla="*/ 1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3" h="1244">
                  <a:moveTo>
                    <a:pt x="527" y="412"/>
                  </a:moveTo>
                  <a:lnTo>
                    <a:pt x="504" y="430"/>
                  </a:lnTo>
                  <a:lnTo>
                    <a:pt x="480" y="447"/>
                  </a:lnTo>
                  <a:lnTo>
                    <a:pt x="452" y="465"/>
                  </a:lnTo>
                  <a:lnTo>
                    <a:pt x="420" y="482"/>
                  </a:lnTo>
                  <a:lnTo>
                    <a:pt x="386" y="498"/>
                  </a:lnTo>
                  <a:lnTo>
                    <a:pt x="347" y="514"/>
                  </a:lnTo>
                  <a:lnTo>
                    <a:pt x="306" y="527"/>
                  </a:lnTo>
                  <a:lnTo>
                    <a:pt x="259" y="540"/>
                  </a:lnTo>
                  <a:lnTo>
                    <a:pt x="208" y="551"/>
                  </a:lnTo>
                  <a:lnTo>
                    <a:pt x="154" y="558"/>
                  </a:lnTo>
                  <a:lnTo>
                    <a:pt x="173" y="858"/>
                  </a:lnTo>
                  <a:lnTo>
                    <a:pt x="178" y="897"/>
                  </a:lnTo>
                  <a:lnTo>
                    <a:pt x="189" y="933"/>
                  </a:lnTo>
                  <a:lnTo>
                    <a:pt x="205" y="967"/>
                  </a:lnTo>
                  <a:lnTo>
                    <a:pt x="224" y="998"/>
                  </a:lnTo>
                  <a:lnTo>
                    <a:pt x="248" y="1026"/>
                  </a:lnTo>
                  <a:lnTo>
                    <a:pt x="277" y="1051"/>
                  </a:lnTo>
                  <a:lnTo>
                    <a:pt x="309" y="1072"/>
                  </a:lnTo>
                  <a:lnTo>
                    <a:pt x="344" y="1089"/>
                  </a:lnTo>
                  <a:lnTo>
                    <a:pt x="380" y="1099"/>
                  </a:lnTo>
                  <a:lnTo>
                    <a:pt x="417" y="1104"/>
                  </a:lnTo>
                  <a:lnTo>
                    <a:pt x="454" y="1104"/>
                  </a:lnTo>
                  <a:lnTo>
                    <a:pt x="492" y="1099"/>
                  </a:lnTo>
                  <a:lnTo>
                    <a:pt x="528" y="1089"/>
                  </a:lnTo>
                  <a:lnTo>
                    <a:pt x="563" y="1072"/>
                  </a:lnTo>
                  <a:lnTo>
                    <a:pt x="596" y="1051"/>
                  </a:lnTo>
                  <a:lnTo>
                    <a:pt x="623" y="1026"/>
                  </a:lnTo>
                  <a:lnTo>
                    <a:pt x="648" y="998"/>
                  </a:lnTo>
                  <a:lnTo>
                    <a:pt x="668" y="967"/>
                  </a:lnTo>
                  <a:lnTo>
                    <a:pt x="684" y="933"/>
                  </a:lnTo>
                  <a:lnTo>
                    <a:pt x="694" y="897"/>
                  </a:lnTo>
                  <a:lnTo>
                    <a:pt x="699" y="858"/>
                  </a:lnTo>
                  <a:lnTo>
                    <a:pt x="723" y="497"/>
                  </a:lnTo>
                  <a:lnTo>
                    <a:pt x="679" y="485"/>
                  </a:lnTo>
                  <a:lnTo>
                    <a:pt x="640" y="472"/>
                  </a:lnTo>
                  <a:lnTo>
                    <a:pt x="608" y="461"/>
                  </a:lnTo>
                  <a:lnTo>
                    <a:pt x="582" y="449"/>
                  </a:lnTo>
                  <a:lnTo>
                    <a:pt x="552" y="431"/>
                  </a:lnTo>
                  <a:lnTo>
                    <a:pt x="527" y="412"/>
                  </a:lnTo>
                  <a:close/>
                  <a:moveTo>
                    <a:pt x="659" y="175"/>
                  </a:moveTo>
                  <a:lnTo>
                    <a:pt x="612" y="303"/>
                  </a:lnTo>
                  <a:lnTo>
                    <a:pt x="619" y="308"/>
                  </a:lnTo>
                  <a:lnTo>
                    <a:pt x="630" y="315"/>
                  </a:lnTo>
                  <a:lnTo>
                    <a:pt x="646" y="325"/>
                  </a:lnTo>
                  <a:lnTo>
                    <a:pt x="654" y="329"/>
                  </a:lnTo>
                  <a:lnTo>
                    <a:pt x="667" y="334"/>
                  </a:lnTo>
                  <a:lnTo>
                    <a:pt x="683" y="340"/>
                  </a:lnTo>
                  <a:lnTo>
                    <a:pt x="705" y="347"/>
                  </a:lnTo>
                  <a:lnTo>
                    <a:pt x="732" y="356"/>
                  </a:lnTo>
                  <a:lnTo>
                    <a:pt x="734" y="333"/>
                  </a:lnTo>
                  <a:lnTo>
                    <a:pt x="733" y="304"/>
                  </a:lnTo>
                  <a:lnTo>
                    <a:pt x="728" y="274"/>
                  </a:lnTo>
                  <a:lnTo>
                    <a:pt x="718" y="246"/>
                  </a:lnTo>
                  <a:lnTo>
                    <a:pt x="703" y="221"/>
                  </a:lnTo>
                  <a:lnTo>
                    <a:pt x="685" y="198"/>
                  </a:lnTo>
                  <a:lnTo>
                    <a:pt x="672" y="186"/>
                  </a:lnTo>
                  <a:lnTo>
                    <a:pt x="659" y="175"/>
                  </a:lnTo>
                  <a:close/>
                  <a:moveTo>
                    <a:pt x="321" y="140"/>
                  </a:moveTo>
                  <a:lnTo>
                    <a:pt x="291" y="142"/>
                  </a:lnTo>
                  <a:lnTo>
                    <a:pt x="262" y="150"/>
                  </a:lnTo>
                  <a:lnTo>
                    <a:pt x="234" y="162"/>
                  </a:lnTo>
                  <a:lnTo>
                    <a:pt x="210" y="177"/>
                  </a:lnTo>
                  <a:lnTo>
                    <a:pt x="188" y="198"/>
                  </a:lnTo>
                  <a:lnTo>
                    <a:pt x="169" y="221"/>
                  </a:lnTo>
                  <a:lnTo>
                    <a:pt x="155" y="246"/>
                  </a:lnTo>
                  <a:lnTo>
                    <a:pt x="145" y="274"/>
                  </a:lnTo>
                  <a:lnTo>
                    <a:pt x="140" y="304"/>
                  </a:lnTo>
                  <a:lnTo>
                    <a:pt x="139" y="333"/>
                  </a:lnTo>
                  <a:lnTo>
                    <a:pt x="144" y="419"/>
                  </a:lnTo>
                  <a:lnTo>
                    <a:pt x="194" y="412"/>
                  </a:lnTo>
                  <a:lnTo>
                    <a:pt x="239" y="402"/>
                  </a:lnTo>
                  <a:lnTo>
                    <a:pt x="279" y="391"/>
                  </a:lnTo>
                  <a:lnTo>
                    <a:pt x="314" y="378"/>
                  </a:lnTo>
                  <a:lnTo>
                    <a:pt x="346" y="364"/>
                  </a:lnTo>
                  <a:lnTo>
                    <a:pt x="374" y="349"/>
                  </a:lnTo>
                  <a:lnTo>
                    <a:pt x="398" y="336"/>
                  </a:lnTo>
                  <a:lnTo>
                    <a:pt x="418" y="321"/>
                  </a:lnTo>
                  <a:lnTo>
                    <a:pt x="435" y="307"/>
                  </a:lnTo>
                  <a:lnTo>
                    <a:pt x="450" y="294"/>
                  </a:lnTo>
                  <a:lnTo>
                    <a:pt x="461" y="284"/>
                  </a:lnTo>
                  <a:lnTo>
                    <a:pt x="469" y="274"/>
                  </a:lnTo>
                  <a:lnTo>
                    <a:pt x="476" y="266"/>
                  </a:lnTo>
                  <a:lnTo>
                    <a:pt x="479" y="261"/>
                  </a:lnTo>
                  <a:lnTo>
                    <a:pt x="525" y="140"/>
                  </a:lnTo>
                  <a:lnTo>
                    <a:pt x="321" y="140"/>
                  </a:lnTo>
                  <a:close/>
                  <a:moveTo>
                    <a:pt x="321" y="0"/>
                  </a:moveTo>
                  <a:lnTo>
                    <a:pt x="552" y="0"/>
                  </a:lnTo>
                  <a:lnTo>
                    <a:pt x="589" y="4"/>
                  </a:lnTo>
                  <a:lnTo>
                    <a:pt x="627" y="10"/>
                  </a:lnTo>
                  <a:lnTo>
                    <a:pt x="663" y="21"/>
                  </a:lnTo>
                  <a:lnTo>
                    <a:pt x="697" y="35"/>
                  </a:lnTo>
                  <a:lnTo>
                    <a:pt x="729" y="54"/>
                  </a:lnTo>
                  <a:lnTo>
                    <a:pt x="759" y="77"/>
                  </a:lnTo>
                  <a:lnTo>
                    <a:pt x="786" y="102"/>
                  </a:lnTo>
                  <a:lnTo>
                    <a:pt x="810" y="131"/>
                  </a:lnTo>
                  <a:lnTo>
                    <a:pt x="831" y="163"/>
                  </a:lnTo>
                  <a:lnTo>
                    <a:pt x="848" y="197"/>
                  </a:lnTo>
                  <a:lnTo>
                    <a:pt x="860" y="232"/>
                  </a:lnTo>
                  <a:lnTo>
                    <a:pt x="869" y="268"/>
                  </a:lnTo>
                  <a:lnTo>
                    <a:pt x="873" y="305"/>
                  </a:lnTo>
                  <a:lnTo>
                    <a:pt x="873" y="342"/>
                  </a:lnTo>
                  <a:lnTo>
                    <a:pt x="866" y="447"/>
                  </a:lnTo>
                  <a:lnTo>
                    <a:pt x="838" y="868"/>
                  </a:lnTo>
                  <a:lnTo>
                    <a:pt x="833" y="914"/>
                  </a:lnTo>
                  <a:lnTo>
                    <a:pt x="822" y="957"/>
                  </a:lnTo>
                  <a:lnTo>
                    <a:pt x="807" y="998"/>
                  </a:lnTo>
                  <a:lnTo>
                    <a:pt x="788" y="1039"/>
                  </a:lnTo>
                  <a:lnTo>
                    <a:pt x="764" y="1076"/>
                  </a:lnTo>
                  <a:lnTo>
                    <a:pt x="736" y="1111"/>
                  </a:lnTo>
                  <a:lnTo>
                    <a:pt x="704" y="1142"/>
                  </a:lnTo>
                  <a:lnTo>
                    <a:pt x="669" y="1170"/>
                  </a:lnTo>
                  <a:lnTo>
                    <a:pt x="631" y="1194"/>
                  </a:lnTo>
                  <a:lnTo>
                    <a:pt x="584" y="1216"/>
                  </a:lnTo>
                  <a:lnTo>
                    <a:pt x="535" y="1232"/>
                  </a:lnTo>
                  <a:lnTo>
                    <a:pt x="486" y="1241"/>
                  </a:lnTo>
                  <a:lnTo>
                    <a:pt x="436" y="1244"/>
                  </a:lnTo>
                  <a:lnTo>
                    <a:pt x="386" y="1241"/>
                  </a:lnTo>
                  <a:lnTo>
                    <a:pt x="336" y="1232"/>
                  </a:lnTo>
                  <a:lnTo>
                    <a:pt x="289" y="1216"/>
                  </a:lnTo>
                  <a:lnTo>
                    <a:pt x="242" y="1194"/>
                  </a:lnTo>
                  <a:lnTo>
                    <a:pt x="204" y="1170"/>
                  </a:lnTo>
                  <a:lnTo>
                    <a:pt x="167" y="1142"/>
                  </a:lnTo>
                  <a:lnTo>
                    <a:pt x="137" y="1111"/>
                  </a:lnTo>
                  <a:lnTo>
                    <a:pt x="108" y="1076"/>
                  </a:lnTo>
                  <a:lnTo>
                    <a:pt x="85" y="1039"/>
                  </a:lnTo>
                  <a:lnTo>
                    <a:pt x="65" y="998"/>
                  </a:lnTo>
                  <a:lnTo>
                    <a:pt x="50" y="957"/>
                  </a:lnTo>
                  <a:lnTo>
                    <a:pt x="40" y="914"/>
                  </a:lnTo>
                  <a:lnTo>
                    <a:pt x="34" y="868"/>
                  </a:lnTo>
                  <a:lnTo>
                    <a:pt x="10" y="500"/>
                  </a:lnTo>
                  <a:lnTo>
                    <a:pt x="0" y="342"/>
                  </a:lnTo>
                  <a:lnTo>
                    <a:pt x="0" y="305"/>
                  </a:lnTo>
                  <a:lnTo>
                    <a:pt x="4" y="268"/>
                  </a:lnTo>
                  <a:lnTo>
                    <a:pt x="12" y="232"/>
                  </a:lnTo>
                  <a:lnTo>
                    <a:pt x="25" y="197"/>
                  </a:lnTo>
                  <a:lnTo>
                    <a:pt x="41" y="163"/>
                  </a:lnTo>
                  <a:lnTo>
                    <a:pt x="62" y="131"/>
                  </a:lnTo>
                  <a:lnTo>
                    <a:pt x="86" y="102"/>
                  </a:lnTo>
                  <a:lnTo>
                    <a:pt x="113" y="77"/>
                  </a:lnTo>
                  <a:lnTo>
                    <a:pt x="143" y="54"/>
                  </a:lnTo>
                  <a:lnTo>
                    <a:pt x="176" y="35"/>
                  </a:lnTo>
                  <a:lnTo>
                    <a:pt x="210" y="21"/>
                  </a:lnTo>
                  <a:lnTo>
                    <a:pt x="246" y="10"/>
                  </a:lnTo>
                  <a:lnTo>
                    <a:pt x="282" y="4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Freeform 313"/>
            <p:cNvSpPr>
              <a:spLocks noEditPoints="1"/>
            </p:cNvSpPr>
            <p:nvPr/>
          </p:nvSpPr>
          <p:spPr bwMode="auto">
            <a:xfrm>
              <a:off x="2628901" y="3663950"/>
              <a:ext cx="325438" cy="128588"/>
            </a:xfrm>
            <a:custGeom>
              <a:avLst/>
              <a:gdLst>
                <a:gd name="T0" fmla="*/ 472 w 2051"/>
                <a:gd name="T1" fmla="*/ 173 h 802"/>
                <a:gd name="T2" fmla="*/ 377 w 2051"/>
                <a:gd name="T3" fmla="*/ 224 h 802"/>
                <a:gd name="T4" fmla="*/ 296 w 2051"/>
                <a:gd name="T5" fmla="*/ 294 h 802"/>
                <a:gd name="T6" fmla="*/ 233 w 2051"/>
                <a:gd name="T7" fmla="*/ 380 h 802"/>
                <a:gd name="T8" fmla="*/ 189 w 2051"/>
                <a:gd name="T9" fmla="*/ 480 h 802"/>
                <a:gd name="T10" fmla="*/ 153 w 2051"/>
                <a:gd name="T11" fmla="*/ 662 h 802"/>
                <a:gd name="T12" fmla="*/ 1874 w 2051"/>
                <a:gd name="T13" fmla="*/ 533 h 802"/>
                <a:gd name="T14" fmla="*/ 1862 w 2051"/>
                <a:gd name="T15" fmla="*/ 480 h 802"/>
                <a:gd name="T16" fmla="*/ 1818 w 2051"/>
                <a:gd name="T17" fmla="*/ 380 h 802"/>
                <a:gd name="T18" fmla="*/ 1754 w 2051"/>
                <a:gd name="T19" fmla="*/ 294 h 802"/>
                <a:gd name="T20" fmla="*/ 1674 w 2051"/>
                <a:gd name="T21" fmla="*/ 224 h 802"/>
                <a:gd name="T22" fmla="*/ 1578 w 2051"/>
                <a:gd name="T23" fmla="*/ 173 h 802"/>
                <a:gd name="T24" fmla="*/ 1074 w 2051"/>
                <a:gd name="T25" fmla="*/ 607 h 802"/>
                <a:gd name="T26" fmla="*/ 1043 w 2051"/>
                <a:gd name="T27" fmla="*/ 625 h 802"/>
                <a:gd name="T28" fmla="*/ 1007 w 2051"/>
                <a:gd name="T29" fmla="*/ 625 h 802"/>
                <a:gd name="T30" fmla="*/ 975 w 2051"/>
                <a:gd name="T31" fmla="*/ 607 h 802"/>
                <a:gd name="T32" fmla="*/ 704 w 2051"/>
                <a:gd name="T33" fmla="*/ 140 h 802"/>
                <a:gd name="T34" fmla="*/ 1345 w 2051"/>
                <a:gd name="T35" fmla="*/ 140 h 802"/>
                <a:gd name="T36" fmla="*/ 1074 w 2051"/>
                <a:gd name="T37" fmla="*/ 341 h 802"/>
                <a:gd name="T38" fmla="*/ 1043 w 2051"/>
                <a:gd name="T39" fmla="*/ 359 h 802"/>
                <a:gd name="T40" fmla="*/ 1008 w 2051"/>
                <a:gd name="T41" fmla="*/ 359 h 802"/>
                <a:gd name="T42" fmla="*/ 976 w 2051"/>
                <a:gd name="T43" fmla="*/ 341 h 802"/>
                <a:gd name="T44" fmla="*/ 704 w 2051"/>
                <a:gd name="T45" fmla="*/ 140 h 802"/>
                <a:gd name="T46" fmla="*/ 800 w 2051"/>
                <a:gd name="T47" fmla="*/ 0 h 802"/>
                <a:gd name="T48" fmla="*/ 834 w 2051"/>
                <a:gd name="T49" fmla="*/ 10 h 802"/>
                <a:gd name="T50" fmla="*/ 1024 w 2051"/>
                <a:gd name="T51" fmla="*/ 193 h 802"/>
                <a:gd name="T52" fmla="*/ 1211 w 2051"/>
                <a:gd name="T53" fmla="*/ 10 h 802"/>
                <a:gd name="T54" fmla="*/ 1246 w 2051"/>
                <a:gd name="T55" fmla="*/ 0 h 802"/>
                <a:gd name="T56" fmla="*/ 1460 w 2051"/>
                <a:gd name="T57" fmla="*/ 4 h 802"/>
                <a:gd name="T58" fmla="*/ 1574 w 2051"/>
                <a:gd name="T59" fmla="*/ 25 h 802"/>
                <a:gd name="T60" fmla="*/ 1681 w 2051"/>
                <a:gd name="T61" fmla="*/ 67 h 802"/>
                <a:gd name="T62" fmla="*/ 1778 w 2051"/>
                <a:gd name="T63" fmla="*/ 128 h 802"/>
                <a:gd name="T64" fmla="*/ 1861 w 2051"/>
                <a:gd name="T65" fmla="*/ 204 h 802"/>
                <a:gd name="T66" fmla="*/ 1929 w 2051"/>
                <a:gd name="T67" fmla="*/ 295 h 802"/>
                <a:gd name="T68" fmla="*/ 1980 w 2051"/>
                <a:gd name="T69" fmla="*/ 397 h 802"/>
                <a:gd name="T70" fmla="*/ 2011 w 2051"/>
                <a:gd name="T71" fmla="*/ 508 h 802"/>
                <a:gd name="T72" fmla="*/ 2051 w 2051"/>
                <a:gd name="T73" fmla="*/ 735 h 802"/>
                <a:gd name="T74" fmla="*/ 2043 w 2051"/>
                <a:gd name="T75" fmla="*/ 764 h 802"/>
                <a:gd name="T76" fmla="*/ 2023 w 2051"/>
                <a:gd name="T77" fmla="*/ 787 h 802"/>
                <a:gd name="T78" fmla="*/ 1997 w 2051"/>
                <a:gd name="T79" fmla="*/ 800 h 802"/>
                <a:gd name="T80" fmla="*/ 69 w 2051"/>
                <a:gd name="T81" fmla="*/ 802 h 802"/>
                <a:gd name="T82" fmla="*/ 39 w 2051"/>
                <a:gd name="T83" fmla="*/ 795 h 802"/>
                <a:gd name="T84" fmla="*/ 16 w 2051"/>
                <a:gd name="T85" fmla="*/ 777 h 802"/>
                <a:gd name="T86" fmla="*/ 2 w 2051"/>
                <a:gd name="T87" fmla="*/ 750 h 802"/>
                <a:gd name="T88" fmla="*/ 1 w 2051"/>
                <a:gd name="T89" fmla="*/ 719 h 802"/>
                <a:gd name="T90" fmla="*/ 52 w 2051"/>
                <a:gd name="T91" fmla="*/ 451 h 802"/>
                <a:gd name="T92" fmla="*/ 93 w 2051"/>
                <a:gd name="T93" fmla="*/ 344 h 802"/>
                <a:gd name="T94" fmla="*/ 154 w 2051"/>
                <a:gd name="T95" fmla="*/ 248 h 802"/>
                <a:gd name="T96" fmla="*/ 229 w 2051"/>
                <a:gd name="T97" fmla="*/ 164 h 802"/>
                <a:gd name="T98" fmla="*/ 320 w 2051"/>
                <a:gd name="T99" fmla="*/ 96 h 802"/>
                <a:gd name="T100" fmla="*/ 422 w 2051"/>
                <a:gd name="T101" fmla="*/ 44 h 802"/>
                <a:gd name="T102" fmla="*/ 533 w 2051"/>
                <a:gd name="T103" fmla="*/ 12 h 802"/>
                <a:gd name="T104" fmla="*/ 591 w 2051"/>
                <a:gd name="T105" fmla="*/ 4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1" h="802">
                  <a:moveTo>
                    <a:pt x="524" y="156"/>
                  </a:moveTo>
                  <a:lnTo>
                    <a:pt x="472" y="173"/>
                  </a:lnTo>
                  <a:lnTo>
                    <a:pt x="423" y="197"/>
                  </a:lnTo>
                  <a:lnTo>
                    <a:pt x="377" y="224"/>
                  </a:lnTo>
                  <a:lnTo>
                    <a:pt x="335" y="257"/>
                  </a:lnTo>
                  <a:lnTo>
                    <a:pt x="296" y="294"/>
                  </a:lnTo>
                  <a:lnTo>
                    <a:pt x="262" y="336"/>
                  </a:lnTo>
                  <a:lnTo>
                    <a:pt x="233" y="380"/>
                  </a:lnTo>
                  <a:lnTo>
                    <a:pt x="208" y="429"/>
                  </a:lnTo>
                  <a:lnTo>
                    <a:pt x="189" y="480"/>
                  </a:lnTo>
                  <a:lnTo>
                    <a:pt x="176" y="533"/>
                  </a:lnTo>
                  <a:lnTo>
                    <a:pt x="153" y="662"/>
                  </a:lnTo>
                  <a:lnTo>
                    <a:pt x="1898" y="662"/>
                  </a:lnTo>
                  <a:lnTo>
                    <a:pt x="1874" y="533"/>
                  </a:lnTo>
                  <a:lnTo>
                    <a:pt x="1874" y="533"/>
                  </a:lnTo>
                  <a:lnTo>
                    <a:pt x="1862" y="480"/>
                  </a:lnTo>
                  <a:lnTo>
                    <a:pt x="1843" y="429"/>
                  </a:lnTo>
                  <a:lnTo>
                    <a:pt x="1818" y="380"/>
                  </a:lnTo>
                  <a:lnTo>
                    <a:pt x="1788" y="336"/>
                  </a:lnTo>
                  <a:lnTo>
                    <a:pt x="1754" y="294"/>
                  </a:lnTo>
                  <a:lnTo>
                    <a:pt x="1716" y="257"/>
                  </a:lnTo>
                  <a:lnTo>
                    <a:pt x="1674" y="224"/>
                  </a:lnTo>
                  <a:lnTo>
                    <a:pt x="1628" y="197"/>
                  </a:lnTo>
                  <a:lnTo>
                    <a:pt x="1578" y="173"/>
                  </a:lnTo>
                  <a:lnTo>
                    <a:pt x="1527" y="156"/>
                  </a:lnTo>
                  <a:lnTo>
                    <a:pt x="1074" y="607"/>
                  </a:lnTo>
                  <a:lnTo>
                    <a:pt x="1059" y="619"/>
                  </a:lnTo>
                  <a:lnTo>
                    <a:pt x="1043" y="625"/>
                  </a:lnTo>
                  <a:lnTo>
                    <a:pt x="1025" y="628"/>
                  </a:lnTo>
                  <a:lnTo>
                    <a:pt x="1007" y="625"/>
                  </a:lnTo>
                  <a:lnTo>
                    <a:pt x="990" y="619"/>
                  </a:lnTo>
                  <a:lnTo>
                    <a:pt x="975" y="607"/>
                  </a:lnTo>
                  <a:lnTo>
                    <a:pt x="524" y="156"/>
                  </a:lnTo>
                  <a:close/>
                  <a:moveTo>
                    <a:pt x="704" y="140"/>
                  </a:moveTo>
                  <a:lnTo>
                    <a:pt x="1025" y="460"/>
                  </a:lnTo>
                  <a:lnTo>
                    <a:pt x="1345" y="140"/>
                  </a:lnTo>
                  <a:lnTo>
                    <a:pt x="1275" y="140"/>
                  </a:lnTo>
                  <a:lnTo>
                    <a:pt x="1074" y="341"/>
                  </a:lnTo>
                  <a:lnTo>
                    <a:pt x="1059" y="351"/>
                  </a:lnTo>
                  <a:lnTo>
                    <a:pt x="1043" y="359"/>
                  </a:lnTo>
                  <a:lnTo>
                    <a:pt x="1025" y="361"/>
                  </a:lnTo>
                  <a:lnTo>
                    <a:pt x="1008" y="359"/>
                  </a:lnTo>
                  <a:lnTo>
                    <a:pt x="991" y="353"/>
                  </a:lnTo>
                  <a:lnTo>
                    <a:pt x="976" y="341"/>
                  </a:lnTo>
                  <a:lnTo>
                    <a:pt x="771" y="140"/>
                  </a:lnTo>
                  <a:lnTo>
                    <a:pt x="704" y="140"/>
                  </a:lnTo>
                  <a:close/>
                  <a:moveTo>
                    <a:pt x="648" y="0"/>
                  </a:moveTo>
                  <a:lnTo>
                    <a:pt x="800" y="0"/>
                  </a:lnTo>
                  <a:lnTo>
                    <a:pt x="817" y="4"/>
                  </a:lnTo>
                  <a:lnTo>
                    <a:pt x="834" y="10"/>
                  </a:lnTo>
                  <a:lnTo>
                    <a:pt x="849" y="21"/>
                  </a:lnTo>
                  <a:lnTo>
                    <a:pt x="1024" y="193"/>
                  </a:lnTo>
                  <a:lnTo>
                    <a:pt x="1196" y="22"/>
                  </a:lnTo>
                  <a:lnTo>
                    <a:pt x="1211" y="10"/>
                  </a:lnTo>
                  <a:lnTo>
                    <a:pt x="1228" y="4"/>
                  </a:lnTo>
                  <a:lnTo>
                    <a:pt x="1246" y="0"/>
                  </a:lnTo>
                  <a:lnTo>
                    <a:pt x="1403" y="0"/>
                  </a:lnTo>
                  <a:lnTo>
                    <a:pt x="1460" y="4"/>
                  </a:lnTo>
                  <a:lnTo>
                    <a:pt x="1517" y="12"/>
                  </a:lnTo>
                  <a:lnTo>
                    <a:pt x="1574" y="25"/>
                  </a:lnTo>
                  <a:lnTo>
                    <a:pt x="1629" y="44"/>
                  </a:lnTo>
                  <a:lnTo>
                    <a:pt x="1681" y="67"/>
                  </a:lnTo>
                  <a:lnTo>
                    <a:pt x="1731" y="96"/>
                  </a:lnTo>
                  <a:lnTo>
                    <a:pt x="1778" y="128"/>
                  </a:lnTo>
                  <a:lnTo>
                    <a:pt x="1820" y="164"/>
                  </a:lnTo>
                  <a:lnTo>
                    <a:pt x="1861" y="204"/>
                  </a:lnTo>
                  <a:lnTo>
                    <a:pt x="1897" y="248"/>
                  </a:lnTo>
                  <a:lnTo>
                    <a:pt x="1929" y="295"/>
                  </a:lnTo>
                  <a:lnTo>
                    <a:pt x="1957" y="344"/>
                  </a:lnTo>
                  <a:lnTo>
                    <a:pt x="1980" y="397"/>
                  </a:lnTo>
                  <a:lnTo>
                    <a:pt x="1999" y="451"/>
                  </a:lnTo>
                  <a:lnTo>
                    <a:pt x="2011" y="508"/>
                  </a:lnTo>
                  <a:lnTo>
                    <a:pt x="2050" y="719"/>
                  </a:lnTo>
                  <a:lnTo>
                    <a:pt x="2051" y="735"/>
                  </a:lnTo>
                  <a:lnTo>
                    <a:pt x="2049" y="750"/>
                  </a:lnTo>
                  <a:lnTo>
                    <a:pt x="2043" y="764"/>
                  </a:lnTo>
                  <a:lnTo>
                    <a:pt x="2035" y="777"/>
                  </a:lnTo>
                  <a:lnTo>
                    <a:pt x="2023" y="787"/>
                  </a:lnTo>
                  <a:lnTo>
                    <a:pt x="2010" y="795"/>
                  </a:lnTo>
                  <a:lnTo>
                    <a:pt x="1997" y="800"/>
                  </a:lnTo>
                  <a:lnTo>
                    <a:pt x="1981" y="802"/>
                  </a:lnTo>
                  <a:lnTo>
                    <a:pt x="69" y="802"/>
                  </a:lnTo>
                  <a:lnTo>
                    <a:pt x="54" y="800"/>
                  </a:lnTo>
                  <a:lnTo>
                    <a:pt x="39" y="795"/>
                  </a:lnTo>
                  <a:lnTo>
                    <a:pt x="26" y="787"/>
                  </a:lnTo>
                  <a:lnTo>
                    <a:pt x="16" y="777"/>
                  </a:lnTo>
                  <a:lnTo>
                    <a:pt x="7" y="764"/>
                  </a:lnTo>
                  <a:lnTo>
                    <a:pt x="2" y="750"/>
                  </a:lnTo>
                  <a:lnTo>
                    <a:pt x="0" y="735"/>
                  </a:lnTo>
                  <a:lnTo>
                    <a:pt x="1" y="719"/>
                  </a:lnTo>
                  <a:lnTo>
                    <a:pt x="39" y="508"/>
                  </a:lnTo>
                  <a:lnTo>
                    <a:pt x="52" y="451"/>
                  </a:lnTo>
                  <a:lnTo>
                    <a:pt x="70" y="397"/>
                  </a:lnTo>
                  <a:lnTo>
                    <a:pt x="93" y="344"/>
                  </a:lnTo>
                  <a:lnTo>
                    <a:pt x="121" y="295"/>
                  </a:lnTo>
                  <a:lnTo>
                    <a:pt x="154" y="248"/>
                  </a:lnTo>
                  <a:lnTo>
                    <a:pt x="190" y="204"/>
                  </a:lnTo>
                  <a:lnTo>
                    <a:pt x="229" y="164"/>
                  </a:lnTo>
                  <a:lnTo>
                    <a:pt x="273" y="128"/>
                  </a:lnTo>
                  <a:lnTo>
                    <a:pt x="320" y="96"/>
                  </a:lnTo>
                  <a:lnTo>
                    <a:pt x="370" y="67"/>
                  </a:lnTo>
                  <a:lnTo>
                    <a:pt x="422" y="44"/>
                  </a:lnTo>
                  <a:lnTo>
                    <a:pt x="476" y="25"/>
                  </a:lnTo>
                  <a:lnTo>
                    <a:pt x="533" y="12"/>
                  </a:lnTo>
                  <a:lnTo>
                    <a:pt x="533" y="12"/>
                  </a:lnTo>
                  <a:lnTo>
                    <a:pt x="591" y="4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314"/>
            <p:cNvSpPr>
              <a:spLocks/>
            </p:cNvSpPr>
            <p:nvPr/>
          </p:nvSpPr>
          <p:spPr bwMode="auto">
            <a:xfrm>
              <a:off x="2819401" y="3840163"/>
              <a:ext cx="28575" cy="22225"/>
            </a:xfrm>
            <a:custGeom>
              <a:avLst/>
              <a:gdLst>
                <a:gd name="T0" fmla="*/ 71 w 182"/>
                <a:gd name="T1" fmla="*/ 0 h 140"/>
                <a:gd name="T2" fmla="*/ 113 w 182"/>
                <a:gd name="T3" fmla="*/ 0 h 140"/>
                <a:gd name="T4" fmla="*/ 131 w 182"/>
                <a:gd name="T5" fmla="*/ 3 h 140"/>
                <a:gd name="T6" fmla="*/ 148 w 182"/>
                <a:gd name="T7" fmla="*/ 9 h 140"/>
                <a:gd name="T8" fmla="*/ 162 w 182"/>
                <a:gd name="T9" fmla="*/ 21 h 140"/>
                <a:gd name="T10" fmla="*/ 173 w 182"/>
                <a:gd name="T11" fmla="*/ 35 h 140"/>
                <a:gd name="T12" fmla="*/ 180 w 182"/>
                <a:gd name="T13" fmla="*/ 52 h 140"/>
                <a:gd name="T14" fmla="*/ 182 w 182"/>
                <a:gd name="T15" fmla="*/ 70 h 140"/>
                <a:gd name="T16" fmla="*/ 180 w 182"/>
                <a:gd name="T17" fmla="*/ 88 h 140"/>
                <a:gd name="T18" fmla="*/ 173 w 182"/>
                <a:gd name="T19" fmla="*/ 105 h 140"/>
                <a:gd name="T20" fmla="*/ 162 w 182"/>
                <a:gd name="T21" fmla="*/ 118 h 140"/>
                <a:gd name="T22" fmla="*/ 148 w 182"/>
                <a:gd name="T23" fmla="*/ 130 h 140"/>
                <a:gd name="T24" fmla="*/ 131 w 182"/>
                <a:gd name="T25" fmla="*/ 136 h 140"/>
                <a:gd name="T26" fmla="*/ 113 w 182"/>
                <a:gd name="T27" fmla="*/ 140 h 140"/>
                <a:gd name="T28" fmla="*/ 71 w 182"/>
                <a:gd name="T29" fmla="*/ 140 h 140"/>
                <a:gd name="T30" fmla="*/ 51 w 182"/>
                <a:gd name="T31" fmla="*/ 136 h 140"/>
                <a:gd name="T32" fmla="*/ 34 w 182"/>
                <a:gd name="T33" fmla="*/ 130 h 140"/>
                <a:gd name="T34" fmla="*/ 21 w 182"/>
                <a:gd name="T35" fmla="*/ 118 h 140"/>
                <a:gd name="T36" fmla="*/ 10 w 182"/>
                <a:gd name="T37" fmla="*/ 105 h 140"/>
                <a:gd name="T38" fmla="*/ 3 w 182"/>
                <a:gd name="T39" fmla="*/ 88 h 140"/>
                <a:gd name="T40" fmla="*/ 0 w 182"/>
                <a:gd name="T41" fmla="*/ 70 h 140"/>
                <a:gd name="T42" fmla="*/ 3 w 182"/>
                <a:gd name="T43" fmla="*/ 52 h 140"/>
                <a:gd name="T44" fmla="*/ 10 w 182"/>
                <a:gd name="T45" fmla="*/ 35 h 140"/>
                <a:gd name="T46" fmla="*/ 21 w 182"/>
                <a:gd name="T47" fmla="*/ 21 h 140"/>
                <a:gd name="T48" fmla="*/ 34 w 182"/>
                <a:gd name="T49" fmla="*/ 9 h 140"/>
                <a:gd name="T50" fmla="*/ 51 w 182"/>
                <a:gd name="T51" fmla="*/ 3 h 140"/>
                <a:gd name="T52" fmla="*/ 71 w 18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" h="140">
                  <a:moveTo>
                    <a:pt x="71" y="0"/>
                  </a:moveTo>
                  <a:lnTo>
                    <a:pt x="113" y="0"/>
                  </a:lnTo>
                  <a:lnTo>
                    <a:pt x="131" y="3"/>
                  </a:lnTo>
                  <a:lnTo>
                    <a:pt x="148" y="9"/>
                  </a:lnTo>
                  <a:lnTo>
                    <a:pt x="162" y="21"/>
                  </a:lnTo>
                  <a:lnTo>
                    <a:pt x="173" y="35"/>
                  </a:lnTo>
                  <a:lnTo>
                    <a:pt x="180" y="52"/>
                  </a:lnTo>
                  <a:lnTo>
                    <a:pt x="182" y="70"/>
                  </a:lnTo>
                  <a:lnTo>
                    <a:pt x="180" y="88"/>
                  </a:lnTo>
                  <a:lnTo>
                    <a:pt x="173" y="105"/>
                  </a:lnTo>
                  <a:lnTo>
                    <a:pt x="162" y="118"/>
                  </a:lnTo>
                  <a:lnTo>
                    <a:pt x="148" y="130"/>
                  </a:lnTo>
                  <a:lnTo>
                    <a:pt x="131" y="136"/>
                  </a:lnTo>
                  <a:lnTo>
                    <a:pt x="113" y="140"/>
                  </a:lnTo>
                  <a:lnTo>
                    <a:pt x="71" y="140"/>
                  </a:lnTo>
                  <a:lnTo>
                    <a:pt x="51" y="136"/>
                  </a:lnTo>
                  <a:lnTo>
                    <a:pt x="34" y="130"/>
                  </a:lnTo>
                  <a:lnTo>
                    <a:pt x="21" y="118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Freeform 315"/>
            <p:cNvSpPr>
              <a:spLocks noEditPoints="1"/>
            </p:cNvSpPr>
            <p:nvPr/>
          </p:nvSpPr>
          <p:spPr bwMode="auto">
            <a:xfrm>
              <a:off x="2535238" y="3813175"/>
              <a:ext cx="298450" cy="203200"/>
            </a:xfrm>
            <a:custGeom>
              <a:avLst/>
              <a:gdLst>
                <a:gd name="T0" fmla="*/ 1565 w 1879"/>
                <a:gd name="T1" fmla="*/ 915 h 1284"/>
                <a:gd name="T2" fmla="*/ 1509 w 1879"/>
                <a:gd name="T3" fmla="*/ 970 h 1284"/>
                <a:gd name="T4" fmla="*/ 1499 w 1879"/>
                <a:gd name="T5" fmla="*/ 1052 h 1284"/>
                <a:gd name="T6" fmla="*/ 1542 w 1879"/>
                <a:gd name="T7" fmla="*/ 1119 h 1284"/>
                <a:gd name="T8" fmla="*/ 1618 w 1879"/>
                <a:gd name="T9" fmla="*/ 1145 h 1284"/>
                <a:gd name="T10" fmla="*/ 1694 w 1879"/>
                <a:gd name="T11" fmla="*/ 1119 h 1284"/>
                <a:gd name="T12" fmla="*/ 1736 w 1879"/>
                <a:gd name="T13" fmla="*/ 1052 h 1284"/>
                <a:gd name="T14" fmla="*/ 1728 w 1879"/>
                <a:gd name="T15" fmla="*/ 970 h 1284"/>
                <a:gd name="T16" fmla="*/ 1671 w 1879"/>
                <a:gd name="T17" fmla="*/ 915 h 1284"/>
                <a:gd name="T18" fmla="*/ 261 w 1879"/>
                <a:gd name="T19" fmla="*/ 902 h 1284"/>
                <a:gd name="T20" fmla="*/ 186 w 1879"/>
                <a:gd name="T21" fmla="*/ 929 h 1284"/>
                <a:gd name="T22" fmla="*/ 143 w 1879"/>
                <a:gd name="T23" fmla="*/ 996 h 1284"/>
                <a:gd name="T24" fmla="*/ 152 w 1879"/>
                <a:gd name="T25" fmla="*/ 1077 h 1284"/>
                <a:gd name="T26" fmla="*/ 208 w 1879"/>
                <a:gd name="T27" fmla="*/ 1132 h 1284"/>
                <a:gd name="T28" fmla="*/ 289 w 1879"/>
                <a:gd name="T29" fmla="*/ 1142 h 1284"/>
                <a:gd name="T30" fmla="*/ 356 w 1879"/>
                <a:gd name="T31" fmla="*/ 1099 h 1284"/>
                <a:gd name="T32" fmla="*/ 382 w 1879"/>
                <a:gd name="T33" fmla="*/ 1023 h 1284"/>
                <a:gd name="T34" fmla="*/ 356 w 1879"/>
                <a:gd name="T35" fmla="*/ 948 h 1284"/>
                <a:gd name="T36" fmla="*/ 289 w 1879"/>
                <a:gd name="T37" fmla="*/ 905 h 1284"/>
                <a:gd name="T38" fmla="*/ 1636 w 1879"/>
                <a:gd name="T39" fmla="*/ 2 h 1284"/>
                <a:gd name="T40" fmla="*/ 1679 w 1879"/>
                <a:gd name="T41" fmla="*/ 34 h 1284"/>
                <a:gd name="T42" fmla="*/ 1687 w 1879"/>
                <a:gd name="T43" fmla="*/ 773 h 1284"/>
                <a:gd name="T44" fmla="*/ 1786 w 1879"/>
                <a:gd name="T45" fmla="*/ 825 h 1284"/>
                <a:gd name="T46" fmla="*/ 1854 w 1879"/>
                <a:gd name="T47" fmla="*/ 912 h 1284"/>
                <a:gd name="T48" fmla="*/ 1879 w 1879"/>
                <a:gd name="T49" fmla="*/ 1023 h 1284"/>
                <a:gd name="T50" fmla="*/ 1855 w 1879"/>
                <a:gd name="T51" fmla="*/ 1133 h 1284"/>
                <a:gd name="T52" fmla="*/ 1789 w 1879"/>
                <a:gd name="T53" fmla="*/ 1220 h 1284"/>
                <a:gd name="T54" fmla="*/ 1694 w 1879"/>
                <a:gd name="T55" fmla="*/ 1273 h 1284"/>
                <a:gd name="T56" fmla="*/ 1580 w 1879"/>
                <a:gd name="T57" fmla="*/ 1281 h 1284"/>
                <a:gd name="T58" fmla="*/ 1476 w 1879"/>
                <a:gd name="T59" fmla="*/ 1242 h 1284"/>
                <a:gd name="T60" fmla="*/ 1399 w 1879"/>
                <a:gd name="T61" fmla="*/ 1165 h 1284"/>
                <a:gd name="T62" fmla="*/ 1360 w 1879"/>
                <a:gd name="T63" fmla="*/ 1062 h 1284"/>
                <a:gd name="T64" fmla="*/ 1369 w 1879"/>
                <a:gd name="T65" fmla="*/ 947 h 1284"/>
                <a:gd name="T66" fmla="*/ 1424 w 1879"/>
                <a:gd name="T67" fmla="*/ 850 h 1284"/>
                <a:gd name="T68" fmla="*/ 1513 w 1879"/>
                <a:gd name="T69" fmla="*/ 786 h 1284"/>
                <a:gd name="T70" fmla="*/ 511 w 1879"/>
                <a:gd name="T71" fmla="*/ 316 h 1284"/>
                <a:gd name="T72" fmla="*/ 421 w 1879"/>
                <a:gd name="T73" fmla="*/ 340 h 1284"/>
                <a:gd name="T74" fmla="*/ 356 w 1879"/>
                <a:gd name="T75" fmla="*/ 405 h 1284"/>
                <a:gd name="T76" fmla="*/ 331 w 1879"/>
                <a:gd name="T77" fmla="*/ 495 h 1284"/>
                <a:gd name="T78" fmla="*/ 399 w 1879"/>
                <a:gd name="T79" fmla="*/ 802 h 1284"/>
                <a:gd name="T80" fmla="*/ 479 w 1879"/>
                <a:gd name="T81" fmla="*/ 880 h 1284"/>
                <a:gd name="T82" fmla="*/ 520 w 1879"/>
                <a:gd name="T83" fmla="*/ 985 h 1284"/>
                <a:gd name="T84" fmla="*/ 511 w 1879"/>
                <a:gd name="T85" fmla="*/ 1098 h 1284"/>
                <a:gd name="T86" fmla="*/ 458 w 1879"/>
                <a:gd name="T87" fmla="*/ 1194 h 1284"/>
                <a:gd name="T88" fmla="*/ 372 w 1879"/>
                <a:gd name="T89" fmla="*/ 1260 h 1284"/>
                <a:gd name="T90" fmla="*/ 261 w 1879"/>
                <a:gd name="T91" fmla="*/ 1284 h 1284"/>
                <a:gd name="T92" fmla="*/ 152 w 1879"/>
                <a:gd name="T93" fmla="*/ 1260 h 1284"/>
                <a:gd name="T94" fmla="*/ 65 w 1879"/>
                <a:gd name="T95" fmla="*/ 1194 h 1284"/>
                <a:gd name="T96" fmla="*/ 12 w 1879"/>
                <a:gd name="T97" fmla="*/ 1098 h 1284"/>
                <a:gd name="T98" fmla="*/ 3 w 1879"/>
                <a:gd name="T99" fmla="*/ 985 h 1284"/>
                <a:gd name="T100" fmla="*/ 44 w 1879"/>
                <a:gd name="T101" fmla="*/ 880 h 1284"/>
                <a:gd name="T102" fmla="*/ 123 w 1879"/>
                <a:gd name="T103" fmla="*/ 802 h 1284"/>
                <a:gd name="T104" fmla="*/ 191 w 1879"/>
                <a:gd name="T105" fmla="*/ 495 h 1284"/>
                <a:gd name="T106" fmla="*/ 217 w 1879"/>
                <a:gd name="T107" fmla="*/ 371 h 1284"/>
                <a:gd name="T108" fmla="*/ 286 w 1879"/>
                <a:gd name="T109" fmla="*/ 270 h 1284"/>
                <a:gd name="T110" fmla="*/ 387 w 1879"/>
                <a:gd name="T111" fmla="*/ 201 h 1284"/>
                <a:gd name="T112" fmla="*/ 511 w 1879"/>
                <a:gd name="T113" fmla="*/ 176 h 1284"/>
                <a:gd name="T114" fmla="*/ 1551 w 1879"/>
                <a:gd name="T115" fmla="*/ 51 h 1284"/>
                <a:gd name="T116" fmla="*/ 1583 w 1879"/>
                <a:gd name="T117" fmla="*/ 9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79" h="1284">
                  <a:moveTo>
                    <a:pt x="1618" y="902"/>
                  </a:moveTo>
                  <a:lnTo>
                    <a:pt x="1591" y="905"/>
                  </a:lnTo>
                  <a:lnTo>
                    <a:pt x="1565" y="915"/>
                  </a:lnTo>
                  <a:lnTo>
                    <a:pt x="1542" y="929"/>
                  </a:lnTo>
                  <a:lnTo>
                    <a:pt x="1524" y="948"/>
                  </a:lnTo>
                  <a:lnTo>
                    <a:pt x="1509" y="970"/>
                  </a:lnTo>
                  <a:lnTo>
                    <a:pt x="1499" y="996"/>
                  </a:lnTo>
                  <a:lnTo>
                    <a:pt x="1496" y="1023"/>
                  </a:lnTo>
                  <a:lnTo>
                    <a:pt x="1499" y="1052"/>
                  </a:lnTo>
                  <a:lnTo>
                    <a:pt x="1509" y="1077"/>
                  </a:lnTo>
                  <a:lnTo>
                    <a:pt x="1524" y="1099"/>
                  </a:lnTo>
                  <a:lnTo>
                    <a:pt x="1542" y="1119"/>
                  </a:lnTo>
                  <a:lnTo>
                    <a:pt x="1565" y="1132"/>
                  </a:lnTo>
                  <a:lnTo>
                    <a:pt x="1591" y="1142"/>
                  </a:lnTo>
                  <a:lnTo>
                    <a:pt x="1618" y="1145"/>
                  </a:lnTo>
                  <a:lnTo>
                    <a:pt x="1646" y="1142"/>
                  </a:lnTo>
                  <a:lnTo>
                    <a:pt x="1671" y="1132"/>
                  </a:lnTo>
                  <a:lnTo>
                    <a:pt x="1694" y="1119"/>
                  </a:lnTo>
                  <a:lnTo>
                    <a:pt x="1713" y="1099"/>
                  </a:lnTo>
                  <a:lnTo>
                    <a:pt x="1728" y="1077"/>
                  </a:lnTo>
                  <a:lnTo>
                    <a:pt x="1736" y="1052"/>
                  </a:lnTo>
                  <a:lnTo>
                    <a:pt x="1739" y="1023"/>
                  </a:lnTo>
                  <a:lnTo>
                    <a:pt x="1736" y="996"/>
                  </a:lnTo>
                  <a:lnTo>
                    <a:pt x="1728" y="970"/>
                  </a:lnTo>
                  <a:lnTo>
                    <a:pt x="1713" y="948"/>
                  </a:lnTo>
                  <a:lnTo>
                    <a:pt x="1694" y="929"/>
                  </a:lnTo>
                  <a:lnTo>
                    <a:pt x="1671" y="915"/>
                  </a:lnTo>
                  <a:lnTo>
                    <a:pt x="1646" y="905"/>
                  </a:lnTo>
                  <a:lnTo>
                    <a:pt x="1618" y="902"/>
                  </a:lnTo>
                  <a:close/>
                  <a:moveTo>
                    <a:pt x="261" y="902"/>
                  </a:moveTo>
                  <a:lnTo>
                    <a:pt x="234" y="905"/>
                  </a:lnTo>
                  <a:lnTo>
                    <a:pt x="208" y="915"/>
                  </a:lnTo>
                  <a:lnTo>
                    <a:pt x="186" y="929"/>
                  </a:lnTo>
                  <a:lnTo>
                    <a:pt x="167" y="948"/>
                  </a:lnTo>
                  <a:lnTo>
                    <a:pt x="152" y="970"/>
                  </a:lnTo>
                  <a:lnTo>
                    <a:pt x="143" y="996"/>
                  </a:lnTo>
                  <a:lnTo>
                    <a:pt x="140" y="1023"/>
                  </a:lnTo>
                  <a:lnTo>
                    <a:pt x="143" y="1052"/>
                  </a:lnTo>
                  <a:lnTo>
                    <a:pt x="152" y="1077"/>
                  </a:lnTo>
                  <a:lnTo>
                    <a:pt x="167" y="1099"/>
                  </a:lnTo>
                  <a:lnTo>
                    <a:pt x="186" y="1119"/>
                  </a:lnTo>
                  <a:lnTo>
                    <a:pt x="208" y="1132"/>
                  </a:lnTo>
                  <a:lnTo>
                    <a:pt x="234" y="1142"/>
                  </a:lnTo>
                  <a:lnTo>
                    <a:pt x="261" y="1145"/>
                  </a:lnTo>
                  <a:lnTo>
                    <a:pt x="289" y="1142"/>
                  </a:lnTo>
                  <a:lnTo>
                    <a:pt x="314" y="1132"/>
                  </a:lnTo>
                  <a:lnTo>
                    <a:pt x="338" y="1119"/>
                  </a:lnTo>
                  <a:lnTo>
                    <a:pt x="356" y="1099"/>
                  </a:lnTo>
                  <a:lnTo>
                    <a:pt x="371" y="1077"/>
                  </a:lnTo>
                  <a:lnTo>
                    <a:pt x="379" y="1052"/>
                  </a:lnTo>
                  <a:lnTo>
                    <a:pt x="382" y="1023"/>
                  </a:lnTo>
                  <a:lnTo>
                    <a:pt x="379" y="996"/>
                  </a:lnTo>
                  <a:lnTo>
                    <a:pt x="371" y="970"/>
                  </a:lnTo>
                  <a:lnTo>
                    <a:pt x="356" y="948"/>
                  </a:lnTo>
                  <a:lnTo>
                    <a:pt x="338" y="929"/>
                  </a:lnTo>
                  <a:lnTo>
                    <a:pt x="314" y="915"/>
                  </a:lnTo>
                  <a:lnTo>
                    <a:pt x="289" y="905"/>
                  </a:lnTo>
                  <a:lnTo>
                    <a:pt x="261" y="902"/>
                  </a:lnTo>
                  <a:close/>
                  <a:moveTo>
                    <a:pt x="1618" y="0"/>
                  </a:moveTo>
                  <a:lnTo>
                    <a:pt x="1636" y="2"/>
                  </a:lnTo>
                  <a:lnTo>
                    <a:pt x="1653" y="9"/>
                  </a:lnTo>
                  <a:lnTo>
                    <a:pt x="1667" y="20"/>
                  </a:lnTo>
                  <a:lnTo>
                    <a:pt x="1679" y="34"/>
                  </a:lnTo>
                  <a:lnTo>
                    <a:pt x="1685" y="51"/>
                  </a:lnTo>
                  <a:lnTo>
                    <a:pt x="1687" y="69"/>
                  </a:lnTo>
                  <a:lnTo>
                    <a:pt x="1687" y="773"/>
                  </a:lnTo>
                  <a:lnTo>
                    <a:pt x="1724" y="786"/>
                  </a:lnTo>
                  <a:lnTo>
                    <a:pt x="1756" y="802"/>
                  </a:lnTo>
                  <a:lnTo>
                    <a:pt x="1786" y="825"/>
                  </a:lnTo>
                  <a:lnTo>
                    <a:pt x="1813" y="850"/>
                  </a:lnTo>
                  <a:lnTo>
                    <a:pt x="1836" y="880"/>
                  </a:lnTo>
                  <a:lnTo>
                    <a:pt x="1854" y="912"/>
                  </a:lnTo>
                  <a:lnTo>
                    <a:pt x="1868" y="947"/>
                  </a:lnTo>
                  <a:lnTo>
                    <a:pt x="1877" y="985"/>
                  </a:lnTo>
                  <a:lnTo>
                    <a:pt x="1879" y="1023"/>
                  </a:lnTo>
                  <a:lnTo>
                    <a:pt x="1877" y="1062"/>
                  </a:lnTo>
                  <a:lnTo>
                    <a:pt x="1868" y="1098"/>
                  </a:lnTo>
                  <a:lnTo>
                    <a:pt x="1855" y="1133"/>
                  </a:lnTo>
                  <a:lnTo>
                    <a:pt x="1837" y="1165"/>
                  </a:lnTo>
                  <a:lnTo>
                    <a:pt x="1815" y="1194"/>
                  </a:lnTo>
                  <a:lnTo>
                    <a:pt x="1789" y="1220"/>
                  </a:lnTo>
                  <a:lnTo>
                    <a:pt x="1761" y="1242"/>
                  </a:lnTo>
                  <a:lnTo>
                    <a:pt x="1728" y="1260"/>
                  </a:lnTo>
                  <a:lnTo>
                    <a:pt x="1694" y="1273"/>
                  </a:lnTo>
                  <a:lnTo>
                    <a:pt x="1657" y="1281"/>
                  </a:lnTo>
                  <a:lnTo>
                    <a:pt x="1618" y="1284"/>
                  </a:lnTo>
                  <a:lnTo>
                    <a:pt x="1580" y="1281"/>
                  </a:lnTo>
                  <a:lnTo>
                    <a:pt x="1543" y="1273"/>
                  </a:lnTo>
                  <a:lnTo>
                    <a:pt x="1508" y="1260"/>
                  </a:lnTo>
                  <a:lnTo>
                    <a:pt x="1476" y="1242"/>
                  </a:lnTo>
                  <a:lnTo>
                    <a:pt x="1447" y="1220"/>
                  </a:lnTo>
                  <a:lnTo>
                    <a:pt x="1422" y="1194"/>
                  </a:lnTo>
                  <a:lnTo>
                    <a:pt x="1399" y="1165"/>
                  </a:lnTo>
                  <a:lnTo>
                    <a:pt x="1381" y="1133"/>
                  </a:lnTo>
                  <a:lnTo>
                    <a:pt x="1369" y="1098"/>
                  </a:lnTo>
                  <a:lnTo>
                    <a:pt x="1360" y="1062"/>
                  </a:lnTo>
                  <a:lnTo>
                    <a:pt x="1357" y="1023"/>
                  </a:lnTo>
                  <a:lnTo>
                    <a:pt x="1360" y="985"/>
                  </a:lnTo>
                  <a:lnTo>
                    <a:pt x="1369" y="947"/>
                  </a:lnTo>
                  <a:lnTo>
                    <a:pt x="1382" y="912"/>
                  </a:lnTo>
                  <a:lnTo>
                    <a:pt x="1401" y="880"/>
                  </a:lnTo>
                  <a:lnTo>
                    <a:pt x="1424" y="850"/>
                  </a:lnTo>
                  <a:lnTo>
                    <a:pt x="1450" y="825"/>
                  </a:lnTo>
                  <a:lnTo>
                    <a:pt x="1480" y="802"/>
                  </a:lnTo>
                  <a:lnTo>
                    <a:pt x="1513" y="786"/>
                  </a:lnTo>
                  <a:lnTo>
                    <a:pt x="1548" y="773"/>
                  </a:lnTo>
                  <a:lnTo>
                    <a:pt x="1548" y="316"/>
                  </a:lnTo>
                  <a:lnTo>
                    <a:pt x="511" y="316"/>
                  </a:lnTo>
                  <a:lnTo>
                    <a:pt x="479" y="318"/>
                  </a:lnTo>
                  <a:lnTo>
                    <a:pt x="448" y="326"/>
                  </a:lnTo>
                  <a:lnTo>
                    <a:pt x="421" y="340"/>
                  </a:lnTo>
                  <a:lnTo>
                    <a:pt x="395" y="357"/>
                  </a:lnTo>
                  <a:lnTo>
                    <a:pt x="374" y="379"/>
                  </a:lnTo>
                  <a:lnTo>
                    <a:pt x="356" y="405"/>
                  </a:lnTo>
                  <a:lnTo>
                    <a:pt x="342" y="432"/>
                  </a:lnTo>
                  <a:lnTo>
                    <a:pt x="334" y="463"/>
                  </a:lnTo>
                  <a:lnTo>
                    <a:pt x="331" y="495"/>
                  </a:lnTo>
                  <a:lnTo>
                    <a:pt x="331" y="773"/>
                  </a:lnTo>
                  <a:lnTo>
                    <a:pt x="367" y="786"/>
                  </a:lnTo>
                  <a:lnTo>
                    <a:pt x="399" y="802"/>
                  </a:lnTo>
                  <a:lnTo>
                    <a:pt x="429" y="825"/>
                  </a:lnTo>
                  <a:lnTo>
                    <a:pt x="456" y="850"/>
                  </a:lnTo>
                  <a:lnTo>
                    <a:pt x="479" y="880"/>
                  </a:lnTo>
                  <a:lnTo>
                    <a:pt x="497" y="912"/>
                  </a:lnTo>
                  <a:lnTo>
                    <a:pt x="511" y="947"/>
                  </a:lnTo>
                  <a:lnTo>
                    <a:pt x="520" y="985"/>
                  </a:lnTo>
                  <a:lnTo>
                    <a:pt x="523" y="1023"/>
                  </a:lnTo>
                  <a:lnTo>
                    <a:pt x="520" y="1062"/>
                  </a:lnTo>
                  <a:lnTo>
                    <a:pt x="511" y="1098"/>
                  </a:lnTo>
                  <a:lnTo>
                    <a:pt x="498" y="1133"/>
                  </a:lnTo>
                  <a:lnTo>
                    <a:pt x="480" y="1165"/>
                  </a:lnTo>
                  <a:lnTo>
                    <a:pt x="458" y="1194"/>
                  </a:lnTo>
                  <a:lnTo>
                    <a:pt x="432" y="1220"/>
                  </a:lnTo>
                  <a:lnTo>
                    <a:pt x="404" y="1242"/>
                  </a:lnTo>
                  <a:lnTo>
                    <a:pt x="372" y="1260"/>
                  </a:lnTo>
                  <a:lnTo>
                    <a:pt x="337" y="1273"/>
                  </a:lnTo>
                  <a:lnTo>
                    <a:pt x="300" y="1281"/>
                  </a:lnTo>
                  <a:lnTo>
                    <a:pt x="261" y="1284"/>
                  </a:lnTo>
                  <a:lnTo>
                    <a:pt x="223" y="1281"/>
                  </a:lnTo>
                  <a:lnTo>
                    <a:pt x="186" y="1273"/>
                  </a:lnTo>
                  <a:lnTo>
                    <a:pt x="152" y="1260"/>
                  </a:lnTo>
                  <a:lnTo>
                    <a:pt x="119" y="1242"/>
                  </a:lnTo>
                  <a:lnTo>
                    <a:pt x="90" y="1220"/>
                  </a:lnTo>
                  <a:lnTo>
                    <a:pt x="65" y="1194"/>
                  </a:lnTo>
                  <a:lnTo>
                    <a:pt x="42" y="1165"/>
                  </a:lnTo>
                  <a:lnTo>
                    <a:pt x="24" y="1133"/>
                  </a:lnTo>
                  <a:lnTo>
                    <a:pt x="12" y="1098"/>
                  </a:lnTo>
                  <a:lnTo>
                    <a:pt x="3" y="1062"/>
                  </a:lnTo>
                  <a:lnTo>
                    <a:pt x="0" y="1023"/>
                  </a:lnTo>
                  <a:lnTo>
                    <a:pt x="3" y="985"/>
                  </a:lnTo>
                  <a:lnTo>
                    <a:pt x="12" y="947"/>
                  </a:lnTo>
                  <a:lnTo>
                    <a:pt x="25" y="912"/>
                  </a:lnTo>
                  <a:lnTo>
                    <a:pt x="44" y="880"/>
                  </a:lnTo>
                  <a:lnTo>
                    <a:pt x="67" y="850"/>
                  </a:lnTo>
                  <a:lnTo>
                    <a:pt x="93" y="825"/>
                  </a:lnTo>
                  <a:lnTo>
                    <a:pt x="123" y="802"/>
                  </a:lnTo>
                  <a:lnTo>
                    <a:pt x="156" y="786"/>
                  </a:lnTo>
                  <a:lnTo>
                    <a:pt x="191" y="773"/>
                  </a:lnTo>
                  <a:lnTo>
                    <a:pt x="191" y="495"/>
                  </a:lnTo>
                  <a:lnTo>
                    <a:pt x="194" y="451"/>
                  </a:lnTo>
                  <a:lnTo>
                    <a:pt x="203" y="410"/>
                  </a:lnTo>
                  <a:lnTo>
                    <a:pt x="217" y="371"/>
                  </a:lnTo>
                  <a:lnTo>
                    <a:pt x="236" y="334"/>
                  </a:lnTo>
                  <a:lnTo>
                    <a:pt x="258" y="300"/>
                  </a:lnTo>
                  <a:lnTo>
                    <a:pt x="286" y="270"/>
                  </a:lnTo>
                  <a:lnTo>
                    <a:pt x="316" y="242"/>
                  </a:lnTo>
                  <a:lnTo>
                    <a:pt x="350" y="219"/>
                  </a:lnTo>
                  <a:lnTo>
                    <a:pt x="387" y="201"/>
                  </a:lnTo>
                  <a:lnTo>
                    <a:pt x="426" y="187"/>
                  </a:lnTo>
                  <a:lnTo>
                    <a:pt x="468" y="179"/>
                  </a:lnTo>
                  <a:lnTo>
                    <a:pt x="511" y="176"/>
                  </a:lnTo>
                  <a:lnTo>
                    <a:pt x="1548" y="176"/>
                  </a:lnTo>
                  <a:lnTo>
                    <a:pt x="1548" y="69"/>
                  </a:lnTo>
                  <a:lnTo>
                    <a:pt x="1551" y="51"/>
                  </a:lnTo>
                  <a:lnTo>
                    <a:pt x="1558" y="34"/>
                  </a:lnTo>
                  <a:lnTo>
                    <a:pt x="1568" y="20"/>
                  </a:lnTo>
                  <a:lnTo>
                    <a:pt x="1583" y="9"/>
                  </a:lnTo>
                  <a:lnTo>
                    <a:pt x="1599" y="2"/>
                  </a:lnTo>
                  <a:lnTo>
                    <a:pt x="1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316"/>
            <p:cNvSpPr>
              <a:spLocks noEditPoints="1"/>
            </p:cNvSpPr>
            <p:nvPr/>
          </p:nvSpPr>
          <p:spPr bwMode="auto">
            <a:xfrm>
              <a:off x="2865438" y="3840163"/>
              <a:ext cx="184150" cy="176213"/>
            </a:xfrm>
            <a:custGeom>
              <a:avLst/>
              <a:gdLst>
                <a:gd name="T0" fmla="*/ 871 w 1160"/>
                <a:gd name="T1" fmla="*/ 729 h 1108"/>
                <a:gd name="T2" fmla="*/ 822 w 1160"/>
                <a:gd name="T3" fmla="*/ 753 h 1108"/>
                <a:gd name="T4" fmla="*/ 789 w 1160"/>
                <a:gd name="T5" fmla="*/ 794 h 1108"/>
                <a:gd name="T6" fmla="*/ 777 w 1160"/>
                <a:gd name="T7" fmla="*/ 847 h 1108"/>
                <a:gd name="T8" fmla="*/ 789 w 1160"/>
                <a:gd name="T9" fmla="*/ 901 h 1108"/>
                <a:gd name="T10" fmla="*/ 822 w 1160"/>
                <a:gd name="T11" fmla="*/ 943 h 1108"/>
                <a:gd name="T12" fmla="*/ 871 w 1160"/>
                <a:gd name="T13" fmla="*/ 966 h 1108"/>
                <a:gd name="T14" fmla="*/ 926 w 1160"/>
                <a:gd name="T15" fmla="*/ 966 h 1108"/>
                <a:gd name="T16" fmla="*/ 975 w 1160"/>
                <a:gd name="T17" fmla="*/ 943 h 1108"/>
                <a:gd name="T18" fmla="*/ 1008 w 1160"/>
                <a:gd name="T19" fmla="*/ 901 h 1108"/>
                <a:gd name="T20" fmla="*/ 1020 w 1160"/>
                <a:gd name="T21" fmla="*/ 847 h 1108"/>
                <a:gd name="T22" fmla="*/ 1008 w 1160"/>
                <a:gd name="T23" fmla="*/ 794 h 1108"/>
                <a:gd name="T24" fmla="*/ 975 w 1160"/>
                <a:gd name="T25" fmla="*/ 753 h 1108"/>
                <a:gd name="T26" fmla="*/ 926 w 1160"/>
                <a:gd name="T27" fmla="*/ 729 h 1108"/>
                <a:gd name="T28" fmla="*/ 70 w 1160"/>
                <a:gd name="T29" fmla="*/ 0 h 1108"/>
                <a:gd name="T30" fmla="*/ 688 w 1160"/>
                <a:gd name="T31" fmla="*/ 3 h 1108"/>
                <a:gd name="T32" fmla="*/ 770 w 1160"/>
                <a:gd name="T33" fmla="*/ 25 h 1108"/>
                <a:gd name="T34" fmla="*/ 840 w 1160"/>
                <a:gd name="T35" fmla="*/ 66 h 1108"/>
                <a:gd name="T36" fmla="*/ 899 w 1160"/>
                <a:gd name="T37" fmla="*/ 124 h 1108"/>
                <a:gd name="T38" fmla="*/ 940 w 1160"/>
                <a:gd name="T39" fmla="*/ 195 h 1108"/>
                <a:gd name="T40" fmla="*/ 962 w 1160"/>
                <a:gd name="T41" fmla="*/ 275 h 1108"/>
                <a:gd name="T42" fmla="*/ 964 w 1160"/>
                <a:gd name="T43" fmla="*/ 596 h 1108"/>
                <a:gd name="T44" fmla="*/ 1035 w 1160"/>
                <a:gd name="T45" fmla="*/ 625 h 1108"/>
                <a:gd name="T46" fmla="*/ 1092 w 1160"/>
                <a:gd name="T47" fmla="*/ 673 h 1108"/>
                <a:gd name="T48" fmla="*/ 1134 w 1160"/>
                <a:gd name="T49" fmla="*/ 735 h 1108"/>
                <a:gd name="T50" fmla="*/ 1157 w 1160"/>
                <a:gd name="T51" fmla="*/ 808 h 1108"/>
                <a:gd name="T52" fmla="*/ 1157 w 1160"/>
                <a:gd name="T53" fmla="*/ 886 h 1108"/>
                <a:gd name="T54" fmla="*/ 1135 w 1160"/>
                <a:gd name="T55" fmla="*/ 957 h 1108"/>
                <a:gd name="T56" fmla="*/ 1095 w 1160"/>
                <a:gd name="T57" fmla="*/ 1018 h 1108"/>
                <a:gd name="T58" fmla="*/ 1041 w 1160"/>
                <a:gd name="T59" fmla="*/ 1066 h 1108"/>
                <a:gd name="T60" fmla="*/ 974 w 1160"/>
                <a:gd name="T61" fmla="*/ 1097 h 1108"/>
                <a:gd name="T62" fmla="*/ 899 w 1160"/>
                <a:gd name="T63" fmla="*/ 1108 h 1108"/>
                <a:gd name="T64" fmla="*/ 823 w 1160"/>
                <a:gd name="T65" fmla="*/ 1097 h 1108"/>
                <a:gd name="T66" fmla="*/ 756 w 1160"/>
                <a:gd name="T67" fmla="*/ 1066 h 1108"/>
                <a:gd name="T68" fmla="*/ 702 w 1160"/>
                <a:gd name="T69" fmla="*/ 1018 h 1108"/>
                <a:gd name="T70" fmla="*/ 662 w 1160"/>
                <a:gd name="T71" fmla="*/ 957 h 1108"/>
                <a:gd name="T72" fmla="*/ 640 w 1160"/>
                <a:gd name="T73" fmla="*/ 886 h 1108"/>
                <a:gd name="T74" fmla="*/ 640 w 1160"/>
                <a:gd name="T75" fmla="*/ 809 h 1108"/>
                <a:gd name="T76" fmla="*/ 663 w 1160"/>
                <a:gd name="T77" fmla="*/ 737 h 1108"/>
                <a:gd name="T78" fmla="*/ 702 w 1160"/>
                <a:gd name="T79" fmla="*/ 676 h 1108"/>
                <a:gd name="T80" fmla="*/ 758 w 1160"/>
                <a:gd name="T81" fmla="*/ 629 h 1108"/>
                <a:gd name="T82" fmla="*/ 825 w 1160"/>
                <a:gd name="T83" fmla="*/ 598 h 1108"/>
                <a:gd name="T84" fmla="*/ 822 w 1160"/>
                <a:gd name="T85" fmla="*/ 287 h 1108"/>
                <a:gd name="T86" fmla="*/ 801 w 1160"/>
                <a:gd name="T87" fmla="*/ 229 h 1108"/>
                <a:gd name="T88" fmla="*/ 761 w 1160"/>
                <a:gd name="T89" fmla="*/ 181 h 1108"/>
                <a:gd name="T90" fmla="*/ 708 w 1160"/>
                <a:gd name="T91" fmla="*/ 150 h 1108"/>
                <a:gd name="T92" fmla="*/ 646 w 1160"/>
                <a:gd name="T93" fmla="*/ 140 h 1108"/>
                <a:gd name="T94" fmla="*/ 51 w 1160"/>
                <a:gd name="T95" fmla="*/ 136 h 1108"/>
                <a:gd name="T96" fmla="*/ 21 w 1160"/>
                <a:gd name="T97" fmla="*/ 118 h 1108"/>
                <a:gd name="T98" fmla="*/ 3 w 1160"/>
                <a:gd name="T99" fmla="*/ 88 h 1108"/>
                <a:gd name="T100" fmla="*/ 3 w 1160"/>
                <a:gd name="T101" fmla="*/ 52 h 1108"/>
                <a:gd name="T102" fmla="*/ 21 w 1160"/>
                <a:gd name="T103" fmla="*/ 21 h 1108"/>
                <a:gd name="T104" fmla="*/ 51 w 1160"/>
                <a:gd name="T105" fmla="*/ 3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0" h="1108">
                  <a:moveTo>
                    <a:pt x="899" y="726"/>
                  </a:moveTo>
                  <a:lnTo>
                    <a:pt x="871" y="729"/>
                  </a:lnTo>
                  <a:lnTo>
                    <a:pt x="845" y="739"/>
                  </a:lnTo>
                  <a:lnTo>
                    <a:pt x="822" y="753"/>
                  </a:lnTo>
                  <a:lnTo>
                    <a:pt x="804" y="772"/>
                  </a:lnTo>
                  <a:lnTo>
                    <a:pt x="789" y="794"/>
                  </a:lnTo>
                  <a:lnTo>
                    <a:pt x="781" y="820"/>
                  </a:lnTo>
                  <a:lnTo>
                    <a:pt x="777" y="847"/>
                  </a:lnTo>
                  <a:lnTo>
                    <a:pt x="781" y="876"/>
                  </a:lnTo>
                  <a:lnTo>
                    <a:pt x="789" y="901"/>
                  </a:lnTo>
                  <a:lnTo>
                    <a:pt x="804" y="923"/>
                  </a:lnTo>
                  <a:lnTo>
                    <a:pt x="822" y="943"/>
                  </a:lnTo>
                  <a:lnTo>
                    <a:pt x="845" y="956"/>
                  </a:lnTo>
                  <a:lnTo>
                    <a:pt x="871" y="966"/>
                  </a:lnTo>
                  <a:lnTo>
                    <a:pt x="899" y="969"/>
                  </a:lnTo>
                  <a:lnTo>
                    <a:pt x="926" y="966"/>
                  </a:lnTo>
                  <a:lnTo>
                    <a:pt x="952" y="956"/>
                  </a:lnTo>
                  <a:lnTo>
                    <a:pt x="975" y="943"/>
                  </a:lnTo>
                  <a:lnTo>
                    <a:pt x="993" y="923"/>
                  </a:lnTo>
                  <a:lnTo>
                    <a:pt x="1008" y="901"/>
                  </a:lnTo>
                  <a:lnTo>
                    <a:pt x="1016" y="876"/>
                  </a:lnTo>
                  <a:lnTo>
                    <a:pt x="1020" y="847"/>
                  </a:lnTo>
                  <a:lnTo>
                    <a:pt x="1016" y="820"/>
                  </a:lnTo>
                  <a:lnTo>
                    <a:pt x="1008" y="794"/>
                  </a:lnTo>
                  <a:lnTo>
                    <a:pt x="993" y="772"/>
                  </a:lnTo>
                  <a:lnTo>
                    <a:pt x="975" y="753"/>
                  </a:lnTo>
                  <a:lnTo>
                    <a:pt x="952" y="739"/>
                  </a:lnTo>
                  <a:lnTo>
                    <a:pt x="926" y="729"/>
                  </a:lnTo>
                  <a:lnTo>
                    <a:pt x="899" y="726"/>
                  </a:lnTo>
                  <a:close/>
                  <a:moveTo>
                    <a:pt x="70" y="0"/>
                  </a:moveTo>
                  <a:lnTo>
                    <a:pt x="646" y="0"/>
                  </a:lnTo>
                  <a:lnTo>
                    <a:pt x="688" y="3"/>
                  </a:lnTo>
                  <a:lnTo>
                    <a:pt x="730" y="11"/>
                  </a:lnTo>
                  <a:lnTo>
                    <a:pt x="770" y="25"/>
                  </a:lnTo>
                  <a:lnTo>
                    <a:pt x="806" y="43"/>
                  </a:lnTo>
                  <a:lnTo>
                    <a:pt x="840" y="66"/>
                  </a:lnTo>
                  <a:lnTo>
                    <a:pt x="871" y="93"/>
                  </a:lnTo>
                  <a:lnTo>
                    <a:pt x="899" y="124"/>
                  </a:lnTo>
                  <a:lnTo>
                    <a:pt x="921" y="158"/>
                  </a:lnTo>
                  <a:lnTo>
                    <a:pt x="940" y="195"/>
                  </a:lnTo>
                  <a:lnTo>
                    <a:pt x="954" y="234"/>
                  </a:lnTo>
                  <a:lnTo>
                    <a:pt x="962" y="275"/>
                  </a:lnTo>
                  <a:lnTo>
                    <a:pt x="964" y="319"/>
                  </a:lnTo>
                  <a:lnTo>
                    <a:pt x="964" y="596"/>
                  </a:lnTo>
                  <a:lnTo>
                    <a:pt x="1001" y="607"/>
                  </a:lnTo>
                  <a:lnTo>
                    <a:pt x="1035" y="625"/>
                  </a:lnTo>
                  <a:lnTo>
                    <a:pt x="1065" y="647"/>
                  </a:lnTo>
                  <a:lnTo>
                    <a:pt x="1092" y="673"/>
                  </a:lnTo>
                  <a:lnTo>
                    <a:pt x="1115" y="702"/>
                  </a:lnTo>
                  <a:lnTo>
                    <a:pt x="1134" y="735"/>
                  </a:lnTo>
                  <a:lnTo>
                    <a:pt x="1148" y="771"/>
                  </a:lnTo>
                  <a:lnTo>
                    <a:pt x="1157" y="808"/>
                  </a:lnTo>
                  <a:lnTo>
                    <a:pt x="1160" y="847"/>
                  </a:lnTo>
                  <a:lnTo>
                    <a:pt x="1157" y="886"/>
                  </a:lnTo>
                  <a:lnTo>
                    <a:pt x="1148" y="922"/>
                  </a:lnTo>
                  <a:lnTo>
                    <a:pt x="1135" y="957"/>
                  </a:lnTo>
                  <a:lnTo>
                    <a:pt x="1117" y="989"/>
                  </a:lnTo>
                  <a:lnTo>
                    <a:pt x="1095" y="1018"/>
                  </a:lnTo>
                  <a:lnTo>
                    <a:pt x="1070" y="1044"/>
                  </a:lnTo>
                  <a:lnTo>
                    <a:pt x="1041" y="1066"/>
                  </a:lnTo>
                  <a:lnTo>
                    <a:pt x="1008" y="1084"/>
                  </a:lnTo>
                  <a:lnTo>
                    <a:pt x="974" y="1097"/>
                  </a:lnTo>
                  <a:lnTo>
                    <a:pt x="937" y="1105"/>
                  </a:lnTo>
                  <a:lnTo>
                    <a:pt x="899" y="1108"/>
                  </a:lnTo>
                  <a:lnTo>
                    <a:pt x="860" y="1105"/>
                  </a:lnTo>
                  <a:lnTo>
                    <a:pt x="823" y="1097"/>
                  </a:lnTo>
                  <a:lnTo>
                    <a:pt x="789" y="1084"/>
                  </a:lnTo>
                  <a:lnTo>
                    <a:pt x="756" y="1066"/>
                  </a:lnTo>
                  <a:lnTo>
                    <a:pt x="727" y="1044"/>
                  </a:lnTo>
                  <a:lnTo>
                    <a:pt x="702" y="1018"/>
                  </a:lnTo>
                  <a:lnTo>
                    <a:pt x="680" y="989"/>
                  </a:lnTo>
                  <a:lnTo>
                    <a:pt x="662" y="957"/>
                  </a:lnTo>
                  <a:lnTo>
                    <a:pt x="649" y="922"/>
                  </a:lnTo>
                  <a:lnTo>
                    <a:pt x="640" y="886"/>
                  </a:lnTo>
                  <a:lnTo>
                    <a:pt x="637" y="847"/>
                  </a:lnTo>
                  <a:lnTo>
                    <a:pt x="640" y="809"/>
                  </a:lnTo>
                  <a:lnTo>
                    <a:pt x="649" y="772"/>
                  </a:lnTo>
                  <a:lnTo>
                    <a:pt x="663" y="737"/>
                  </a:lnTo>
                  <a:lnTo>
                    <a:pt x="680" y="705"/>
                  </a:lnTo>
                  <a:lnTo>
                    <a:pt x="702" y="676"/>
                  </a:lnTo>
                  <a:lnTo>
                    <a:pt x="729" y="650"/>
                  </a:lnTo>
                  <a:lnTo>
                    <a:pt x="758" y="629"/>
                  </a:lnTo>
                  <a:lnTo>
                    <a:pt x="790" y="611"/>
                  </a:lnTo>
                  <a:lnTo>
                    <a:pt x="825" y="598"/>
                  </a:lnTo>
                  <a:lnTo>
                    <a:pt x="825" y="319"/>
                  </a:lnTo>
                  <a:lnTo>
                    <a:pt x="822" y="287"/>
                  </a:lnTo>
                  <a:lnTo>
                    <a:pt x="814" y="256"/>
                  </a:lnTo>
                  <a:lnTo>
                    <a:pt x="801" y="229"/>
                  </a:lnTo>
                  <a:lnTo>
                    <a:pt x="783" y="203"/>
                  </a:lnTo>
                  <a:lnTo>
                    <a:pt x="761" y="181"/>
                  </a:lnTo>
                  <a:lnTo>
                    <a:pt x="736" y="164"/>
                  </a:lnTo>
                  <a:lnTo>
                    <a:pt x="708" y="150"/>
                  </a:lnTo>
                  <a:lnTo>
                    <a:pt x="677" y="142"/>
                  </a:lnTo>
                  <a:lnTo>
                    <a:pt x="646" y="140"/>
                  </a:lnTo>
                  <a:lnTo>
                    <a:pt x="70" y="140"/>
                  </a:lnTo>
                  <a:lnTo>
                    <a:pt x="51" y="136"/>
                  </a:lnTo>
                  <a:lnTo>
                    <a:pt x="35" y="130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4" name="Group 1003"/>
          <p:cNvGrpSpPr/>
          <p:nvPr/>
        </p:nvGrpSpPr>
        <p:grpSpPr>
          <a:xfrm>
            <a:off x="1603839" y="3522621"/>
            <a:ext cx="555625" cy="431800"/>
            <a:chOff x="1628775" y="3522663"/>
            <a:chExt cx="555625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8" name="Freeform 321"/>
            <p:cNvSpPr>
              <a:spLocks noEditPoints="1"/>
            </p:cNvSpPr>
            <p:nvPr/>
          </p:nvSpPr>
          <p:spPr bwMode="auto">
            <a:xfrm>
              <a:off x="1628775" y="3522663"/>
              <a:ext cx="555625" cy="431800"/>
            </a:xfrm>
            <a:custGeom>
              <a:avLst/>
              <a:gdLst>
                <a:gd name="T0" fmla="*/ 1412 w 3500"/>
                <a:gd name="T1" fmla="*/ 1963 h 2717"/>
                <a:gd name="T2" fmla="*/ 1572 w 3500"/>
                <a:gd name="T3" fmla="*/ 2124 h 2717"/>
                <a:gd name="T4" fmla="*/ 2892 w 3500"/>
                <a:gd name="T5" fmla="*/ 483 h 2717"/>
                <a:gd name="T6" fmla="*/ 3208 w 3500"/>
                <a:gd name="T7" fmla="*/ 177 h 2717"/>
                <a:gd name="T8" fmla="*/ 3183 w 3500"/>
                <a:gd name="T9" fmla="*/ 192 h 2717"/>
                <a:gd name="T10" fmla="*/ 3070 w 3500"/>
                <a:gd name="T11" fmla="*/ 465 h 2717"/>
                <a:gd name="T12" fmla="*/ 3343 w 3500"/>
                <a:gd name="T13" fmla="*/ 353 h 2717"/>
                <a:gd name="T14" fmla="*/ 3359 w 3500"/>
                <a:gd name="T15" fmla="*/ 327 h 2717"/>
                <a:gd name="T16" fmla="*/ 3359 w 3500"/>
                <a:gd name="T17" fmla="*/ 296 h 2717"/>
                <a:gd name="T18" fmla="*/ 3343 w 3500"/>
                <a:gd name="T19" fmla="*/ 271 h 2717"/>
                <a:gd name="T20" fmla="*/ 3266 w 3500"/>
                <a:gd name="T21" fmla="*/ 192 h 2717"/>
                <a:gd name="T22" fmla="*/ 3239 w 3500"/>
                <a:gd name="T23" fmla="*/ 177 h 2717"/>
                <a:gd name="T24" fmla="*/ 139 w 3500"/>
                <a:gd name="T25" fmla="*/ 139 h 2717"/>
                <a:gd name="T26" fmla="*/ 2577 w 3500"/>
                <a:gd name="T27" fmla="*/ 2577 h 2717"/>
                <a:gd name="T28" fmla="*/ 1659 w 3500"/>
                <a:gd name="T29" fmla="*/ 2235 h 2717"/>
                <a:gd name="T30" fmla="*/ 1632 w 3500"/>
                <a:gd name="T31" fmla="*/ 2251 h 2717"/>
                <a:gd name="T32" fmla="*/ 1231 w 3500"/>
                <a:gd name="T33" fmla="*/ 2383 h 2717"/>
                <a:gd name="T34" fmla="*/ 1203 w 3500"/>
                <a:gd name="T35" fmla="*/ 2382 h 2717"/>
                <a:gd name="T36" fmla="*/ 1172 w 3500"/>
                <a:gd name="T37" fmla="*/ 2364 h 2717"/>
                <a:gd name="T38" fmla="*/ 1153 w 3500"/>
                <a:gd name="T39" fmla="*/ 2331 h 2717"/>
                <a:gd name="T40" fmla="*/ 1155 w 3500"/>
                <a:gd name="T41" fmla="*/ 2293 h 2717"/>
                <a:gd name="T42" fmla="*/ 1291 w 3500"/>
                <a:gd name="T43" fmla="*/ 1889 h 2717"/>
                <a:gd name="T44" fmla="*/ 2577 w 3500"/>
                <a:gd name="T45" fmla="*/ 600 h 2717"/>
                <a:gd name="T46" fmla="*/ 139 w 3500"/>
                <a:gd name="T47" fmla="*/ 139 h 2717"/>
                <a:gd name="T48" fmla="*/ 2647 w 3500"/>
                <a:gd name="T49" fmla="*/ 0 h 2717"/>
                <a:gd name="T50" fmla="*/ 2682 w 3500"/>
                <a:gd name="T51" fmla="*/ 10 h 2717"/>
                <a:gd name="T52" fmla="*/ 2708 w 3500"/>
                <a:gd name="T53" fmla="*/ 34 h 2717"/>
                <a:gd name="T54" fmla="*/ 2717 w 3500"/>
                <a:gd name="T55" fmla="*/ 70 h 2717"/>
                <a:gd name="T56" fmla="*/ 3084 w 3500"/>
                <a:gd name="T57" fmla="*/ 93 h 2717"/>
                <a:gd name="T58" fmla="*/ 3134 w 3500"/>
                <a:gd name="T59" fmla="*/ 57 h 2717"/>
                <a:gd name="T60" fmla="*/ 3192 w 3500"/>
                <a:gd name="T61" fmla="*/ 38 h 2717"/>
                <a:gd name="T62" fmla="*/ 3255 w 3500"/>
                <a:gd name="T63" fmla="*/ 38 h 2717"/>
                <a:gd name="T64" fmla="*/ 3314 w 3500"/>
                <a:gd name="T65" fmla="*/ 57 h 2717"/>
                <a:gd name="T66" fmla="*/ 3364 w 3500"/>
                <a:gd name="T67" fmla="*/ 93 h 2717"/>
                <a:gd name="T68" fmla="*/ 3463 w 3500"/>
                <a:gd name="T69" fmla="*/ 195 h 2717"/>
                <a:gd name="T70" fmla="*/ 3490 w 3500"/>
                <a:gd name="T71" fmla="*/ 250 h 2717"/>
                <a:gd name="T72" fmla="*/ 3500 w 3500"/>
                <a:gd name="T73" fmla="*/ 312 h 2717"/>
                <a:gd name="T74" fmla="*/ 3490 w 3500"/>
                <a:gd name="T75" fmla="*/ 373 h 2717"/>
                <a:gd name="T76" fmla="*/ 3463 w 3500"/>
                <a:gd name="T77" fmla="*/ 428 h 2717"/>
                <a:gd name="T78" fmla="*/ 2717 w 3500"/>
                <a:gd name="T79" fmla="*/ 1176 h 2717"/>
                <a:gd name="T80" fmla="*/ 2714 w 3500"/>
                <a:gd name="T81" fmla="*/ 2665 h 2717"/>
                <a:gd name="T82" fmla="*/ 2697 w 3500"/>
                <a:gd name="T83" fmla="*/ 2696 h 2717"/>
                <a:gd name="T84" fmla="*/ 2666 w 3500"/>
                <a:gd name="T85" fmla="*/ 2714 h 2717"/>
                <a:gd name="T86" fmla="*/ 70 w 3500"/>
                <a:gd name="T87" fmla="*/ 2717 h 2717"/>
                <a:gd name="T88" fmla="*/ 35 w 3500"/>
                <a:gd name="T89" fmla="*/ 2707 h 2717"/>
                <a:gd name="T90" fmla="*/ 10 w 3500"/>
                <a:gd name="T91" fmla="*/ 2682 h 2717"/>
                <a:gd name="T92" fmla="*/ 0 w 3500"/>
                <a:gd name="T93" fmla="*/ 2647 h 2717"/>
                <a:gd name="T94" fmla="*/ 2 w 3500"/>
                <a:gd name="T95" fmla="*/ 51 h 2717"/>
                <a:gd name="T96" fmla="*/ 20 w 3500"/>
                <a:gd name="T97" fmla="*/ 20 h 2717"/>
                <a:gd name="T98" fmla="*/ 51 w 3500"/>
                <a:gd name="T99" fmla="*/ 2 h 2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0" h="2717">
                  <a:moveTo>
                    <a:pt x="2892" y="483"/>
                  </a:moveTo>
                  <a:lnTo>
                    <a:pt x="1412" y="1963"/>
                  </a:lnTo>
                  <a:lnTo>
                    <a:pt x="1331" y="2205"/>
                  </a:lnTo>
                  <a:lnTo>
                    <a:pt x="1572" y="2124"/>
                  </a:lnTo>
                  <a:lnTo>
                    <a:pt x="3052" y="644"/>
                  </a:lnTo>
                  <a:lnTo>
                    <a:pt x="2892" y="483"/>
                  </a:lnTo>
                  <a:close/>
                  <a:moveTo>
                    <a:pt x="3224" y="175"/>
                  </a:moveTo>
                  <a:lnTo>
                    <a:pt x="3208" y="177"/>
                  </a:lnTo>
                  <a:lnTo>
                    <a:pt x="3195" y="183"/>
                  </a:lnTo>
                  <a:lnTo>
                    <a:pt x="3183" y="192"/>
                  </a:lnTo>
                  <a:lnTo>
                    <a:pt x="2991" y="384"/>
                  </a:lnTo>
                  <a:lnTo>
                    <a:pt x="3070" y="465"/>
                  </a:lnTo>
                  <a:lnTo>
                    <a:pt x="3151" y="545"/>
                  </a:lnTo>
                  <a:lnTo>
                    <a:pt x="3343" y="353"/>
                  </a:lnTo>
                  <a:lnTo>
                    <a:pt x="3353" y="341"/>
                  </a:lnTo>
                  <a:lnTo>
                    <a:pt x="3359" y="327"/>
                  </a:lnTo>
                  <a:lnTo>
                    <a:pt x="3361" y="312"/>
                  </a:lnTo>
                  <a:lnTo>
                    <a:pt x="3359" y="296"/>
                  </a:lnTo>
                  <a:lnTo>
                    <a:pt x="3353" y="282"/>
                  </a:lnTo>
                  <a:lnTo>
                    <a:pt x="3343" y="271"/>
                  </a:lnTo>
                  <a:lnTo>
                    <a:pt x="3343" y="271"/>
                  </a:lnTo>
                  <a:lnTo>
                    <a:pt x="3266" y="192"/>
                  </a:lnTo>
                  <a:lnTo>
                    <a:pt x="3253" y="183"/>
                  </a:lnTo>
                  <a:lnTo>
                    <a:pt x="3239" y="177"/>
                  </a:lnTo>
                  <a:lnTo>
                    <a:pt x="3224" y="175"/>
                  </a:lnTo>
                  <a:close/>
                  <a:moveTo>
                    <a:pt x="139" y="139"/>
                  </a:moveTo>
                  <a:lnTo>
                    <a:pt x="139" y="2577"/>
                  </a:lnTo>
                  <a:lnTo>
                    <a:pt x="2577" y="2577"/>
                  </a:lnTo>
                  <a:lnTo>
                    <a:pt x="2577" y="1316"/>
                  </a:lnTo>
                  <a:lnTo>
                    <a:pt x="1659" y="2235"/>
                  </a:lnTo>
                  <a:lnTo>
                    <a:pt x="1647" y="2244"/>
                  </a:lnTo>
                  <a:lnTo>
                    <a:pt x="1632" y="2251"/>
                  </a:lnTo>
                  <a:lnTo>
                    <a:pt x="1243" y="2381"/>
                  </a:lnTo>
                  <a:lnTo>
                    <a:pt x="1231" y="2383"/>
                  </a:lnTo>
                  <a:lnTo>
                    <a:pt x="1221" y="2384"/>
                  </a:lnTo>
                  <a:lnTo>
                    <a:pt x="1203" y="2382"/>
                  </a:lnTo>
                  <a:lnTo>
                    <a:pt x="1186" y="2376"/>
                  </a:lnTo>
                  <a:lnTo>
                    <a:pt x="1172" y="2364"/>
                  </a:lnTo>
                  <a:lnTo>
                    <a:pt x="1159" y="2348"/>
                  </a:lnTo>
                  <a:lnTo>
                    <a:pt x="1153" y="2331"/>
                  </a:lnTo>
                  <a:lnTo>
                    <a:pt x="1151" y="2312"/>
                  </a:lnTo>
                  <a:lnTo>
                    <a:pt x="1155" y="2293"/>
                  </a:lnTo>
                  <a:lnTo>
                    <a:pt x="1284" y="1904"/>
                  </a:lnTo>
                  <a:lnTo>
                    <a:pt x="1291" y="1889"/>
                  </a:lnTo>
                  <a:lnTo>
                    <a:pt x="1301" y="1876"/>
                  </a:lnTo>
                  <a:lnTo>
                    <a:pt x="2577" y="600"/>
                  </a:lnTo>
                  <a:lnTo>
                    <a:pt x="2577" y="139"/>
                  </a:lnTo>
                  <a:lnTo>
                    <a:pt x="139" y="139"/>
                  </a:lnTo>
                  <a:close/>
                  <a:moveTo>
                    <a:pt x="70" y="0"/>
                  </a:moveTo>
                  <a:lnTo>
                    <a:pt x="2647" y="0"/>
                  </a:lnTo>
                  <a:lnTo>
                    <a:pt x="2666" y="2"/>
                  </a:lnTo>
                  <a:lnTo>
                    <a:pt x="2682" y="10"/>
                  </a:lnTo>
                  <a:lnTo>
                    <a:pt x="2697" y="20"/>
                  </a:lnTo>
                  <a:lnTo>
                    <a:pt x="2708" y="34"/>
                  </a:lnTo>
                  <a:lnTo>
                    <a:pt x="2714" y="51"/>
                  </a:lnTo>
                  <a:lnTo>
                    <a:pt x="2717" y="70"/>
                  </a:lnTo>
                  <a:lnTo>
                    <a:pt x="2717" y="460"/>
                  </a:lnTo>
                  <a:lnTo>
                    <a:pt x="3084" y="93"/>
                  </a:lnTo>
                  <a:lnTo>
                    <a:pt x="3108" y="73"/>
                  </a:lnTo>
                  <a:lnTo>
                    <a:pt x="3134" y="57"/>
                  </a:lnTo>
                  <a:lnTo>
                    <a:pt x="3163" y="46"/>
                  </a:lnTo>
                  <a:lnTo>
                    <a:pt x="3192" y="38"/>
                  </a:lnTo>
                  <a:lnTo>
                    <a:pt x="3224" y="36"/>
                  </a:lnTo>
                  <a:lnTo>
                    <a:pt x="3255" y="38"/>
                  </a:lnTo>
                  <a:lnTo>
                    <a:pt x="3286" y="46"/>
                  </a:lnTo>
                  <a:lnTo>
                    <a:pt x="3314" y="57"/>
                  </a:lnTo>
                  <a:lnTo>
                    <a:pt x="3340" y="73"/>
                  </a:lnTo>
                  <a:lnTo>
                    <a:pt x="3364" y="93"/>
                  </a:lnTo>
                  <a:lnTo>
                    <a:pt x="3442" y="172"/>
                  </a:lnTo>
                  <a:lnTo>
                    <a:pt x="3463" y="195"/>
                  </a:lnTo>
                  <a:lnTo>
                    <a:pt x="3479" y="222"/>
                  </a:lnTo>
                  <a:lnTo>
                    <a:pt x="3490" y="250"/>
                  </a:lnTo>
                  <a:lnTo>
                    <a:pt x="3498" y="280"/>
                  </a:lnTo>
                  <a:lnTo>
                    <a:pt x="3500" y="312"/>
                  </a:lnTo>
                  <a:lnTo>
                    <a:pt x="3498" y="343"/>
                  </a:lnTo>
                  <a:lnTo>
                    <a:pt x="3490" y="373"/>
                  </a:lnTo>
                  <a:lnTo>
                    <a:pt x="3479" y="401"/>
                  </a:lnTo>
                  <a:lnTo>
                    <a:pt x="3463" y="428"/>
                  </a:lnTo>
                  <a:lnTo>
                    <a:pt x="3442" y="452"/>
                  </a:lnTo>
                  <a:lnTo>
                    <a:pt x="2717" y="1176"/>
                  </a:lnTo>
                  <a:lnTo>
                    <a:pt x="2717" y="2647"/>
                  </a:lnTo>
                  <a:lnTo>
                    <a:pt x="2714" y="2665"/>
                  </a:lnTo>
                  <a:lnTo>
                    <a:pt x="2708" y="2682"/>
                  </a:lnTo>
                  <a:lnTo>
                    <a:pt x="2697" y="2696"/>
                  </a:lnTo>
                  <a:lnTo>
                    <a:pt x="2682" y="2707"/>
                  </a:lnTo>
                  <a:lnTo>
                    <a:pt x="2666" y="2714"/>
                  </a:lnTo>
                  <a:lnTo>
                    <a:pt x="2647" y="2717"/>
                  </a:lnTo>
                  <a:lnTo>
                    <a:pt x="70" y="2717"/>
                  </a:lnTo>
                  <a:lnTo>
                    <a:pt x="51" y="2714"/>
                  </a:lnTo>
                  <a:lnTo>
                    <a:pt x="35" y="2707"/>
                  </a:lnTo>
                  <a:lnTo>
                    <a:pt x="20" y="2696"/>
                  </a:lnTo>
                  <a:lnTo>
                    <a:pt x="10" y="2682"/>
                  </a:lnTo>
                  <a:lnTo>
                    <a:pt x="2" y="2665"/>
                  </a:lnTo>
                  <a:lnTo>
                    <a:pt x="0" y="2647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Freeform 322"/>
            <p:cNvSpPr>
              <a:spLocks/>
            </p:cNvSpPr>
            <p:nvPr/>
          </p:nvSpPr>
          <p:spPr bwMode="auto">
            <a:xfrm>
              <a:off x="1952625" y="3592513"/>
              <a:ext cx="31750" cy="22225"/>
            </a:xfrm>
            <a:custGeom>
              <a:avLst/>
              <a:gdLst>
                <a:gd name="T0" fmla="*/ 70 w 206"/>
                <a:gd name="T1" fmla="*/ 0 h 139"/>
                <a:gd name="T2" fmla="*/ 136 w 206"/>
                <a:gd name="T3" fmla="*/ 0 h 139"/>
                <a:gd name="T4" fmla="*/ 155 w 206"/>
                <a:gd name="T5" fmla="*/ 2 h 139"/>
                <a:gd name="T6" fmla="*/ 172 w 206"/>
                <a:gd name="T7" fmla="*/ 10 h 139"/>
                <a:gd name="T8" fmla="*/ 186 w 206"/>
                <a:gd name="T9" fmla="*/ 20 h 139"/>
                <a:gd name="T10" fmla="*/ 197 w 206"/>
                <a:gd name="T11" fmla="*/ 34 h 139"/>
                <a:gd name="T12" fmla="*/ 204 w 206"/>
                <a:gd name="T13" fmla="*/ 51 h 139"/>
                <a:gd name="T14" fmla="*/ 206 w 206"/>
                <a:gd name="T15" fmla="*/ 69 h 139"/>
                <a:gd name="T16" fmla="*/ 204 w 206"/>
                <a:gd name="T17" fmla="*/ 88 h 139"/>
                <a:gd name="T18" fmla="*/ 197 w 206"/>
                <a:gd name="T19" fmla="*/ 105 h 139"/>
                <a:gd name="T20" fmla="*/ 186 w 206"/>
                <a:gd name="T21" fmla="*/ 119 h 139"/>
                <a:gd name="T22" fmla="*/ 172 w 206"/>
                <a:gd name="T23" fmla="*/ 129 h 139"/>
                <a:gd name="T24" fmla="*/ 155 w 206"/>
                <a:gd name="T25" fmla="*/ 137 h 139"/>
                <a:gd name="T26" fmla="*/ 136 w 206"/>
                <a:gd name="T27" fmla="*/ 139 h 139"/>
                <a:gd name="T28" fmla="*/ 70 w 206"/>
                <a:gd name="T29" fmla="*/ 139 h 139"/>
                <a:gd name="T30" fmla="*/ 51 w 206"/>
                <a:gd name="T31" fmla="*/ 137 h 139"/>
                <a:gd name="T32" fmla="*/ 35 w 206"/>
                <a:gd name="T33" fmla="*/ 129 h 139"/>
                <a:gd name="T34" fmla="*/ 21 w 206"/>
                <a:gd name="T35" fmla="*/ 119 h 139"/>
                <a:gd name="T36" fmla="*/ 10 w 206"/>
                <a:gd name="T37" fmla="*/ 105 h 139"/>
                <a:gd name="T38" fmla="*/ 3 w 206"/>
                <a:gd name="T39" fmla="*/ 88 h 139"/>
                <a:gd name="T40" fmla="*/ 0 w 206"/>
                <a:gd name="T41" fmla="*/ 69 h 139"/>
                <a:gd name="T42" fmla="*/ 3 w 206"/>
                <a:gd name="T43" fmla="*/ 51 h 139"/>
                <a:gd name="T44" fmla="*/ 10 w 206"/>
                <a:gd name="T45" fmla="*/ 34 h 139"/>
                <a:gd name="T46" fmla="*/ 21 w 206"/>
                <a:gd name="T47" fmla="*/ 20 h 139"/>
                <a:gd name="T48" fmla="*/ 35 w 206"/>
                <a:gd name="T49" fmla="*/ 10 h 139"/>
                <a:gd name="T50" fmla="*/ 51 w 206"/>
                <a:gd name="T51" fmla="*/ 2 h 139"/>
                <a:gd name="T52" fmla="*/ 70 w 20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139">
                  <a:moveTo>
                    <a:pt x="70" y="0"/>
                  </a:moveTo>
                  <a:lnTo>
                    <a:pt x="136" y="0"/>
                  </a:lnTo>
                  <a:lnTo>
                    <a:pt x="155" y="2"/>
                  </a:lnTo>
                  <a:lnTo>
                    <a:pt x="172" y="10"/>
                  </a:lnTo>
                  <a:lnTo>
                    <a:pt x="186" y="20"/>
                  </a:lnTo>
                  <a:lnTo>
                    <a:pt x="197" y="34"/>
                  </a:lnTo>
                  <a:lnTo>
                    <a:pt x="204" y="51"/>
                  </a:lnTo>
                  <a:lnTo>
                    <a:pt x="206" y="69"/>
                  </a:lnTo>
                  <a:lnTo>
                    <a:pt x="204" y="88"/>
                  </a:lnTo>
                  <a:lnTo>
                    <a:pt x="197" y="105"/>
                  </a:lnTo>
                  <a:lnTo>
                    <a:pt x="186" y="119"/>
                  </a:lnTo>
                  <a:lnTo>
                    <a:pt x="172" y="129"/>
                  </a:lnTo>
                  <a:lnTo>
                    <a:pt x="155" y="137"/>
                  </a:lnTo>
                  <a:lnTo>
                    <a:pt x="13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323"/>
            <p:cNvSpPr>
              <a:spLocks/>
            </p:cNvSpPr>
            <p:nvPr/>
          </p:nvSpPr>
          <p:spPr bwMode="auto">
            <a:xfrm>
              <a:off x="1703388" y="3592513"/>
              <a:ext cx="223838" cy="22225"/>
            </a:xfrm>
            <a:custGeom>
              <a:avLst/>
              <a:gdLst>
                <a:gd name="T0" fmla="*/ 69 w 1409"/>
                <a:gd name="T1" fmla="*/ 0 h 139"/>
                <a:gd name="T2" fmla="*/ 1339 w 1409"/>
                <a:gd name="T3" fmla="*/ 0 h 139"/>
                <a:gd name="T4" fmla="*/ 1358 w 1409"/>
                <a:gd name="T5" fmla="*/ 2 h 139"/>
                <a:gd name="T6" fmla="*/ 1374 w 1409"/>
                <a:gd name="T7" fmla="*/ 10 h 139"/>
                <a:gd name="T8" fmla="*/ 1389 w 1409"/>
                <a:gd name="T9" fmla="*/ 20 h 139"/>
                <a:gd name="T10" fmla="*/ 1400 w 1409"/>
                <a:gd name="T11" fmla="*/ 34 h 139"/>
                <a:gd name="T12" fmla="*/ 1407 w 1409"/>
                <a:gd name="T13" fmla="*/ 51 h 139"/>
                <a:gd name="T14" fmla="*/ 1409 w 1409"/>
                <a:gd name="T15" fmla="*/ 69 h 139"/>
                <a:gd name="T16" fmla="*/ 1407 w 1409"/>
                <a:gd name="T17" fmla="*/ 88 h 139"/>
                <a:gd name="T18" fmla="*/ 1400 w 1409"/>
                <a:gd name="T19" fmla="*/ 105 h 139"/>
                <a:gd name="T20" fmla="*/ 1389 w 1409"/>
                <a:gd name="T21" fmla="*/ 119 h 139"/>
                <a:gd name="T22" fmla="*/ 1374 w 1409"/>
                <a:gd name="T23" fmla="*/ 129 h 139"/>
                <a:gd name="T24" fmla="*/ 1358 w 1409"/>
                <a:gd name="T25" fmla="*/ 137 h 139"/>
                <a:gd name="T26" fmla="*/ 1339 w 1409"/>
                <a:gd name="T27" fmla="*/ 139 h 139"/>
                <a:gd name="T28" fmla="*/ 69 w 1409"/>
                <a:gd name="T29" fmla="*/ 139 h 139"/>
                <a:gd name="T30" fmla="*/ 51 w 1409"/>
                <a:gd name="T31" fmla="*/ 137 h 139"/>
                <a:gd name="T32" fmla="*/ 34 w 1409"/>
                <a:gd name="T33" fmla="*/ 129 h 139"/>
                <a:gd name="T34" fmla="*/ 20 w 1409"/>
                <a:gd name="T35" fmla="*/ 119 h 139"/>
                <a:gd name="T36" fmla="*/ 9 w 1409"/>
                <a:gd name="T37" fmla="*/ 105 h 139"/>
                <a:gd name="T38" fmla="*/ 2 w 1409"/>
                <a:gd name="T39" fmla="*/ 88 h 139"/>
                <a:gd name="T40" fmla="*/ 0 w 1409"/>
                <a:gd name="T41" fmla="*/ 69 h 139"/>
                <a:gd name="T42" fmla="*/ 2 w 1409"/>
                <a:gd name="T43" fmla="*/ 51 h 139"/>
                <a:gd name="T44" fmla="*/ 9 w 1409"/>
                <a:gd name="T45" fmla="*/ 34 h 139"/>
                <a:gd name="T46" fmla="*/ 20 w 1409"/>
                <a:gd name="T47" fmla="*/ 20 h 139"/>
                <a:gd name="T48" fmla="*/ 34 w 1409"/>
                <a:gd name="T49" fmla="*/ 10 h 139"/>
                <a:gd name="T50" fmla="*/ 51 w 1409"/>
                <a:gd name="T51" fmla="*/ 2 h 139"/>
                <a:gd name="T52" fmla="*/ 69 w 140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9" h="139">
                  <a:moveTo>
                    <a:pt x="69" y="0"/>
                  </a:moveTo>
                  <a:lnTo>
                    <a:pt x="1339" y="0"/>
                  </a:lnTo>
                  <a:lnTo>
                    <a:pt x="1358" y="2"/>
                  </a:lnTo>
                  <a:lnTo>
                    <a:pt x="1374" y="10"/>
                  </a:lnTo>
                  <a:lnTo>
                    <a:pt x="1389" y="20"/>
                  </a:lnTo>
                  <a:lnTo>
                    <a:pt x="1400" y="34"/>
                  </a:lnTo>
                  <a:lnTo>
                    <a:pt x="1407" y="51"/>
                  </a:lnTo>
                  <a:lnTo>
                    <a:pt x="1409" y="69"/>
                  </a:lnTo>
                  <a:lnTo>
                    <a:pt x="1407" y="88"/>
                  </a:lnTo>
                  <a:lnTo>
                    <a:pt x="1400" y="105"/>
                  </a:lnTo>
                  <a:lnTo>
                    <a:pt x="1389" y="119"/>
                  </a:lnTo>
                  <a:lnTo>
                    <a:pt x="1374" y="129"/>
                  </a:lnTo>
                  <a:lnTo>
                    <a:pt x="1358" y="137"/>
                  </a:lnTo>
                  <a:lnTo>
                    <a:pt x="1339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Freeform 324"/>
            <p:cNvSpPr>
              <a:spLocks/>
            </p:cNvSpPr>
            <p:nvPr/>
          </p:nvSpPr>
          <p:spPr bwMode="auto">
            <a:xfrm>
              <a:off x="1703388" y="3657601"/>
              <a:ext cx="212725" cy="20638"/>
            </a:xfrm>
            <a:custGeom>
              <a:avLst/>
              <a:gdLst>
                <a:gd name="T0" fmla="*/ 69 w 1342"/>
                <a:gd name="T1" fmla="*/ 0 h 139"/>
                <a:gd name="T2" fmla="*/ 1273 w 1342"/>
                <a:gd name="T3" fmla="*/ 0 h 139"/>
                <a:gd name="T4" fmla="*/ 1291 w 1342"/>
                <a:gd name="T5" fmla="*/ 2 h 139"/>
                <a:gd name="T6" fmla="*/ 1308 w 1342"/>
                <a:gd name="T7" fmla="*/ 10 h 139"/>
                <a:gd name="T8" fmla="*/ 1322 w 1342"/>
                <a:gd name="T9" fmla="*/ 20 h 139"/>
                <a:gd name="T10" fmla="*/ 1333 w 1342"/>
                <a:gd name="T11" fmla="*/ 34 h 139"/>
                <a:gd name="T12" fmla="*/ 1340 w 1342"/>
                <a:gd name="T13" fmla="*/ 51 h 139"/>
                <a:gd name="T14" fmla="*/ 1342 w 1342"/>
                <a:gd name="T15" fmla="*/ 69 h 139"/>
                <a:gd name="T16" fmla="*/ 1340 w 1342"/>
                <a:gd name="T17" fmla="*/ 88 h 139"/>
                <a:gd name="T18" fmla="*/ 1333 w 1342"/>
                <a:gd name="T19" fmla="*/ 105 h 139"/>
                <a:gd name="T20" fmla="*/ 1322 w 1342"/>
                <a:gd name="T21" fmla="*/ 119 h 139"/>
                <a:gd name="T22" fmla="*/ 1308 w 1342"/>
                <a:gd name="T23" fmla="*/ 130 h 139"/>
                <a:gd name="T24" fmla="*/ 1291 w 1342"/>
                <a:gd name="T25" fmla="*/ 137 h 139"/>
                <a:gd name="T26" fmla="*/ 1273 w 1342"/>
                <a:gd name="T27" fmla="*/ 139 h 139"/>
                <a:gd name="T28" fmla="*/ 69 w 1342"/>
                <a:gd name="T29" fmla="*/ 139 h 139"/>
                <a:gd name="T30" fmla="*/ 51 w 1342"/>
                <a:gd name="T31" fmla="*/ 137 h 139"/>
                <a:gd name="T32" fmla="*/ 34 w 1342"/>
                <a:gd name="T33" fmla="*/ 130 h 139"/>
                <a:gd name="T34" fmla="*/ 20 w 1342"/>
                <a:gd name="T35" fmla="*/ 119 h 139"/>
                <a:gd name="T36" fmla="*/ 9 w 1342"/>
                <a:gd name="T37" fmla="*/ 105 h 139"/>
                <a:gd name="T38" fmla="*/ 2 w 1342"/>
                <a:gd name="T39" fmla="*/ 88 h 139"/>
                <a:gd name="T40" fmla="*/ 0 w 1342"/>
                <a:gd name="T41" fmla="*/ 69 h 139"/>
                <a:gd name="T42" fmla="*/ 2 w 1342"/>
                <a:gd name="T43" fmla="*/ 51 h 139"/>
                <a:gd name="T44" fmla="*/ 9 w 1342"/>
                <a:gd name="T45" fmla="*/ 34 h 139"/>
                <a:gd name="T46" fmla="*/ 20 w 1342"/>
                <a:gd name="T47" fmla="*/ 20 h 139"/>
                <a:gd name="T48" fmla="*/ 34 w 1342"/>
                <a:gd name="T49" fmla="*/ 10 h 139"/>
                <a:gd name="T50" fmla="*/ 51 w 1342"/>
                <a:gd name="T51" fmla="*/ 2 h 139"/>
                <a:gd name="T52" fmla="*/ 69 w 1342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2" h="139">
                  <a:moveTo>
                    <a:pt x="69" y="0"/>
                  </a:moveTo>
                  <a:lnTo>
                    <a:pt x="1273" y="0"/>
                  </a:lnTo>
                  <a:lnTo>
                    <a:pt x="1291" y="2"/>
                  </a:lnTo>
                  <a:lnTo>
                    <a:pt x="1308" y="10"/>
                  </a:lnTo>
                  <a:lnTo>
                    <a:pt x="1322" y="20"/>
                  </a:lnTo>
                  <a:lnTo>
                    <a:pt x="1333" y="34"/>
                  </a:lnTo>
                  <a:lnTo>
                    <a:pt x="1340" y="51"/>
                  </a:lnTo>
                  <a:lnTo>
                    <a:pt x="1342" y="69"/>
                  </a:lnTo>
                  <a:lnTo>
                    <a:pt x="1340" y="88"/>
                  </a:lnTo>
                  <a:lnTo>
                    <a:pt x="1333" y="105"/>
                  </a:lnTo>
                  <a:lnTo>
                    <a:pt x="1322" y="119"/>
                  </a:lnTo>
                  <a:lnTo>
                    <a:pt x="1308" y="130"/>
                  </a:lnTo>
                  <a:lnTo>
                    <a:pt x="1291" y="137"/>
                  </a:lnTo>
                  <a:lnTo>
                    <a:pt x="1273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325"/>
            <p:cNvSpPr>
              <a:spLocks/>
            </p:cNvSpPr>
            <p:nvPr/>
          </p:nvSpPr>
          <p:spPr bwMode="auto">
            <a:xfrm>
              <a:off x="1703388" y="3721101"/>
              <a:ext cx="142875" cy="22225"/>
            </a:xfrm>
            <a:custGeom>
              <a:avLst/>
              <a:gdLst>
                <a:gd name="T0" fmla="*/ 69 w 906"/>
                <a:gd name="T1" fmla="*/ 0 h 139"/>
                <a:gd name="T2" fmla="*/ 837 w 906"/>
                <a:gd name="T3" fmla="*/ 0 h 139"/>
                <a:gd name="T4" fmla="*/ 856 w 906"/>
                <a:gd name="T5" fmla="*/ 2 h 139"/>
                <a:gd name="T6" fmla="*/ 872 w 906"/>
                <a:gd name="T7" fmla="*/ 10 h 139"/>
                <a:gd name="T8" fmla="*/ 886 w 906"/>
                <a:gd name="T9" fmla="*/ 20 h 139"/>
                <a:gd name="T10" fmla="*/ 897 w 906"/>
                <a:gd name="T11" fmla="*/ 34 h 139"/>
                <a:gd name="T12" fmla="*/ 904 w 906"/>
                <a:gd name="T13" fmla="*/ 51 h 139"/>
                <a:gd name="T14" fmla="*/ 906 w 906"/>
                <a:gd name="T15" fmla="*/ 69 h 139"/>
                <a:gd name="T16" fmla="*/ 904 w 906"/>
                <a:gd name="T17" fmla="*/ 88 h 139"/>
                <a:gd name="T18" fmla="*/ 897 w 906"/>
                <a:gd name="T19" fmla="*/ 105 h 139"/>
                <a:gd name="T20" fmla="*/ 886 w 906"/>
                <a:gd name="T21" fmla="*/ 119 h 139"/>
                <a:gd name="T22" fmla="*/ 872 w 906"/>
                <a:gd name="T23" fmla="*/ 130 h 139"/>
                <a:gd name="T24" fmla="*/ 856 w 906"/>
                <a:gd name="T25" fmla="*/ 137 h 139"/>
                <a:gd name="T26" fmla="*/ 837 w 906"/>
                <a:gd name="T27" fmla="*/ 139 h 139"/>
                <a:gd name="T28" fmla="*/ 69 w 906"/>
                <a:gd name="T29" fmla="*/ 139 h 139"/>
                <a:gd name="T30" fmla="*/ 51 w 906"/>
                <a:gd name="T31" fmla="*/ 137 h 139"/>
                <a:gd name="T32" fmla="*/ 34 w 906"/>
                <a:gd name="T33" fmla="*/ 130 h 139"/>
                <a:gd name="T34" fmla="*/ 20 w 906"/>
                <a:gd name="T35" fmla="*/ 119 h 139"/>
                <a:gd name="T36" fmla="*/ 9 w 906"/>
                <a:gd name="T37" fmla="*/ 105 h 139"/>
                <a:gd name="T38" fmla="*/ 2 w 906"/>
                <a:gd name="T39" fmla="*/ 88 h 139"/>
                <a:gd name="T40" fmla="*/ 0 w 906"/>
                <a:gd name="T41" fmla="*/ 69 h 139"/>
                <a:gd name="T42" fmla="*/ 2 w 906"/>
                <a:gd name="T43" fmla="*/ 51 h 139"/>
                <a:gd name="T44" fmla="*/ 9 w 906"/>
                <a:gd name="T45" fmla="*/ 34 h 139"/>
                <a:gd name="T46" fmla="*/ 20 w 906"/>
                <a:gd name="T47" fmla="*/ 20 h 139"/>
                <a:gd name="T48" fmla="*/ 34 w 906"/>
                <a:gd name="T49" fmla="*/ 10 h 139"/>
                <a:gd name="T50" fmla="*/ 51 w 906"/>
                <a:gd name="T51" fmla="*/ 2 h 139"/>
                <a:gd name="T52" fmla="*/ 69 w 90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6" h="139">
                  <a:moveTo>
                    <a:pt x="69" y="0"/>
                  </a:moveTo>
                  <a:lnTo>
                    <a:pt x="837" y="0"/>
                  </a:lnTo>
                  <a:lnTo>
                    <a:pt x="856" y="2"/>
                  </a:lnTo>
                  <a:lnTo>
                    <a:pt x="872" y="10"/>
                  </a:lnTo>
                  <a:lnTo>
                    <a:pt x="886" y="20"/>
                  </a:lnTo>
                  <a:lnTo>
                    <a:pt x="897" y="34"/>
                  </a:lnTo>
                  <a:lnTo>
                    <a:pt x="904" y="51"/>
                  </a:lnTo>
                  <a:lnTo>
                    <a:pt x="906" y="69"/>
                  </a:lnTo>
                  <a:lnTo>
                    <a:pt x="904" y="88"/>
                  </a:lnTo>
                  <a:lnTo>
                    <a:pt x="897" y="105"/>
                  </a:lnTo>
                  <a:lnTo>
                    <a:pt x="886" y="119"/>
                  </a:lnTo>
                  <a:lnTo>
                    <a:pt x="872" y="130"/>
                  </a:lnTo>
                  <a:lnTo>
                    <a:pt x="856" y="137"/>
                  </a:lnTo>
                  <a:lnTo>
                    <a:pt x="837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26"/>
            <p:cNvSpPr>
              <a:spLocks/>
            </p:cNvSpPr>
            <p:nvPr/>
          </p:nvSpPr>
          <p:spPr bwMode="auto">
            <a:xfrm>
              <a:off x="1703388" y="3784601"/>
              <a:ext cx="90488" cy="22225"/>
            </a:xfrm>
            <a:custGeom>
              <a:avLst/>
              <a:gdLst>
                <a:gd name="T0" fmla="*/ 69 w 574"/>
                <a:gd name="T1" fmla="*/ 0 h 139"/>
                <a:gd name="T2" fmla="*/ 504 w 574"/>
                <a:gd name="T3" fmla="*/ 0 h 139"/>
                <a:gd name="T4" fmla="*/ 524 w 574"/>
                <a:gd name="T5" fmla="*/ 2 h 139"/>
                <a:gd name="T6" fmla="*/ 541 w 574"/>
                <a:gd name="T7" fmla="*/ 10 h 139"/>
                <a:gd name="T8" fmla="*/ 554 w 574"/>
                <a:gd name="T9" fmla="*/ 20 h 139"/>
                <a:gd name="T10" fmla="*/ 565 w 574"/>
                <a:gd name="T11" fmla="*/ 34 h 139"/>
                <a:gd name="T12" fmla="*/ 572 w 574"/>
                <a:gd name="T13" fmla="*/ 51 h 139"/>
                <a:gd name="T14" fmla="*/ 574 w 574"/>
                <a:gd name="T15" fmla="*/ 69 h 139"/>
                <a:gd name="T16" fmla="*/ 572 w 574"/>
                <a:gd name="T17" fmla="*/ 88 h 139"/>
                <a:gd name="T18" fmla="*/ 565 w 574"/>
                <a:gd name="T19" fmla="*/ 105 h 139"/>
                <a:gd name="T20" fmla="*/ 554 w 574"/>
                <a:gd name="T21" fmla="*/ 119 h 139"/>
                <a:gd name="T22" fmla="*/ 539 w 574"/>
                <a:gd name="T23" fmla="*/ 129 h 139"/>
                <a:gd name="T24" fmla="*/ 524 w 574"/>
                <a:gd name="T25" fmla="*/ 137 h 139"/>
                <a:gd name="T26" fmla="*/ 504 w 574"/>
                <a:gd name="T27" fmla="*/ 139 h 139"/>
                <a:gd name="T28" fmla="*/ 69 w 574"/>
                <a:gd name="T29" fmla="*/ 139 h 139"/>
                <a:gd name="T30" fmla="*/ 51 w 574"/>
                <a:gd name="T31" fmla="*/ 137 h 139"/>
                <a:gd name="T32" fmla="*/ 34 w 574"/>
                <a:gd name="T33" fmla="*/ 129 h 139"/>
                <a:gd name="T34" fmla="*/ 20 w 574"/>
                <a:gd name="T35" fmla="*/ 119 h 139"/>
                <a:gd name="T36" fmla="*/ 9 w 574"/>
                <a:gd name="T37" fmla="*/ 105 h 139"/>
                <a:gd name="T38" fmla="*/ 2 w 574"/>
                <a:gd name="T39" fmla="*/ 88 h 139"/>
                <a:gd name="T40" fmla="*/ 0 w 574"/>
                <a:gd name="T41" fmla="*/ 69 h 139"/>
                <a:gd name="T42" fmla="*/ 2 w 574"/>
                <a:gd name="T43" fmla="*/ 51 h 139"/>
                <a:gd name="T44" fmla="*/ 9 w 574"/>
                <a:gd name="T45" fmla="*/ 34 h 139"/>
                <a:gd name="T46" fmla="*/ 20 w 574"/>
                <a:gd name="T47" fmla="*/ 20 h 139"/>
                <a:gd name="T48" fmla="*/ 34 w 574"/>
                <a:gd name="T49" fmla="*/ 10 h 139"/>
                <a:gd name="T50" fmla="*/ 51 w 574"/>
                <a:gd name="T51" fmla="*/ 2 h 139"/>
                <a:gd name="T52" fmla="*/ 69 w 574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4" h="139">
                  <a:moveTo>
                    <a:pt x="69" y="0"/>
                  </a:moveTo>
                  <a:lnTo>
                    <a:pt x="504" y="0"/>
                  </a:lnTo>
                  <a:lnTo>
                    <a:pt x="524" y="2"/>
                  </a:lnTo>
                  <a:lnTo>
                    <a:pt x="541" y="10"/>
                  </a:lnTo>
                  <a:lnTo>
                    <a:pt x="554" y="20"/>
                  </a:lnTo>
                  <a:lnTo>
                    <a:pt x="565" y="34"/>
                  </a:lnTo>
                  <a:lnTo>
                    <a:pt x="572" y="51"/>
                  </a:lnTo>
                  <a:lnTo>
                    <a:pt x="574" y="69"/>
                  </a:lnTo>
                  <a:lnTo>
                    <a:pt x="572" y="88"/>
                  </a:lnTo>
                  <a:lnTo>
                    <a:pt x="565" y="105"/>
                  </a:lnTo>
                  <a:lnTo>
                    <a:pt x="554" y="119"/>
                  </a:lnTo>
                  <a:lnTo>
                    <a:pt x="539" y="129"/>
                  </a:lnTo>
                  <a:lnTo>
                    <a:pt x="524" y="137"/>
                  </a:lnTo>
                  <a:lnTo>
                    <a:pt x="504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3" name="Group 1022"/>
          <p:cNvGrpSpPr/>
          <p:nvPr/>
        </p:nvGrpSpPr>
        <p:grpSpPr>
          <a:xfrm>
            <a:off x="744545" y="3460709"/>
            <a:ext cx="403225" cy="555625"/>
            <a:chOff x="806450" y="3460750"/>
            <a:chExt cx="4032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8" name="Freeform 331"/>
            <p:cNvSpPr>
              <a:spLocks noEditPoints="1"/>
            </p:cNvSpPr>
            <p:nvPr/>
          </p:nvSpPr>
          <p:spPr bwMode="auto">
            <a:xfrm>
              <a:off x="806450" y="3460750"/>
              <a:ext cx="403225" cy="555625"/>
            </a:xfrm>
            <a:custGeom>
              <a:avLst/>
              <a:gdLst>
                <a:gd name="T0" fmla="*/ 163 w 2540"/>
                <a:gd name="T1" fmla="*/ 3298 h 3500"/>
                <a:gd name="T2" fmla="*/ 281 w 2540"/>
                <a:gd name="T3" fmla="*/ 3361 h 3500"/>
                <a:gd name="T4" fmla="*/ 2359 w 2540"/>
                <a:gd name="T5" fmla="*/ 3319 h 3500"/>
                <a:gd name="T6" fmla="*/ 2400 w 2540"/>
                <a:gd name="T7" fmla="*/ 562 h 3500"/>
                <a:gd name="T8" fmla="*/ 409 w 2540"/>
                <a:gd name="T9" fmla="*/ 332 h 3500"/>
                <a:gd name="T10" fmla="*/ 331 w 2540"/>
                <a:gd name="T11" fmla="*/ 364 h 3500"/>
                <a:gd name="T12" fmla="*/ 279 w 2540"/>
                <a:gd name="T13" fmla="*/ 297 h 3500"/>
                <a:gd name="T14" fmla="*/ 180 w 2540"/>
                <a:gd name="T15" fmla="*/ 315 h 3500"/>
                <a:gd name="T16" fmla="*/ 140 w 2540"/>
                <a:gd name="T17" fmla="*/ 422 h 3500"/>
                <a:gd name="T18" fmla="*/ 2377 w 2540"/>
                <a:gd name="T19" fmla="*/ 336 h 3500"/>
                <a:gd name="T20" fmla="*/ 2261 w 2540"/>
                <a:gd name="T21" fmla="*/ 273 h 3500"/>
                <a:gd name="T22" fmla="*/ 2226 w 2540"/>
                <a:gd name="T23" fmla="*/ 357 h 3500"/>
                <a:gd name="T24" fmla="*/ 2143 w 2540"/>
                <a:gd name="T25" fmla="*/ 346 h 3500"/>
                <a:gd name="T26" fmla="*/ 1952 w 2540"/>
                <a:gd name="T27" fmla="*/ 273 h 3500"/>
                <a:gd name="T28" fmla="*/ 1918 w 2540"/>
                <a:gd name="T29" fmla="*/ 357 h 3500"/>
                <a:gd name="T30" fmla="*/ 1833 w 2540"/>
                <a:gd name="T31" fmla="*/ 346 h 3500"/>
                <a:gd name="T32" fmla="*/ 1649 w 2540"/>
                <a:gd name="T33" fmla="*/ 273 h 3500"/>
                <a:gd name="T34" fmla="*/ 1614 w 2540"/>
                <a:gd name="T35" fmla="*/ 357 h 3500"/>
                <a:gd name="T36" fmla="*/ 1529 w 2540"/>
                <a:gd name="T37" fmla="*/ 346 h 3500"/>
                <a:gd name="T38" fmla="*/ 1339 w 2540"/>
                <a:gd name="T39" fmla="*/ 273 h 3500"/>
                <a:gd name="T40" fmla="*/ 1305 w 2540"/>
                <a:gd name="T41" fmla="*/ 357 h 3500"/>
                <a:gd name="T42" fmla="*/ 1221 w 2540"/>
                <a:gd name="T43" fmla="*/ 346 h 3500"/>
                <a:gd name="T44" fmla="*/ 1031 w 2540"/>
                <a:gd name="T45" fmla="*/ 273 h 3500"/>
                <a:gd name="T46" fmla="*/ 996 w 2540"/>
                <a:gd name="T47" fmla="*/ 357 h 3500"/>
                <a:gd name="T48" fmla="*/ 912 w 2540"/>
                <a:gd name="T49" fmla="*/ 346 h 3500"/>
                <a:gd name="T50" fmla="*/ 723 w 2540"/>
                <a:gd name="T51" fmla="*/ 273 h 3500"/>
                <a:gd name="T52" fmla="*/ 688 w 2540"/>
                <a:gd name="T53" fmla="*/ 357 h 3500"/>
                <a:gd name="T54" fmla="*/ 603 w 2540"/>
                <a:gd name="T55" fmla="*/ 346 h 3500"/>
                <a:gd name="T56" fmla="*/ 419 w 2540"/>
                <a:gd name="T57" fmla="*/ 273 h 3500"/>
                <a:gd name="T58" fmla="*/ 409 w 2540"/>
                <a:gd name="T59" fmla="*/ 35 h 3500"/>
                <a:gd name="T60" fmla="*/ 583 w 2540"/>
                <a:gd name="T61" fmla="*/ 70 h 3500"/>
                <a:gd name="T62" fmla="*/ 634 w 2540"/>
                <a:gd name="T63" fmla="*/ 2 h 3500"/>
                <a:gd name="T64" fmla="*/ 713 w 2540"/>
                <a:gd name="T65" fmla="*/ 35 h 3500"/>
                <a:gd name="T66" fmla="*/ 891 w 2540"/>
                <a:gd name="T67" fmla="*/ 70 h 3500"/>
                <a:gd name="T68" fmla="*/ 943 w 2540"/>
                <a:gd name="T69" fmla="*/ 2 h 3500"/>
                <a:gd name="T70" fmla="*/ 1021 w 2540"/>
                <a:gd name="T71" fmla="*/ 35 h 3500"/>
                <a:gd name="T72" fmla="*/ 1201 w 2540"/>
                <a:gd name="T73" fmla="*/ 70 h 3500"/>
                <a:gd name="T74" fmla="*/ 1251 w 2540"/>
                <a:gd name="T75" fmla="*/ 2 h 3500"/>
                <a:gd name="T76" fmla="*/ 1330 w 2540"/>
                <a:gd name="T77" fmla="*/ 35 h 3500"/>
                <a:gd name="T78" fmla="*/ 1509 w 2540"/>
                <a:gd name="T79" fmla="*/ 70 h 3500"/>
                <a:gd name="T80" fmla="*/ 1560 w 2540"/>
                <a:gd name="T81" fmla="*/ 2 h 3500"/>
                <a:gd name="T82" fmla="*/ 1639 w 2540"/>
                <a:gd name="T83" fmla="*/ 35 h 3500"/>
                <a:gd name="T84" fmla="*/ 1813 w 2540"/>
                <a:gd name="T85" fmla="*/ 70 h 3500"/>
                <a:gd name="T86" fmla="*/ 1864 w 2540"/>
                <a:gd name="T87" fmla="*/ 2 h 3500"/>
                <a:gd name="T88" fmla="*/ 1942 w 2540"/>
                <a:gd name="T89" fmla="*/ 35 h 3500"/>
                <a:gd name="T90" fmla="*/ 2121 w 2540"/>
                <a:gd name="T91" fmla="*/ 70 h 3500"/>
                <a:gd name="T92" fmla="*/ 2173 w 2540"/>
                <a:gd name="T93" fmla="*/ 2 h 3500"/>
                <a:gd name="T94" fmla="*/ 2252 w 2540"/>
                <a:gd name="T95" fmla="*/ 35 h 3500"/>
                <a:gd name="T96" fmla="*/ 2342 w 2540"/>
                <a:gd name="T97" fmla="*/ 145 h 3500"/>
                <a:gd name="T98" fmla="*/ 2495 w 2540"/>
                <a:gd name="T99" fmla="*/ 262 h 3500"/>
                <a:gd name="T100" fmla="*/ 2540 w 2540"/>
                <a:gd name="T101" fmla="*/ 3219 h 3500"/>
                <a:gd name="T102" fmla="*/ 2471 w 2540"/>
                <a:gd name="T103" fmla="*/ 3403 h 3500"/>
                <a:gd name="T104" fmla="*/ 2300 w 2540"/>
                <a:gd name="T105" fmla="*/ 3497 h 3500"/>
                <a:gd name="T106" fmla="*/ 162 w 2540"/>
                <a:gd name="T107" fmla="*/ 3473 h 3500"/>
                <a:gd name="T108" fmla="*/ 26 w 2540"/>
                <a:gd name="T109" fmla="*/ 3338 h 3500"/>
                <a:gd name="T110" fmla="*/ 0 w 2540"/>
                <a:gd name="T111" fmla="*/ 415 h 3500"/>
                <a:gd name="T112" fmla="*/ 69 w 2540"/>
                <a:gd name="T113" fmla="*/ 231 h 3500"/>
                <a:gd name="T114" fmla="*/ 237 w 2540"/>
                <a:gd name="T115" fmla="*/ 137 h 3500"/>
                <a:gd name="T116" fmla="*/ 300 w 2540"/>
                <a:gd name="T117" fmla="*/ 2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0" h="3500">
                  <a:moveTo>
                    <a:pt x="140" y="562"/>
                  </a:moveTo>
                  <a:lnTo>
                    <a:pt x="140" y="3219"/>
                  </a:lnTo>
                  <a:lnTo>
                    <a:pt x="142" y="3248"/>
                  </a:lnTo>
                  <a:lnTo>
                    <a:pt x="150" y="3274"/>
                  </a:lnTo>
                  <a:lnTo>
                    <a:pt x="163" y="3298"/>
                  </a:lnTo>
                  <a:lnTo>
                    <a:pt x="181" y="3319"/>
                  </a:lnTo>
                  <a:lnTo>
                    <a:pt x="201" y="3337"/>
                  </a:lnTo>
                  <a:lnTo>
                    <a:pt x="226" y="3349"/>
                  </a:lnTo>
                  <a:lnTo>
                    <a:pt x="252" y="3358"/>
                  </a:lnTo>
                  <a:lnTo>
                    <a:pt x="281" y="3361"/>
                  </a:lnTo>
                  <a:lnTo>
                    <a:pt x="2259" y="3361"/>
                  </a:lnTo>
                  <a:lnTo>
                    <a:pt x="2288" y="3358"/>
                  </a:lnTo>
                  <a:lnTo>
                    <a:pt x="2314" y="3349"/>
                  </a:lnTo>
                  <a:lnTo>
                    <a:pt x="2339" y="3337"/>
                  </a:lnTo>
                  <a:lnTo>
                    <a:pt x="2359" y="3319"/>
                  </a:lnTo>
                  <a:lnTo>
                    <a:pt x="2377" y="3298"/>
                  </a:lnTo>
                  <a:lnTo>
                    <a:pt x="2389" y="3274"/>
                  </a:lnTo>
                  <a:lnTo>
                    <a:pt x="2398" y="3248"/>
                  </a:lnTo>
                  <a:lnTo>
                    <a:pt x="2400" y="3219"/>
                  </a:lnTo>
                  <a:lnTo>
                    <a:pt x="2400" y="562"/>
                  </a:lnTo>
                  <a:lnTo>
                    <a:pt x="140" y="562"/>
                  </a:lnTo>
                  <a:close/>
                  <a:moveTo>
                    <a:pt x="419" y="273"/>
                  </a:moveTo>
                  <a:lnTo>
                    <a:pt x="419" y="297"/>
                  </a:lnTo>
                  <a:lnTo>
                    <a:pt x="415" y="315"/>
                  </a:lnTo>
                  <a:lnTo>
                    <a:pt x="409" y="332"/>
                  </a:lnTo>
                  <a:lnTo>
                    <a:pt x="398" y="346"/>
                  </a:lnTo>
                  <a:lnTo>
                    <a:pt x="384" y="357"/>
                  </a:lnTo>
                  <a:lnTo>
                    <a:pt x="368" y="364"/>
                  </a:lnTo>
                  <a:lnTo>
                    <a:pt x="349" y="367"/>
                  </a:lnTo>
                  <a:lnTo>
                    <a:pt x="331" y="364"/>
                  </a:lnTo>
                  <a:lnTo>
                    <a:pt x="314" y="357"/>
                  </a:lnTo>
                  <a:lnTo>
                    <a:pt x="300" y="346"/>
                  </a:lnTo>
                  <a:lnTo>
                    <a:pt x="288" y="332"/>
                  </a:lnTo>
                  <a:lnTo>
                    <a:pt x="282" y="315"/>
                  </a:lnTo>
                  <a:lnTo>
                    <a:pt x="279" y="297"/>
                  </a:lnTo>
                  <a:lnTo>
                    <a:pt x="279" y="273"/>
                  </a:lnTo>
                  <a:lnTo>
                    <a:pt x="251" y="276"/>
                  </a:lnTo>
                  <a:lnTo>
                    <a:pt x="225" y="284"/>
                  </a:lnTo>
                  <a:lnTo>
                    <a:pt x="201" y="298"/>
                  </a:lnTo>
                  <a:lnTo>
                    <a:pt x="180" y="315"/>
                  </a:lnTo>
                  <a:lnTo>
                    <a:pt x="163" y="336"/>
                  </a:lnTo>
                  <a:lnTo>
                    <a:pt x="150" y="360"/>
                  </a:lnTo>
                  <a:lnTo>
                    <a:pt x="142" y="386"/>
                  </a:lnTo>
                  <a:lnTo>
                    <a:pt x="140" y="415"/>
                  </a:lnTo>
                  <a:lnTo>
                    <a:pt x="140" y="422"/>
                  </a:lnTo>
                  <a:lnTo>
                    <a:pt x="2400" y="422"/>
                  </a:lnTo>
                  <a:lnTo>
                    <a:pt x="2400" y="415"/>
                  </a:lnTo>
                  <a:lnTo>
                    <a:pt x="2398" y="386"/>
                  </a:lnTo>
                  <a:lnTo>
                    <a:pt x="2389" y="360"/>
                  </a:lnTo>
                  <a:lnTo>
                    <a:pt x="2377" y="336"/>
                  </a:lnTo>
                  <a:lnTo>
                    <a:pt x="2360" y="315"/>
                  </a:lnTo>
                  <a:lnTo>
                    <a:pt x="2339" y="298"/>
                  </a:lnTo>
                  <a:lnTo>
                    <a:pt x="2315" y="284"/>
                  </a:lnTo>
                  <a:lnTo>
                    <a:pt x="2289" y="276"/>
                  </a:lnTo>
                  <a:lnTo>
                    <a:pt x="2261" y="273"/>
                  </a:lnTo>
                  <a:lnTo>
                    <a:pt x="2261" y="297"/>
                  </a:lnTo>
                  <a:lnTo>
                    <a:pt x="2258" y="315"/>
                  </a:lnTo>
                  <a:lnTo>
                    <a:pt x="2252" y="332"/>
                  </a:lnTo>
                  <a:lnTo>
                    <a:pt x="2241" y="346"/>
                  </a:lnTo>
                  <a:lnTo>
                    <a:pt x="2226" y="357"/>
                  </a:lnTo>
                  <a:lnTo>
                    <a:pt x="2209" y="364"/>
                  </a:lnTo>
                  <a:lnTo>
                    <a:pt x="2191" y="367"/>
                  </a:lnTo>
                  <a:lnTo>
                    <a:pt x="2173" y="364"/>
                  </a:lnTo>
                  <a:lnTo>
                    <a:pt x="2156" y="357"/>
                  </a:lnTo>
                  <a:lnTo>
                    <a:pt x="2143" y="346"/>
                  </a:lnTo>
                  <a:lnTo>
                    <a:pt x="2131" y="332"/>
                  </a:lnTo>
                  <a:lnTo>
                    <a:pt x="2125" y="315"/>
                  </a:lnTo>
                  <a:lnTo>
                    <a:pt x="2121" y="297"/>
                  </a:lnTo>
                  <a:lnTo>
                    <a:pt x="2121" y="273"/>
                  </a:lnTo>
                  <a:lnTo>
                    <a:pt x="1952" y="273"/>
                  </a:lnTo>
                  <a:lnTo>
                    <a:pt x="1952" y="297"/>
                  </a:lnTo>
                  <a:lnTo>
                    <a:pt x="1950" y="315"/>
                  </a:lnTo>
                  <a:lnTo>
                    <a:pt x="1942" y="332"/>
                  </a:lnTo>
                  <a:lnTo>
                    <a:pt x="1932" y="346"/>
                  </a:lnTo>
                  <a:lnTo>
                    <a:pt x="1918" y="357"/>
                  </a:lnTo>
                  <a:lnTo>
                    <a:pt x="1901" y="364"/>
                  </a:lnTo>
                  <a:lnTo>
                    <a:pt x="1883" y="367"/>
                  </a:lnTo>
                  <a:lnTo>
                    <a:pt x="1864" y="364"/>
                  </a:lnTo>
                  <a:lnTo>
                    <a:pt x="1847" y="357"/>
                  </a:lnTo>
                  <a:lnTo>
                    <a:pt x="1833" y="346"/>
                  </a:lnTo>
                  <a:lnTo>
                    <a:pt x="1823" y="332"/>
                  </a:lnTo>
                  <a:lnTo>
                    <a:pt x="1815" y="315"/>
                  </a:lnTo>
                  <a:lnTo>
                    <a:pt x="1813" y="297"/>
                  </a:lnTo>
                  <a:lnTo>
                    <a:pt x="1813" y="273"/>
                  </a:lnTo>
                  <a:lnTo>
                    <a:pt x="1649" y="273"/>
                  </a:lnTo>
                  <a:lnTo>
                    <a:pt x="1649" y="297"/>
                  </a:lnTo>
                  <a:lnTo>
                    <a:pt x="1646" y="315"/>
                  </a:lnTo>
                  <a:lnTo>
                    <a:pt x="1639" y="332"/>
                  </a:lnTo>
                  <a:lnTo>
                    <a:pt x="1628" y="346"/>
                  </a:lnTo>
                  <a:lnTo>
                    <a:pt x="1614" y="357"/>
                  </a:lnTo>
                  <a:lnTo>
                    <a:pt x="1597" y="364"/>
                  </a:lnTo>
                  <a:lnTo>
                    <a:pt x="1579" y="367"/>
                  </a:lnTo>
                  <a:lnTo>
                    <a:pt x="1560" y="364"/>
                  </a:lnTo>
                  <a:lnTo>
                    <a:pt x="1544" y="357"/>
                  </a:lnTo>
                  <a:lnTo>
                    <a:pt x="1529" y="346"/>
                  </a:lnTo>
                  <a:lnTo>
                    <a:pt x="1518" y="332"/>
                  </a:lnTo>
                  <a:lnTo>
                    <a:pt x="1512" y="315"/>
                  </a:lnTo>
                  <a:lnTo>
                    <a:pt x="1509" y="297"/>
                  </a:lnTo>
                  <a:lnTo>
                    <a:pt x="1509" y="273"/>
                  </a:lnTo>
                  <a:lnTo>
                    <a:pt x="1339" y="273"/>
                  </a:lnTo>
                  <a:lnTo>
                    <a:pt x="1339" y="297"/>
                  </a:lnTo>
                  <a:lnTo>
                    <a:pt x="1337" y="315"/>
                  </a:lnTo>
                  <a:lnTo>
                    <a:pt x="1330" y="332"/>
                  </a:lnTo>
                  <a:lnTo>
                    <a:pt x="1319" y="346"/>
                  </a:lnTo>
                  <a:lnTo>
                    <a:pt x="1305" y="357"/>
                  </a:lnTo>
                  <a:lnTo>
                    <a:pt x="1288" y="364"/>
                  </a:lnTo>
                  <a:lnTo>
                    <a:pt x="1269" y="367"/>
                  </a:lnTo>
                  <a:lnTo>
                    <a:pt x="1251" y="364"/>
                  </a:lnTo>
                  <a:lnTo>
                    <a:pt x="1234" y="357"/>
                  </a:lnTo>
                  <a:lnTo>
                    <a:pt x="1221" y="346"/>
                  </a:lnTo>
                  <a:lnTo>
                    <a:pt x="1210" y="332"/>
                  </a:lnTo>
                  <a:lnTo>
                    <a:pt x="1203" y="315"/>
                  </a:lnTo>
                  <a:lnTo>
                    <a:pt x="1201" y="297"/>
                  </a:lnTo>
                  <a:lnTo>
                    <a:pt x="1201" y="273"/>
                  </a:lnTo>
                  <a:lnTo>
                    <a:pt x="1031" y="273"/>
                  </a:lnTo>
                  <a:lnTo>
                    <a:pt x="1031" y="297"/>
                  </a:lnTo>
                  <a:lnTo>
                    <a:pt x="1029" y="315"/>
                  </a:lnTo>
                  <a:lnTo>
                    <a:pt x="1021" y="332"/>
                  </a:lnTo>
                  <a:lnTo>
                    <a:pt x="1011" y="346"/>
                  </a:lnTo>
                  <a:lnTo>
                    <a:pt x="996" y="357"/>
                  </a:lnTo>
                  <a:lnTo>
                    <a:pt x="980" y="364"/>
                  </a:lnTo>
                  <a:lnTo>
                    <a:pt x="961" y="367"/>
                  </a:lnTo>
                  <a:lnTo>
                    <a:pt x="943" y="364"/>
                  </a:lnTo>
                  <a:lnTo>
                    <a:pt x="926" y="357"/>
                  </a:lnTo>
                  <a:lnTo>
                    <a:pt x="912" y="346"/>
                  </a:lnTo>
                  <a:lnTo>
                    <a:pt x="901" y="332"/>
                  </a:lnTo>
                  <a:lnTo>
                    <a:pt x="894" y="315"/>
                  </a:lnTo>
                  <a:lnTo>
                    <a:pt x="891" y="297"/>
                  </a:lnTo>
                  <a:lnTo>
                    <a:pt x="891" y="273"/>
                  </a:lnTo>
                  <a:lnTo>
                    <a:pt x="723" y="273"/>
                  </a:lnTo>
                  <a:lnTo>
                    <a:pt x="723" y="297"/>
                  </a:lnTo>
                  <a:lnTo>
                    <a:pt x="719" y="315"/>
                  </a:lnTo>
                  <a:lnTo>
                    <a:pt x="713" y="332"/>
                  </a:lnTo>
                  <a:lnTo>
                    <a:pt x="701" y="346"/>
                  </a:lnTo>
                  <a:lnTo>
                    <a:pt x="688" y="357"/>
                  </a:lnTo>
                  <a:lnTo>
                    <a:pt x="671" y="364"/>
                  </a:lnTo>
                  <a:lnTo>
                    <a:pt x="653" y="367"/>
                  </a:lnTo>
                  <a:lnTo>
                    <a:pt x="634" y="364"/>
                  </a:lnTo>
                  <a:lnTo>
                    <a:pt x="618" y="357"/>
                  </a:lnTo>
                  <a:lnTo>
                    <a:pt x="603" y="346"/>
                  </a:lnTo>
                  <a:lnTo>
                    <a:pt x="592" y="332"/>
                  </a:lnTo>
                  <a:lnTo>
                    <a:pt x="585" y="315"/>
                  </a:lnTo>
                  <a:lnTo>
                    <a:pt x="583" y="297"/>
                  </a:lnTo>
                  <a:lnTo>
                    <a:pt x="583" y="273"/>
                  </a:lnTo>
                  <a:lnTo>
                    <a:pt x="419" y="273"/>
                  </a:lnTo>
                  <a:close/>
                  <a:moveTo>
                    <a:pt x="349" y="0"/>
                  </a:moveTo>
                  <a:lnTo>
                    <a:pt x="368" y="2"/>
                  </a:lnTo>
                  <a:lnTo>
                    <a:pt x="384" y="10"/>
                  </a:lnTo>
                  <a:lnTo>
                    <a:pt x="398" y="20"/>
                  </a:lnTo>
                  <a:lnTo>
                    <a:pt x="409" y="35"/>
                  </a:lnTo>
                  <a:lnTo>
                    <a:pt x="415" y="51"/>
                  </a:lnTo>
                  <a:lnTo>
                    <a:pt x="419" y="70"/>
                  </a:lnTo>
                  <a:lnTo>
                    <a:pt x="419" y="134"/>
                  </a:lnTo>
                  <a:lnTo>
                    <a:pt x="583" y="134"/>
                  </a:lnTo>
                  <a:lnTo>
                    <a:pt x="583" y="70"/>
                  </a:lnTo>
                  <a:lnTo>
                    <a:pt x="585" y="51"/>
                  </a:lnTo>
                  <a:lnTo>
                    <a:pt x="592" y="35"/>
                  </a:lnTo>
                  <a:lnTo>
                    <a:pt x="603" y="20"/>
                  </a:lnTo>
                  <a:lnTo>
                    <a:pt x="618" y="10"/>
                  </a:lnTo>
                  <a:lnTo>
                    <a:pt x="634" y="2"/>
                  </a:lnTo>
                  <a:lnTo>
                    <a:pt x="653" y="0"/>
                  </a:lnTo>
                  <a:lnTo>
                    <a:pt x="671" y="2"/>
                  </a:lnTo>
                  <a:lnTo>
                    <a:pt x="688" y="10"/>
                  </a:lnTo>
                  <a:lnTo>
                    <a:pt x="701" y="20"/>
                  </a:lnTo>
                  <a:lnTo>
                    <a:pt x="713" y="35"/>
                  </a:lnTo>
                  <a:lnTo>
                    <a:pt x="719" y="51"/>
                  </a:lnTo>
                  <a:lnTo>
                    <a:pt x="723" y="70"/>
                  </a:lnTo>
                  <a:lnTo>
                    <a:pt x="723" y="134"/>
                  </a:lnTo>
                  <a:lnTo>
                    <a:pt x="891" y="134"/>
                  </a:lnTo>
                  <a:lnTo>
                    <a:pt x="891" y="70"/>
                  </a:lnTo>
                  <a:lnTo>
                    <a:pt x="894" y="51"/>
                  </a:lnTo>
                  <a:lnTo>
                    <a:pt x="901" y="35"/>
                  </a:lnTo>
                  <a:lnTo>
                    <a:pt x="912" y="20"/>
                  </a:lnTo>
                  <a:lnTo>
                    <a:pt x="926" y="10"/>
                  </a:lnTo>
                  <a:lnTo>
                    <a:pt x="943" y="2"/>
                  </a:lnTo>
                  <a:lnTo>
                    <a:pt x="961" y="0"/>
                  </a:lnTo>
                  <a:lnTo>
                    <a:pt x="980" y="2"/>
                  </a:lnTo>
                  <a:lnTo>
                    <a:pt x="996" y="10"/>
                  </a:lnTo>
                  <a:lnTo>
                    <a:pt x="1011" y="20"/>
                  </a:lnTo>
                  <a:lnTo>
                    <a:pt x="1021" y="35"/>
                  </a:lnTo>
                  <a:lnTo>
                    <a:pt x="1029" y="51"/>
                  </a:lnTo>
                  <a:lnTo>
                    <a:pt x="1031" y="70"/>
                  </a:lnTo>
                  <a:lnTo>
                    <a:pt x="1031" y="134"/>
                  </a:lnTo>
                  <a:lnTo>
                    <a:pt x="1201" y="134"/>
                  </a:lnTo>
                  <a:lnTo>
                    <a:pt x="1201" y="70"/>
                  </a:lnTo>
                  <a:lnTo>
                    <a:pt x="1203" y="51"/>
                  </a:lnTo>
                  <a:lnTo>
                    <a:pt x="1210" y="35"/>
                  </a:lnTo>
                  <a:lnTo>
                    <a:pt x="1221" y="20"/>
                  </a:lnTo>
                  <a:lnTo>
                    <a:pt x="1234" y="10"/>
                  </a:lnTo>
                  <a:lnTo>
                    <a:pt x="1251" y="2"/>
                  </a:lnTo>
                  <a:lnTo>
                    <a:pt x="1269" y="0"/>
                  </a:lnTo>
                  <a:lnTo>
                    <a:pt x="1288" y="2"/>
                  </a:lnTo>
                  <a:lnTo>
                    <a:pt x="1305" y="10"/>
                  </a:lnTo>
                  <a:lnTo>
                    <a:pt x="1319" y="20"/>
                  </a:lnTo>
                  <a:lnTo>
                    <a:pt x="1330" y="35"/>
                  </a:lnTo>
                  <a:lnTo>
                    <a:pt x="1337" y="51"/>
                  </a:lnTo>
                  <a:lnTo>
                    <a:pt x="1339" y="70"/>
                  </a:lnTo>
                  <a:lnTo>
                    <a:pt x="1339" y="134"/>
                  </a:lnTo>
                  <a:lnTo>
                    <a:pt x="1509" y="134"/>
                  </a:lnTo>
                  <a:lnTo>
                    <a:pt x="1509" y="70"/>
                  </a:lnTo>
                  <a:lnTo>
                    <a:pt x="1512" y="51"/>
                  </a:lnTo>
                  <a:lnTo>
                    <a:pt x="1518" y="35"/>
                  </a:lnTo>
                  <a:lnTo>
                    <a:pt x="1529" y="20"/>
                  </a:lnTo>
                  <a:lnTo>
                    <a:pt x="1544" y="10"/>
                  </a:lnTo>
                  <a:lnTo>
                    <a:pt x="1560" y="2"/>
                  </a:lnTo>
                  <a:lnTo>
                    <a:pt x="1579" y="0"/>
                  </a:lnTo>
                  <a:lnTo>
                    <a:pt x="1597" y="2"/>
                  </a:lnTo>
                  <a:lnTo>
                    <a:pt x="1614" y="10"/>
                  </a:lnTo>
                  <a:lnTo>
                    <a:pt x="1628" y="20"/>
                  </a:lnTo>
                  <a:lnTo>
                    <a:pt x="1639" y="35"/>
                  </a:lnTo>
                  <a:lnTo>
                    <a:pt x="1646" y="51"/>
                  </a:lnTo>
                  <a:lnTo>
                    <a:pt x="1649" y="70"/>
                  </a:lnTo>
                  <a:lnTo>
                    <a:pt x="1649" y="134"/>
                  </a:lnTo>
                  <a:lnTo>
                    <a:pt x="1813" y="134"/>
                  </a:lnTo>
                  <a:lnTo>
                    <a:pt x="1813" y="70"/>
                  </a:lnTo>
                  <a:lnTo>
                    <a:pt x="1815" y="51"/>
                  </a:lnTo>
                  <a:lnTo>
                    <a:pt x="1823" y="35"/>
                  </a:lnTo>
                  <a:lnTo>
                    <a:pt x="1833" y="20"/>
                  </a:lnTo>
                  <a:lnTo>
                    <a:pt x="1847" y="10"/>
                  </a:lnTo>
                  <a:lnTo>
                    <a:pt x="1864" y="2"/>
                  </a:lnTo>
                  <a:lnTo>
                    <a:pt x="1883" y="0"/>
                  </a:lnTo>
                  <a:lnTo>
                    <a:pt x="1901" y="2"/>
                  </a:lnTo>
                  <a:lnTo>
                    <a:pt x="1918" y="10"/>
                  </a:lnTo>
                  <a:lnTo>
                    <a:pt x="1932" y="20"/>
                  </a:lnTo>
                  <a:lnTo>
                    <a:pt x="1942" y="35"/>
                  </a:lnTo>
                  <a:lnTo>
                    <a:pt x="1950" y="51"/>
                  </a:lnTo>
                  <a:lnTo>
                    <a:pt x="1952" y="70"/>
                  </a:lnTo>
                  <a:lnTo>
                    <a:pt x="1952" y="134"/>
                  </a:lnTo>
                  <a:lnTo>
                    <a:pt x="2121" y="134"/>
                  </a:lnTo>
                  <a:lnTo>
                    <a:pt x="2121" y="70"/>
                  </a:lnTo>
                  <a:lnTo>
                    <a:pt x="2125" y="51"/>
                  </a:lnTo>
                  <a:lnTo>
                    <a:pt x="2131" y="35"/>
                  </a:lnTo>
                  <a:lnTo>
                    <a:pt x="2143" y="20"/>
                  </a:lnTo>
                  <a:lnTo>
                    <a:pt x="2156" y="10"/>
                  </a:lnTo>
                  <a:lnTo>
                    <a:pt x="2173" y="2"/>
                  </a:lnTo>
                  <a:lnTo>
                    <a:pt x="2191" y="0"/>
                  </a:lnTo>
                  <a:lnTo>
                    <a:pt x="2209" y="2"/>
                  </a:lnTo>
                  <a:lnTo>
                    <a:pt x="2226" y="10"/>
                  </a:lnTo>
                  <a:lnTo>
                    <a:pt x="2241" y="20"/>
                  </a:lnTo>
                  <a:lnTo>
                    <a:pt x="2252" y="35"/>
                  </a:lnTo>
                  <a:lnTo>
                    <a:pt x="2258" y="51"/>
                  </a:lnTo>
                  <a:lnTo>
                    <a:pt x="2261" y="70"/>
                  </a:lnTo>
                  <a:lnTo>
                    <a:pt x="2261" y="134"/>
                  </a:lnTo>
                  <a:lnTo>
                    <a:pt x="2303" y="137"/>
                  </a:lnTo>
                  <a:lnTo>
                    <a:pt x="2342" y="145"/>
                  </a:lnTo>
                  <a:lnTo>
                    <a:pt x="2379" y="160"/>
                  </a:lnTo>
                  <a:lnTo>
                    <a:pt x="2413" y="179"/>
                  </a:lnTo>
                  <a:lnTo>
                    <a:pt x="2444" y="203"/>
                  </a:lnTo>
                  <a:lnTo>
                    <a:pt x="2471" y="231"/>
                  </a:lnTo>
                  <a:lnTo>
                    <a:pt x="2495" y="262"/>
                  </a:lnTo>
                  <a:lnTo>
                    <a:pt x="2513" y="297"/>
                  </a:lnTo>
                  <a:lnTo>
                    <a:pt x="2528" y="334"/>
                  </a:lnTo>
                  <a:lnTo>
                    <a:pt x="2537" y="373"/>
                  </a:lnTo>
                  <a:lnTo>
                    <a:pt x="2540" y="415"/>
                  </a:lnTo>
                  <a:lnTo>
                    <a:pt x="2540" y="3219"/>
                  </a:lnTo>
                  <a:lnTo>
                    <a:pt x="2537" y="3260"/>
                  </a:lnTo>
                  <a:lnTo>
                    <a:pt x="2528" y="3301"/>
                  </a:lnTo>
                  <a:lnTo>
                    <a:pt x="2513" y="3338"/>
                  </a:lnTo>
                  <a:lnTo>
                    <a:pt x="2494" y="3372"/>
                  </a:lnTo>
                  <a:lnTo>
                    <a:pt x="2471" y="3403"/>
                  </a:lnTo>
                  <a:lnTo>
                    <a:pt x="2444" y="3431"/>
                  </a:lnTo>
                  <a:lnTo>
                    <a:pt x="2412" y="3454"/>
                  </a:lnTo>
                  <a:lnTo>
                    <a:pt x="2378" y="3473"/>
                  </a:lnTo>
                  <a:lnTo>
                    <a:pt x="2341" y="3488"/>
                  </a:lnTo>
                  <a:lnTo>
                    <a:pt x="2300" y="3497"/>
                  </a:lnTo>
                  <a:lnTo>
                    <a:pt x="2259" y="3500"/>
                  </a:lnTo>
                  <a:lnTo>
                    <a:pt x="281" y="3500"/>
                  </a:lnTo>
                  <a:lnTo>
                    <a:pt x="239" y="3497"/>
                  </a:lnTo>
                  <a:lnTo>
                    <a:pt x="200" y="3488"/>
                  </a:lnTo>
                  <a:lnTo>
                    <a:pt x="162" y="3473"/>
                  </a:lnTo>
                  <a:lnTo>
                    <a:pt x="128" y="3454"/>
                  </a:lnTo>
                  <a:lnTo>
                    <a:pt x="96" y="3431"/>
                  </a:lnTo>
                  <a:lnTo>
                    <a:pt x="69" y="3403"/>
                  </a:lnTo>
                  <a:lnTo>
                    <a:pt x="46" y="3372"/>
                  </a:lnTo>
                  <a:lnTo>
                    <a:pt x="26" y="3338"/>
                  </a:lnTo>
                  <a:lnTo>
                    <a:pt x="12" y="3301"/>
                  </a:lnTo>
                  <a:lnTo>
                    <a:pt x="3" y="3260"/>
                  </a:lnTo>
                  <a:lnTo>
                    <a:pt x="0" y="3219"/>
                  </a:lnTo>
                  <a:lnTo>
                    <a:pt x="0" y="3219"/>
                  </a:lnTo>
                  <a:lnTo>
                    <a:pt x="0" y="415"/>
                  </a:lnTo>
                  <a:lnTo>
                    <a:pt x="3" y="373"/>
                  </a:lnTo>
                  <a:lnTo>
                    <a:pt x="12" y="334"/>
                  </a:lnTo>
                  <a:lnTo>
                    <a:pt x="26" y="297"/>
                  </a:lnTo>
                  <a:lnTo>
                    <a:pt x="46" y="262"/>
                  </a:lnTo>
                  <a:lnTo>
                    <a:pt x="69" y="231"/>
                  </a:lnTo>
                  <a:lnTo>
                    <a:pt x="96" y="203"/>
                  </a:lnTo>
                  <a:lnTo>
                    <a:pt x="127" y="179"/>
                  </a:lnTo>
                  <a:lnTo>
                    <a:pt x="161" y="160"/>
                  </a:lnTo>
                  <a:lnTo>
                    <a:pt x="198" y="145"/>
                  </a:lnTo>
                  <a:lnTo>
                    <a:pt x="237" y="137"/>
                  </a:lnTo>
                  <a:lnTo>
                    <a:pt x="279" y="134"/>
                  </a:lnTo>
                  <a:lnTo>
                    <a:pt x="279" y="70"/>
                  </a:lnTo>
                  <a:lnTo>
                    <a:pt x="282" y="51"/>
                  </a:lnTo>
                  <a:lnTo>
                    <a:pt x="288" y="35"/>
                  </a:lnTo>
                  <a:lnTo>
                    <a:pt x="300" y="20"/>
                  </a:lnTo>
                  <a:lnTo>
                    <a:pt x="314" y="10"/>
                  </a:lnTo>
                  <a:lnTo>
                    <a:pt x="331" y="2"/>
                  </a:lnTo>
                  <a:lnTo>
                    <a:pt x="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332"/>
            <p:cNvSpPr>
              <a:spLocks/>
            </p:cNvSpPr>
            <p:nvPr/>
          </p:nvSpPr>
          <p:spPr bwMode="auto">
            <a:xfrm>
              <a:off x="914400" y="3597275"/>
              <a:ext cx="247650" cy="22225"/>
            </a:xfrm>
            <a:custGeom>
              <a:avLst/>
              <a:gdLst>
                <a:gd name="T0" fmla="*/ 70 w 1566"/>
                <a:gd name="T1" fmla="*/ 0 h 139"/>
                <a:gd name="T2" fmla="*/ 1497 w 1566"/>
                <a:gd name="T3" fmla="*/ 0 h 139"/>
                <a:gd name="T4" fmla="*/ 1515 w 1566"/>
                <a:gd name="T5" fmla="*/ 2 h 139"/>
                <a:gd name="T6" fmla="*/ 1532 w 1566"/>
                <a:gd name="T7" fmla="*/ 10 h 139"/>
                <a:gd name="T8" fmla="*/ 1546 w 1566"/>
                <a:gd name="T9" fmla="*/ 20 h 139"/>
                <a:gd name="T10" fmla="*/ 1557 w 1566"/>
                <a:gd name="T11" fmla="*/ 35 h 139"/>
                <a:gd name="T12" fmla="*/ 1564 w 1566"/>
                <a:gd name="T13" fmla="*/ 51 h 139"/>
                <a:gd name="T14" fmla="*/ 1566 w 1566"/>
                <a:gd name="T15" fmla="*/ 70 h 139"/>
                <a:gd name="T16" fmla="*/ 1564 w 1566"/>
                <a:gd name="T17" fmla="*/ 88 h 139"/>
                <a:gd name="T18" fmla="*/ 1557 w 1566"/>
                <a:gd name="T19" fmla="*/ 105 h 139"/>
                <a:gd name="T20" fmla="*/ 1546 w 1566"/>
                <a:gd name="T21" fmla="*/ 119 h 139"/>
                <a:gd name="T22" fmla="*/ 1532 w 1566"/>
                <a:gd name="T23" fmla="*/ 130 h 139"/>
                <a:gd name="T24" fmla="*/ 1515 w 1566"/>
                <a:gd name="T25" fmla="*/ 137 h 139"/>
                <a:gd name="T26" fmla="*/ 1497 w 1566"/>
                <a:gd name="T27" fmla="*/ 139 h 139"/>
                <a:gd name="T28" fmla="*/ 70 w 1566"/>
                <a:gd name="T29" fmla="*/ 139 h 139"/>
                <a:gd name="T30" fmla="*/ 52 w 1566"/>
                <a:gd name="T31" fmla="*/ 137 h 139"/>
                <a:gd name="T32" fmla="*/ 35 w 1566"/>
                <a:gd name="T33" fmla="*/ 130 h 139"/>
                <a:gd name="T34" fmla="*/ 21 w 1566"/>
                <a:gd name="T35" fmla="*/ 119 h 139"/>
                <a:gd name="T36" fmla="*/ 10 w 1566"/>
                <a:gd name="T37" fmla="*/ 105 h 139"/>
                <a:gd name="T38" fmla="*/ 3 w 1566"/>
                <a:gd name="T39" fmla="*/ 88 h 139"/>
                <a:gd name="T40" fmla="*/ 0 w 1566"/>
                <a:gd name="T41" fmla="*/ 70 h 139"/>
                <a:gd name="T42" fmla="*/ 3 w 1566"/>
                <a:gd name="T43" fmla="*/ 51 h 139"/>
                <a:gd name="T44" fmla="*/ 10 w 1566"/>
                <a:gd name="T45" fmla="*/ 35 h 139"/>
                <a:gd name="T46" fmla="*/ 21 w 1566"/>
                <a:gd name="T47" fmla="*/ 20 h 139"/>
                <a:gd name="T48" fmla="*/ 35 w 1566"/>
                <a:gd name="T49" fmla="*/ 10 h 139"/>
                <a:gd name="T50" fmla="*/ 52 w 1566"/>
                <a:gd name="T51" fmla="*/ 2 h 139"/>
                <a:gd name="T52" fmla="*/ 70 w 156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6" h="139">
                  <a:moveTo>
                    <a:pt x="70" y="0"/>
                  </a:moveTo>
                  <a:lnTo>
                    <a:pt x="1497" y="0"/>
                  </a:lnTo>
                  <a:lnTo>
                    <a:pt x="1515" y="2"/>
                  </a:lnTo>
                  <a:lnTo>
                    <a:pt x="1532" y="10"/>
                  </a:lnTo>
                  <a:lnTo>
                    <a:pt x="1546" y="20"/>
                  </a:lnTo>
                  <a:lnTo>
                    <a:pt x="1557" y="35"/>
                  </a:lnTo>
                  <a:lnTo>
                    <a:pt x="1564" y="51"/>
                  </a:lnTo>
                  <a:lnTo>
                    <a:pt x="1566" y="70"/>
                  </a:lnTo>
                  <a:lnTo>
                    <a:pt x="1564" y="88"/>
                  </a:lnTo>
                  <a:lnTo>
                    <a:pt x="1557" y="105"/>
                  </a:lnTo>
                  <a:lnTo>
                    <a:pt x="1546" y="119"/>
                  </a:lnTo>
                  <a:lnTo>
                    <a:pt x="1532" y="130"/>
                  </a:lnTo>
                  <a:lnTo>
                    <a:pt x="1515" y="137"/>
                  </a:lnTo>
                  <a:lnTo>
                    <a:pt x="149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333"/>
            <p:cNvSpPr>
              <a:spLocks/>
            </p:cNvSpPr>
            <p:nvPr/>
          </p:nvSpPr>
          <p:spPr bwMode="auto">
            <a:xfrm>
              <a:off x="854075" y="3597275"/>
              <a:ext cx="36513" cy="22225"/>
            </a:xfrm>
            <a:custGeom>
              <a:avLst/>
              <a:gdLst>
                <a:gd name="T0" fmla="*/ 70 w 236"/>
                <a:gd name="T1" fmla="*/ 0 h 139"/>
                <a:gd name="T2" fmla="*/ 166 w 236"/>
                <a:gd name="T3" fmla="*/ 0 h 139"/>
                <a:gd name="T4" fmla="*/ 185 w 236"/>
                <a:gd name="T5" fmla="*/ 2 h 139"/>
                <a:gd name="T6" fmla="*/ 201 w 236"/>
                <a:gd name="T7" fmla="*/ 10 h 139"/>
                <a:gd name="T8" fmla="*/ 216 w 236"/>
                <a:gd name="T9" fmla="*/ 20 h 139"/>
                <a:gd name="T10" fmla="*/ 226 w 236"/>
                <a:gd name="T11" fmla="*/ 35 h 139"/>
                <a:gd name="T12" fmla="*/ 234 w 236"/>
                <a:gd name="T13" fmla="*/ 51 h 139"/>
                <a:gd name="T14" fmla="*/ 236 w 236"/>
                <a:gd name="T15" fmla="*/ 70 h 139"/>
                <a:gd name="T16" fmla="*/ 234 w 236"/>
                <a:gd name="T17" fmla="*/ 88 h 139"/>
                <a:gd name="T18" fmla="*/ 226 w 236"/>
                <a:gd name="T19" fmla="*/ 105 h 139"/>
                <a:gd name="T20" fmla="*/ 216 w 236"/>
                <a:gd name="T21" fmla="*/ 119 h 139"/>
                <a:gd name="T22" fmla="*/ 201 w 236"/>
                <a:gd name="T23" fmla="*/ 130 h 139"/>
                <a:gd name="T24" fmla="*/ 185 w 236"/>
                <a:gd name="T25" fmla="*/ 137 h 139"/>
                <a:gd name="T26" fmla="*/ 166 w 236"/>
                <a:gd name="T27" fmla="*/ 139 h 139"/>
                <a:gd name="T28" fmla="*/ 70 w 236"/>
                <a:gd name="T29" fmla="*/ 139 h 139"/>
                <a:gd name="T30" fmla="*/ 51 w 236"/>
                <a:gd name="T31" fmla="*/ 137 h 139"/>
                <a:gd name="T32" fmla="*/ 34 w 236"/>
                <a:gd name="T33" fmla="*/ 130 h 139"/>
                <a:gd name="T34" fmla="*/ 20 w 236"/>
                <a:gd name="T35" fmla="*/ 119 h 139"/>
                <a:gd name="T36" fmla="*/ 9 w 236"/>
                <a:gd name="T37" fmla="*/ 105 h 139"/>
                <a:gd name="T38" fmla="*/ 2 w 236"/>
                <a:gd name="T39" fmla="*/ 88 h 139"/>
                <a:gd name="T40" fmla="*/ 0 w 236"/>
                <a:gd name="T41" fmla="*/ 70 h 139"/>
                <a:gd name="T42" fmla="*/ 2 w 236"/>
                <a:gd name="T43" fmla="*/ 51 h 139"/>
                <a:gd name="T44" fmla="*/ 9 w 236"/>
                <a:gd name="T45" fmla="*/ 35 h 139"/>
                <a:gd name="T46" fmla="*/ 20 w 236"/>
                <a:gd name="T47" fmla="*/ 20 h 139"/>
                <a:gd name="T48" fmla="*/ 34 w 236"/>
                <a:gd name="T49" fmla="*/ 10 h 139"/>
                <a:gd name="T50" fmla="*/ 51 w 236"/>
                <a:gd name="T51" fmla="*/ 2 h 139"/>
                <a:gd name="T52" fmla="*/ 70 w 23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139">
                  <a:moveTo>
                    <a:pt x="70" y="0"/>
                  </a:moveTo>
                  <a:lnTo>
                    <a:pt x="166" y="0"/>
                  </a:lnTo>
                  <a:lnTo>
                    <a:pt x="185" y="2"/>
                  </a:lnTo>
                  <a:lnTo>
                    <a:pt x="201" y="10"/>
                  </a:lnTo>
                  <a:lnTo>
                    <a:pt x="216" y="20"/>
                  </a:lnTo>
                  <a:lnTo>
                    <a:pt x="226" y="35"/>
                  </a:lnTo>
                  <a:lnTo>
                    <a:pt x="234" y="51"/>
                  </a:lnTo>
                  <a:lnTo>
                    <a:pt x="236" y="70"/>
                  </a:lnTo>
                  <a:lnTo>
                    <a:pt x="234" y="88"/>
                  </a:lnTo>
                  <a:lnTo>
                    <a:pt x="226" y="105"/>
                  </a:lnTo>
                  <a:lnTo>
                    <a:pt x="216" y="119"/>
                  </a:lnTo>
                  <a:lnTo>
                    <a:pt x="201" y="130"/>
                  </a:lnTo>
                  <a:lnTo>
                    <a:pt x="185" y="137"/>
                  </a:lnTo>
                  <a:lnTo>
                    <a:pt x="16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334"/>
            <p:cNvSpPr>
              <a:spLocks/>
            </p:cNvSpPr>
            <p:nvPr/>
          </p:nvSpPr>
          <p:spPr bwMode="auto">
            <a:xfrm>
              <a:off x="914400" y="3651250"/>
              <a:ext cx="247650" cy="22225"/>
            </a:xfrm>
            <a:custGeom>
              <a:avLst/>
              <a:gdLst>
                <a:gd name="T0" fmla="*/ 70 w 1566"/>
                <a:gd name="T1" fmla="*/ 0 h 139"/>
                <a:gd name="T2" fmla="*/ 1497 w 1566"/>
                <a:gd name="T3" fmla="*/ 0 h 139"/>
                <a:gd name="T4" fmla="*/ 1515 w 1566"/>
                <a:gd name="T5" fmla="*/ 2 h 139"/>
                <a:gd name="T6" fmla="*/ 1532 w 1566"/>
                <a:gd name="T7" fmla="*/ 9 h 139"/>
                <a:gd name="T8" fmla="*/ 1546 w 1566"/>
                <a:gd name="T9" fmla="*/ 20 h 139"/>
                <a:gd name="T10" fmla="*/ 1557 w 1566"/>
                <a:gd name="T11" fmla="*/ 34 h 139"/>
                <a:gd name="T12" fmla="*/ 1564 w 1566"/>
                <a:gd name="T13" fmla="*/ 51 h 139"/>
                <a:gd name="T14" fmla="*/ 1566 w 1566"/>
                <a:gd name="T15" fmla="*/ 69 h 139"/>
                <a:gd name="T16" fmla="*/ 1564 w 1566"/>
                <a:gd name="T17" fmla="*/ 88 h 139"/>
                <a:gd name="T18" fmla="*/ 1557 w 1566"/>
                <a:gd name="T19" fmla="*/ 104 h 139"/>
                <a:gd name="T20" fmla="*/ 1546 w 1566"/>
                <a:gd name="T21" fmla="*/ 119 h 139"/>
                <a:gd name="T22" fmla="*/ 1532 w 1566"/>
                <a:gd name="T23" fmla="*/ 129 h 139"/>
                <a:gd name="T24" fmla="*/ 1515 w 1566"/>
                <a:gd name="T25" fmla="*/ 137 h 139"/>
                <a:gd name="T26" fmla="*/ 1497 w 1566"/>
                <a:gd name="T27" fmla="*/ 139 h 139"/>
                <a:gd name="T28" fmla="*/ 70 w 1566"/>
                <a:gd name="T29" fmla="*/ 139 h 139"/>
                <a:gd name="T30" fmla="*/ 52 w 1566"/>
                <a:gd name="T31" fmla="*/ 137 h 139"/>
                <a:gd name="T32" fmla="*/ 35 w 1566"/>
                <a:gd name="T33" fmla="*/ 129 h 139"/>
                <a:gd name="T34" fmla="*/ 21 w 1566"/>
                <a:gd name="T35" fmla="*/ 119 h 139"/>
                <a:gd name="T36" fmla="*/ 10 w 1566"/>
                <a:gd name="T37" fmla="*/ 104 h 139"/>
                <a:gd name="T38" fmla="*/ 3 w 1566"/>
                <a:gd name="T39" fmla="*/ 88 h 139"/>
                <a:gd name="T40" fmla="*/ 0 w 1566"/>
                <a:gd name="T41" fmla="*/ 69 h 139"/>
                <a:gd name="T42" fmla="*/ 3 w 1566"/>
                <a:gd name="T43" fmla="*/ 51 h 139"/>
                <a:gd name="T44" fmla="*/ 10 w 1566"/>
                <a:gd name="T45" fmla="*/ 34 h 139"/>
                <a:gd name="T46" fmla="*/ 21 w 1566"/>
                <a:gd name="T47" fmla="*/ 20 h 139"/>
                <a:gd name="T48" fmla="*/ 35 w 1566"/>
                <a:gd name="T49" fmla="*/ 9 h 139"/>
                <a:gd name="T50" fmla="*/ 52 w 1566"/>
                <a:gd name="T51" fmla="*/ 2 h 139"/>
                <a:gd name="T52" fmla="*/ 70 w 156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6" h="139">
                  <a:moveTo>
                    <a:pt x="70" y="0"/>
                  </a:moveTo>
                  <a:lnTo>
                    <a:pt x="1497" y="0"/>
                  </a:lnTo>
                  <a:lnTo>
                    <a:pt x="1515" y="2"/>
                  </a:lnTo>
                  <a:lnTo>
                    <a:pt x="1532" y="9"/>
                  </a:lnTo>
                  <a:lnTo>
                    <a:pt x="1546" y="20"/>
                  </a:lnTo>
                  <a:lnTo>
                    <a:pt x="1557" y="34"/>
                  </a:lnTo>
                  <a:lnTo>
                    <a:pt x="1564" y="51"/>
                  </a:lnTo>
                  <a:lnTo>
                    <a:pt x="1566" y="69"/>
                  </a:lnTo>
                  <a:lnTo>
                    <a:pt x="1564" y="88"/>
                  </a:lnTo>
                  <a:lnTo>
                    <a:pt x="1557" y="104"/>
                  </a:lnTo>
                  <a:lnTo>
                    <a:pt x="1546" y="119"/>
                  </a:lnTo>
                  <a:lnTo>
                    <a:pt x="1532" y="129"/>
                  </a:lnTo>
                  <a:lnTo>
                    <a:pt x="1515" y="137"/>
                  </a:lnTo>
                  <a:lnTo>
                    <a:pt x="149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Freeform 335"/>
            <p:cNvSpPr>
              <a:spLocks/>
            </p:cNvSpPr>
            <p:nvPr/>
          </p:nvSpPr>
          <p:spPr bwMode="auto">
            <a:xfrm>
              <a:off x="854075" y="3651250"/>
              <a:ext cx="36513" cy="22225"/>
            </a:xfrm>
            <a:custGeom>
              <a:avLst/>
              <a:gdLst>
                <a:gd name="T0" fmla="*/ 70 w 236"/>
                <a:gd name="T1" fmla="*/ 0 h 139"/>
                <a:gd name="T2" fmla="*/ 166 w 236"/>
                <a:gd name="T3" fmla="*/ 0 h 139"/>
                <a:gd name="T4" fmla="*/ 185 w 236"/>
                <a:gd name="T5" fmla="*/ 2 h 139"/>
                <a:gd name="T6" fmla="*/ 201 w 236"/>
                <a:gd name="T7" fmla="*/ 9 h 139"/>
                <a:gd name="T8" fmla="*/ 216 w 236"/>
                <a:gd name="T9" fmla="*/ 20 h 139"/>
                <a:gd name="T10" fmla="*/ 226 w 236"/>
                <a:gd name="T11" fmla="*/ 34 h 139"/>
                <a:gd name="T12" fmla="*/ 234 w 236"/>
                <a:gd name="T13" fmla="*/ 51 h 139"/>
                <a:gd name="T14" fmla="*/ 236 w 236"/>
                <a:gd name="T15" fmla="*/ 69 h 139"/>
                <a:gd name="T16" fmla="*/ 234 w 236"/>
                <a:gd name="T17" fmla="*/ 88 h 139"/>
                <a:gd name="T18" fmla="*/ 226 w 236"/>
                <a:gd name="T19" fmla="*/ 104 h 139"/>
                <a:gd name="T20" fmla="*/ 216 w 236"/>
                <a:gd name="T21" fmla="*/ 119 h 139"/>
                <a:gd name="T22" fmla="*/ 201 w 236"/>
                <a:gd name="T23" fmla="*/ 129 h 139"/>
                <a:gd name="T24" fmla="*/ 185 w 236"/>
                <a:gd name="T25" fmla="*/ 137 h 139"/>
                <a:gd name="T26" fmla="*/ 166 w 236"/>
                <a:gd name="T27" fmla="*/ 139 h 139"/>
                <a:gd name="T28" fmla="*/ 70 w 236"/>
                <a:gd name="T29" fmla="*/ 139 h 139"/>
                <a:gd name="T30" fmla="*/ 51 w 236"/>
                <a:gd name="T31" fmla="*/ 137 h 139"/>
                <a:gd name="T32" fmla="*/ 34 w 236"/>
                <a:gd name="T33" fmla="*/ 129 h 139"/>
                <a:gd name="T34" fmla="*/ 20 w 236"/>
                <a:gd name="T35" fmla="*/ 119 h 139"/>
                <a:gd name="T36" fmla="*/ 9 w 236"/>
                <a:gd name="T37" fmla="*/ 104 h 139"/>
                <a:gd name="T38" fmla="*/ 2 w 236"/>
                <a:gd name="T39" fmla="*/ 88 h 139"/>
                <a:gd name="T40" fmla="*/ 0 w 236"/>
                <a:gd name="T41" fmla="*/ 69 h 139"/>
                <a:gd name="T42" fmla="*/ 2 w 236"/>
                <a:gd name="T43" fmla="*/ 51 h 139"/>
                <a:gd name="T44" fmla="*/ 9 w 236"/>
                <a:gd name="T45" fmla="*/ 34 h 139"/>
                <a:gd name="T46" fmla="*/ 20 w 236"/>
                <a:gd name="T47" fmla="*/ 20 h 139"/>
                <a:gd name="T48" fmla="*/ 34 w 236"/>
                <a:gd name="T49" fmla="*/ 9 h 139"/>
                <a:gd name="T50" fmla="*/ 51 w 236"/>
                <a:gd name="T51" fmla="*/ 2 h 139"/>
                <a:gd name="T52" fmla="*/ 70 w 23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139">
                  <a:moveTo>
                    <a:pt x="70" y="0"/>
                  </a:moveTo>
                  <a:lnTo>
                    <a:pt x="166" y="0"/>
                  </a:lnTo>
                  <a:lnTo>
                    <a:pt x="185" y="2"/>
                  </a:lnTo>
                  <a:lnTo>
                    <a:pt x="201" y="9"/>
                  </a:lnTo>
                  <a:lnTo>
                    <a:pt x="216" y="20"/>
                  </a:lnTo>
                  <a:lnTo>
                    <a:pt x="226" y="34"/>
                  </a:lnTo>
                  <a:lnTo>
                    <a:pt x="234" y="51"/>
                  </a:lnTo>
                  <a:lnTo>
                    <a:pt x="236" y="69"/>
                  </a:lnTo>
                  <a:lnTo>
                    <a:pt x="234" y="88"/>
                  </a:lnTo>
                  <a:lnTo>
                    <a:pt x="226" y="104"/>
                  </a:lnTo>
                  <a:lnTo>
                    <a:pt x="216" y="119"/>
                  </a:lnTo>
                  <a:lnTo>
                    <a:pt x="201" y="129"/>
                  </a:lnTo>
                  <a:lnTo>
                    <a:pt x="185" y="137"/>
                  </a:lnTo>
                  <a:lnTo>
                    <a:pt x="16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336"/>
            <p:cNvSpPr>
              <a:spLocks/>
            </p:cNvSpPr>
            <p:nvPr/>
          </p:nvSpPr>
          <p:spPr bwMode="auto">
            <a:xfrm>
              <a:off x="914400" y="3706813"/>
              <a:ext cx="247650" cy="22225"/>
            </a:xfrm>
            <a:custGeom>
              <a:avLst/>
              <a:gdLst>
                <a:gd name="T0" fmla="*/ 70 w 1566"/>
                <a:gd name="T1" fmla="*/ 0 h 139"/>
                <a:gd name="T2" fmla="*/ 1497 w 1566"/>
                <a:gd name="T3" fmla="*/ 0 h 139"/>
                <a:gd name="T4" fmla="*/ 1515 w 1566"/>
                <a:gd name="T5" fmla="*/ 2 h 139"/>
                <a:gd name="T6" fmla="*/ 1532 w 1566"/>
                <a:gd name="T7" fmla="*/ 10 h 139"/>
                <a:gd name="T8" fmla="*/ 1546 w 1566"/>
                <a:gd name="T9" fmla="*/ 21 h 139"/>
                <a:gd name="T10" fmla="*/ 1557 w 1566"/>
                <a:gd name="T11" fmla="*/ 34 h 139"/>
                <a:gd name="T12" fmla="*/ 1564 w 1566"/>
                <a:gd name="T13" fmla="*/ 51 h 139"/>
                <a:gd name="T14" fmla="*/ 1566 w 1566"/>
                <a:gd name="T15" fmla="*/ 70 h 139"/>
                <a:gd name="T16" fmla="*/ 1564 w 1566"/>
                <a:gd name="T17" fmla="*/ 88 h 139"/>
                <a:gd name="T18" fmla="*/ 1557 w 1566"/>
                <a:gd name="T19" fmla="*/ 105 h 139"/>
                <a:gd name="T20" fmla="*/ 1546 w 1566"/>
                <a:gd name="T21" fmla="*/ 119 h 139"/>
                <a:gd name="T22" fmla="*/ 1532 w 1566"/>
                <a:gd name="T23" fmla="*/ 130 h 139"/>
                <a:gd name="T24" fmla="*/ 1515 w 1566"/>
                <a:gd name="T25" fmla="*/ 137 h 139"/>
                <a:gd name="T26" fmla="*/ 1497 w 1566"/>
                <a:gd name="T27" fmla="*/ 139 h 139"/>
                <a:gd name="T28" fmla="*/ 70 w 1566"/>
                <a:gd name="T29" fmla="*/ 139 h 139"/>
                <a:gd name="T30" fmla="*/ 52 w 1566"/>
                <a:gd name="T31" fmla="*/ 137 h 139"/>
                <a:gd name="T32" fmla="*/ 35 w 1566"/>
                <a:gd name="T33" fmla="*/ 130 h 139"/>
                <a:gd name="T34" fmla="*/ 21 w 1566"/>
                <a:gd name="T35" fmla="*/ 119 h 139"/>
                <a:gd name="T36" fmla="*/ 10 w 1566"/>
                <a:gd name="T37" fmla="*/ 105 h 139"/>
                <a:gd name="T38" fmla="*/ 3 w 1566"/>
                <a:gd name="T39" fmla="*/ 88 h 139"/>
                <a:gd name="T40" fmla="*/ 0 w 1566"/>
                <a:gd name="T41" fmla="*/ 70 h 139"/>
                <a:gd name="T42" fmla="*/ 3 w 1566"/>
                <a:gd name="T43" fmla="*/ 51 h 139"/>
                <a:gd name="T44" fmla="*/ 10 w 1566"/>
                <a:gd name="T45" fmla="*/ 34 h 139"/>
                <a:gd name="T46" fmla="*/ 21 w 1566"/>
                <a:gd name="T47" fmla="*/ 21 h 139"/>
                <a:gd name="T48" fmla="*/ 35 w 1566"/>
                <a:gd name="T49" fmla="*/ 10 h 139"/>
                <a:gd name="T50" fmla="*/ 52 w 1566"/>
                <a:gd name="T51" fmla="*/ 2 h 139"/>
                <a:gd name="T52" fmla="*/ 70 w 156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6" h="139">
                  <a:moveTo>
                    <a:pt x="70" y="0"/>
                  </a:moveTo>
                  <a:lnTo>
                    <a:pt x="1497" y="0"/>
                  </a:lnTo>
                  <a:lnTo>
                    <a:pt x="1515" y="2"/>
                  </a:lnTo>
                  <a:lnTo>
                    <a:pt x="1532" y="10"/>
                  </a:lnTo>
                  <a:lnTo>
                    <a:pt x="1546" y="21"/>
                  </a:lnTo>
                  <a:lnTo>
                    <a:pt x="1557" y="34"/>
                  </a:lnTo>
                  <a:lnTo>
                    <a:pt x="1564" y="51"/>
                  </a:lnTo>
                  <a:lnTo>
                    <a:pt x="1566" y="70"/>
                  </a:lnTo>
                  <a:lnTo>
                    <a:pt x="1564" y="88"/>
                  </a:lnTo>
                  <a:lnTo>
                    <a:pt x="1557" y="105"/>
                  </a:lnTo>
                  <a:lnTo>
                    <a:pt x="1546" y="119"/>
                  </a:lnTo>
                  <a:lnTo>
                    <a:pt x="1532" y="130"/>
                  </a:lnTo>
                  <a:lnTo>
                    <a:pt x="1515" y="137"/>
                  </a:lnTo>
                  <a:lnTo>
                    <a:pt x="149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337"/>
            <p:cNvSpPr>
              <a:spLocks/>
            </p:cNvSpPr>
            <p:nvPr/>
          </p:nvSpPr>
          <p:spPr bwMode="auto">
            <a:xfrm>
              <a:off x="854075" y="3706813"/>
              <a:ext cx="36513" cy="22225"/>
            </a:xfrm>
            <a:custGeom>
              <a:avLst/>
              <a:gdLst>
                <a:gd name="T0" fmla="*/ 70 w 236"/>
                <a:gd name="T1" fmla="*/ 0 h 139"/>
                <a:gd name="T2" fmla="*/ 166 w 236"/>
                <a:gd name="T3" fmla="*/ 0 h 139"/>
                <a:gd name="T4" fmla="*/ 185 w 236"/>
                <a:gd name="T5" fmla="*/ 2 h 139"/>
                <a:gd name="T6" fmla="*/ 201 w 236"/>
                <a:gd name="T7" fmla="*/ 10 h 139"/>
                <a:gd name="T8" fmla="*/ 216 w 236"/>
                <a:gd name="T9" fmla="*/ 21 h 139"/>
                <a:gd name="T10" fmla="*/ 226 w 236"/>
                <a:gd name="T11" fmla="*/ 34 h 139"/>
                <a:gd name="T12" fmla="*/ 234 w 236"/>
                <a:gd name="T13" fmla="*/ 51 h 139"/>
                <a:gd name="T14" fmla="*/ 236 w 236"/>
                <a:gd name="T15" fmla="*/ 70 h 139"/>
                <a:gd name="T16" fmla="*/ 234 w 236"/>
                <a:gd name="T17" fmla="*/ 88 h 139"/>
                <a:gd name="T18" fmla="*/ 226 w 236"/>
                <a:gd name="T19" fmla="*/ 105 h 139"/>
                <a:gd name="T20" fmla="*/ 216 w 236"/>
                <a:gd name="T21" fmla="*/ 119 h 139"/>
                <a:gd name="T22" fmla="*/ 201 w 236"/>
                <a:gd name="T23" fmla="*/ 130 h 139"/>
                <a:gd name="T24" fmla="*/ 185 w 236"/>
                <a:gd name="T25" fmla="*/ 137 h 139"/>
                <a:gd name="T26" fmla="*/ 166 w 236"/>
                <a:gd name="T27" fmla="*/ 139 h 139"/>
                <a:gd name="T28" fmla="*/ 70 w 236"/>
                <a:gd name="T29" fmla="*/ 139 h 139"/>
                <a:gd name="T30" fmla="*/ 51 w 236"/>
                <a:gd name="T31" fmla="*/ 137 h 139"/>
                <a:gd name="T32" fmla="*/ 34 w 236"/>
                <a:gd name="T33" fmla="*/ 130 h 139"/>
                <a:gd name="T34" fmla="*/ 20 w 236"/>
                <a:gd name="T35" fmla="*/ 119 h 139"/>
                <a:gd name="T36" fmla="*/ 9 w 236"/>
                <a:gd name="T37" fmla="*/ 105 h 139"/>
                <a:gd name="T38" fmla="*/ 2 w 236"/>
                <a:gd name="T39" fmla="*/ 88 h 139"/>
                <a:gd name="T40" fmla="*/ 0 w 236"/>
                <a:gd name="T41" fmla="*/ 70 h 139"/>
                <a:gd name="T42" fmla="*/ 2 w 236"/>
                <a:gd name="T43" fmla="*/ 51 h 139"/>
                <a:gd name="T44" fmla="*/ 9 w 236"/>
                <a:gd name="T45" fmla="*/ 34 h 139"/>
                <a:gd name="T46" fmla="*/ 20 w 236"/>
                <a:gd name="T47" fmla="*/ 21 h 139"/>
                <a:gd name="T48" fmla="*/ 34 w 236"/>
                <a:gd name="T49" fmla="*/ 10 h 139"/>
                <a:gd name="T50" fmla="*/ 51 w 236"/>
                <a:gd name="T51" fmla="*/ 2 h 139"/>
                <a:gd name="T52" fmla="*/ 70 w 23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139">
                  <a:moveTo>
                    <a:pt x="70" y="0"/>
                  </a:moveTo>
                  <a:lnTo>
                    <a:pt x="166" y="0"/>
                  </a:lnTo>
                  <a:lnTo>
                    <a:pt x="185" y="2"/>
                  </a:lnTo>
                  <a:lnTo>
                    <a:pt x="201" y="10"/>
                  </a:lnTo>
                  <a:lnTo>
                    <a:pt x="216" y="21"/>
                  </a:lnTo>
                  <a:lnTo>
                    <a:pt x="226" y="34"/>
                  </a:lnTo>
                  <a:lnTo>
                    <a:pt x="234" y="51"/>
                  </a:lnTo>
                  <a:lnTo>
                    <a:pt x="236" y="70"/>
                  </a:lnTo>
                  <a:lnTo>
                    <a:pt x="234" y="88"/>
                  </a:lnTo>
                  <a:lnTo>
                    <a:pt x="226" y="105"/>
                  </a:lnTo>
                  <a:lnTo>
                    <a:pt x="216" y="119"/>
                  </a:lnTo>
                  <a:lnTo>
                    <a:pt x="201" y="130"/>
                  </a:lnTo>
                  <a:lnTo>
                    <a:pt x="185" y="137"/>
                  </a:lnTo>
                  <a:lnTo>
                    <a:pt x="16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338"/>
            <p:cNvSpPr>
              <a:spLocks/>
            </p:cNvSpPr>
            <p:nvPr/>
          </p:nvSpPr>
          <p:spPr bwMode="auto">
            <a:xfrm>
              <a:off x="914400" y="3759200"/>
              <a:ext cx="247650" cy="22225"/>
            </a:xfrm>
            <a:custGeom>
              <a:avLst/>
              <a:gdLst>
                <a:gd name="T0" fmla="*/ 70 w 1566"/>
                <a:gd name="T1" fmla="*/ 0 h 139"/>
                <a:gd name="T2" fmla="*/ 1497 w 1566"/>
                <a:gd name="T3" fmla="*/ 0 h 139"/>
                <a:gd name="T4" fmla="*/ 1515 w 1566"/>
                <a:gd name="T5" fmla="*/ 3 h 139"/>
                <a:gd name="T6" fmla="*/ 1532 w 1566"/>
                <a:gd name="T7" fmla="*/ 10 h 139"/>
                <a:gd name="T8" fmla="*/ 1546 w 1566"/>
                <a:gd name="T9" fmla="*/ 21 h 139"/>
                <a:gd name="T10" fmla="*/ 1557 w 1566"/>
                <a:gd name="T11" fmla="*/ 34 h 139"/>
                <a:gd name="T12" fmla="*/ 1564 w 1566"/>
                <a:gd name="T13" fmla="*/ 51 h 139"/>
                <a:gd name="T14" fmla="*/ 1566 w 1566"/>
                <a:gd name="T15" fmla="*/ 69 h 139"/>
                <a:gd name="T16" fmla="*/ 1564 w 1566"/>
                <a:gd name="T17" fmla="*/ 88 h 139"/>
                <a:gd name="T18" fmla="*/ 1557 w 1566"/>
                <a:gd name="T19" fmla="*/ 105 h 139"/>
                <a:gd name="T20" fmla="*/ 1546 w 1566"/>
                <a:gd name="T21" fmla="*/ 119 h 139"/>
                <a:gd name="T22" fmla="*/ 1532 w 1566"/>
                <a:gd name="T23" fmla="*/ 130 h 139"/>
                <a:gd name="T24" fmla="*/ 1515 w 1566"/>
                <a:gd name="T25" fmla="*/ 137 h 139"/>
                <a:gd name="T26" fmla="*/ 1497 w 1566"/>
                <a:gd name="T27" fmla="*/ 139 h 139"/>
                <a:gd name="T28" fmla="*/ 70 w 1566"/>
                <a:gd name="T29" fmla="*/ 139 h 139"/>
                <a:gd name="T30" fmla="*/ 52 w 1566"/>
                <a:gd name="T31" fmla="*/ 137 h 139"/>
                <a:gd name="T32" fmla="*/ 35 w 1566"/>
                <a:gd name="T33" fmla="*/ 130 h 139"/>
                <a:gd name="T34" fmla="*/ 21 w 1566"/>
                <a:gd name="T35" fmla="*/ 119 h 139"/>
                <a:gd name="T36" fmla="*/ 10 w 1566"/>
                <a:gd name="T37" fmla="*/ 105 h 139"/>
                <a:gd name="T38" fmla="*/ 3 w 1566"/>
                <a:gd name="T39" fmla="*/ 88 h 139"/>
                <a:gd name="T40" fmla="*/ 0 w 1566"/>
                <a:gd name="T41" fmla="*/ 69 h 139"/>
                <a:gd name="T42" fmla="*/ 3 w 1566"/>
                <a:gd name="T43" fmla="*/ 51 h 139"/>
                <a:gd name="T44" fmla="*/ 10 w 1566"/>
                <a:gd name="T45" fmla="*/ 34 h 139"/>
                <a:gd name="T46" fmla="*/ 21 w 1566"/>
                <a:gd name="T47" fmla="*/ 21 h 139"/>
                <a:gd name="T48" fmla="*/ 35 w 1566"/>
                <a:gd name="T49" fmla="*/ 10 h 139"/>
                <a:gd name="T50" fmla="*/ 52 w 1566"/>
                <a:gd name="T51" fmla="*/ 3 h 139"/>
                <a:gd name="T52" fmla="*/ 70 w 156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6" h="139">
                  <a:moveTo>
                    <a:pt x="70" y="0"/>
                  </a:moveTo>
                  <a:lnTo>
                    <a:pt x="1497" y="0"/>
                  </a:lnTo>
                  <a:lnTo>
                    <a:pt x="1515" y="3"/>
                  </a:lnTo>
                  <a:lnTo>
                    <a:pt x="1532" y="10"/>
                  </a:lnTo>
                  <a:lnTo>
                    <a:pt x="1546" y="21"/>
                  </a:lnTo>
                  <a:lnTo>
                    <a:pt x="1557" y="34"/>
                  </a:lnTo>
                  <a:lnTo>
                    <a:pt x="1564" y="51"/>
                  </a:lnTo>
                  <a:lnTo>
                    <a:pt x="1566" y="69"/>
                  </a:lnTo>
                  <a:lnTo>
                    <a:pt x="1564" y="88"/>
                  </a:lnTo>
                  <a:lnTo>
                    <a:pt x="1557" y="105"/>
                  </a:lnTo>
                  <a:lnTo>
                    <a:pt x="1546" y="119"/>
                  </a:lnTo>
                  <a:lnTo>
                    <a:pt x="1532" y="130"/>
                  </a:lnTo>
                  <a:lnTo>
                    <a:pt x="1515" y="137"/>
                  </a:lnTo>
                  <a:lnTo>
                    <a:pt x="149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339"/>
            <p:cNvSpPr>
              <a:spLocks/>
            </p:cNvSpPr>
            <p:nvPr/>
          </p:nvSpPr>
          <p:spPr bwMode="auto">
            <a:xfrm>
              <a:off x="854075" y="3759200"/>
              <a:ext cx="36513" cy="22225"/>
            </a:xfrm>
            <a:custGeom>
              <a:avLst/>
              <a:gdLst>
                <a:gd name="T0" fmla="*/ 70 w 236"/>
                <a:gd name="T1" fmla="*/ 0 h 139"/>
                <a:gd name="T2" fmla="*/ 166 w 236"/>
                <a:gd name="T3" fmla="*/ 0 h 139"/>
                <a:gd name="T4" fmla="*/ 185 w 236"/>
                <a:gd name="T5" fmla="*/ 3 h 139"/>
                <a:gd name="T6" fmla="*/ 201 w 236"/>
                <a:gd name="T7" fmla="*/ 10 h 139"/>
                <a:gd name="T8" fmla="*/ 216 w 236"/>
                <a:gd name="T9" fmla="*/ 21 h 139"/>
                <a:gd name="T10" fmla="*/ 226 w 236"/>
                <a:gd name="T11" fmla="*/ 34 h 139"/>
                <a:gd name="T12" fmla="*/ 234 w 236"/>
                <a:gd name="T13" fmla="*/ 51 h 139"/>
                <a:gd name="T14" fmla="*/ 236 w 236"/>
                <a:gd name="T15" fmla="*/ 69 h 139"/>
                <a:gd name="T16" fmla="*/ 234 w 236"/>
                <a:gd name="T17" fmla="*/ 88 h 139"/>
                <a:gd name="T18" fmla="*/ 226 w 236"/>
                <a:gd name="T19" fmla="*/ 105 h 139"/>
                <a:gd name="T20" fmla="*/ 216 w 236"/>
                <a:gd name="T21" fmla="*/ 119 h 139"/>
                <a:gd name="T22" fmla="*/ 201 w 236"/>
                <a:gd name="T23" fmla="*/ 130 h 139"/>
                <a:gd name="T24" fmla="*/ 185 w 236"/>
                <a:gd name="T25" fmla="*/ 137 h 139"/>
                <a:gd name="T26" fmla="*/ 166 w 236"/>
                <a:gd name="T27" fmla="*/ 139 h 139"/>
                <a:gd name="T28" fmla="*/ 70 w 236"/>
                <a:gd name="T29" fmla="*/ 139 h 139"/>
                <a:gd name="T30" fmla="*/ 51 w 236"/>
                <a:gd name="T31" fmla="*/ 137 h 139"/>
                <a:gd name="T32" fmla="*/ 34 w 236"/>
                <a:gd name="T33" fmla="*/ 130 h 139"/>
                <a:gd name="T34" fmla="*/ 20 w 236"/>
                <a:gd name="T35" fmla="*/ 119 h 139"/>
                <a:gd name="T36" fmla="*/ 9 w 236"/>
                <a:gd name="T37" fmla="*/ 105 h 139"/>
                <a:gd name="T38" fmla="*/ 2 w 236"/>
                <a:gd name="T39" fmla="*/ 88 h 139"/>
                <a:gd name="T40" fmla="*/ 0 w 236"/>
                <a:gd name="T41" fmla="*/ 69 h 139"/>
                <a:gd name="T42" fmla="*/ 2 w 236"/>
                <a:gd name="T43" fmla="*/ 51 h 139"/>
                <a:gd name="T44" fmla="*/ 9 w 236"/>
                <a:gd name="T45" fmla="*/ 34 h 139"/>
                <a:gd name="T46" fmla="*/ 20 w 236"/>
                <a:gd name="T47" fmla="*/ 21 h 139"/>
                <a:gd name="T48" fmla="*/ 34 w 236"/>
                <a:gd name="T49" fmla="*/ 10 h 139"/>
                <a:gd name="T50" fmla="*/ 51 w 236"/>
                <a:gd name="T51" fmla="*/ 3 h 139"/>
                <a:gd name="T52" fmla="*/ 70 w 23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139">
                  <a:moveTo>
                    <a:pt x="70" y="0"/>
                  </a:moveTo>
                  <a:lnTo>
                    <a:pt x="166" y="0"/>
                  </a:lnTo>
                  <a:lnTo>
                    <a:pt x="185" y="3"/>
                  </a:lnTo>
                  <a:lnTo>
                    <a:pt x="201" y="10"/>
                  </a:lnTo>
                  <a:lnTo>
                    <a:pt x="216" y="21"/>
                  </a:lnTo>
                  <a:lnTo>
                    <a:pt x="226" y="34"/>
                  </a:lnTo>
                  <a:lnTo>
                    <a:pt x="234" y="51"/>
                  </a:lnTo>
                  <a:lnTo>
                    <a:pt x="236" y="69"/>
                  </a:lnTo>
                  <a:lnTo>
                    <a:pt x="234" y="88"/>
                  </a:lnTo>
                  <a:lnTo>
                    <a:pt x="226" y="105"/>
                  </a:lnTo>
                  <a:lnTo>
                    <a:pt x="216" y="119"/>
                  </a:lnTo>
                  <a:lnTo>
                    <a:pt x="201" y="130"/>
                  </a:lnTo>
                  <a:lnTo>
                    <a:pt x="185" y="137"/>
                  </a:lnTo>
                  <a:lnTo>
                    <a:pt x="16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340"/>
            <p:cNvSpPr>
              <a:spLocks/>
            </p:cNvSpPr>
            <p:nvPr/>
          </p:nvSpPr>
          <p:spPr bwMode="auto">
            <a:xfrm>
              <a:off x="914400" y="3813175"/>
              <a:ext cx="247650" cy="22225"/>
            </a:xfrm>
            <a:custGeom>
              <a:avLst/>
              <a:gdLst>
                <a:gd name="T0" fmla="*/ 70 w 1566"/>
                <a:gd name="T1" fmla="*/ 0 h 139"/>
                <a:gd name="T2" fmla="*/ 1497 w 1566"/>
                <a:gd name="T3" fmla="*/ 0 h 139"/>
                <a:gd name="T4" fmla="*/ 1515 w 1566"/>
                <a:gd name="T5" fmla="*/ 2 h 139"/>
                <a:gd name="T6" fmla="*/ 1532 w 1566"/>
                <a:gd name="T7" fmla="*/ 10 h 139"/>
                <a:gd name="T8" fmla="*/ 1546 w 1566"/>
                <a:gd name="T9" fmla="*/ 20 h 139"/>
                <a:gd name="T10" fmla="*/ 1557 w 1566"/>
                <a:gd name="T11" fmla="*/ 35 h 139"/>
                <a:gd name="T12" fmla="*/ 1564 w 1566"/>
                <a:gd name="T13" fmla="*/ 51 h 139"/>
                <a:gd name="T14" fmla="*/ 1566 w 1566"/>
                <a:gd name="T15" fmla="*/ 70 h 139"/>
                <a:gd name="T16" fmla="*/ 1564 w 1566"/>
                <a:gd name="T17" fmla="*/ 88 h 139"/>
                <a:gd name="T18" fmla="*/ 1557 w 1566"/>
                <a:gd name="T19" fmla="*/ 105 h 139"/>
                <a:gd name="T20" fmla="*/ 1546 w 1566"/>
                <a:gd name="T21" fmla="*/ 119 h 139"/>
                <a:gd name="T22" fmla="*/ 1532 w 1566"/>
                <a:gd name="T23" fmla="*/ 131 h 139"/>
                <a:gd name="T24" fmla="*/ 1515 w 1566"/>
                <a:gd name="T25" fmla="*/ 137 h 139"/>
                <a:gd name="T26" fmla="*/ 1497 w 1566"/>
                <a:gd name="T27" fmla="*/ 139 h 139"/>
                <a:gd name="T28" fmla="*/ 70 w 1566"/>
                <a:gd name="T29" fmla="*/ 139 h 139"/>
                <a:gd name="T30" fmla="*/ 52 w 1566"/>
                <a:gd name="T31" fmla="*/ 137 h 139"/>
                <a:gd name="T32" fmla="*/ 35 w 1566"/>
                <a:gd name="T33" fmla="*/ 131 h 139"/>
                <a:gd name="T34" fmla="*/ 21 w 1566"/>
                <a:gd name="T35" fmla="*/ 119 h 139"/>
                <a:gd name="T36" fmla="*/ 10 w 1566"/>
                <a:gd name="T37" fmla="*/ 105 h 139"/>
                <a:gd name="T38" fmla="*/ 3 w 1566"/>
                <a:gd name="T39" fmla="*/ 88 h 139"/>
                <a:gd name="T40" fmla="*/ 0 w 1566"/>
                <a:gd name="T41" fmla="*/ 70 h 139"/>
                <a:gd name="T42" fmla="*/ 3 w 1566"/>
                <a:gd name="T43" fmla="*/ 51 h 139"/>
                <a:gd name="T44" fmla="*/ 10 w 1566"/>
                <a:gd name="T45" fmla="*/ 35 h 139"/>
                <a:gd name="T46" fmla="*/ 21 w 1566"/>
                <a:gd name="T47" fmla="*/ 20 h 139"/>
                <a:gd name="T48" fmla="*/ 35 w 1566"/>
                <a:gd name="T49" fmla="*/ 10 h 139"/>
                <a:gd name="T50" fmla="*/ 52 w 1566"/>
                <a:gd name="T51" fmla="*/ 2 h 139"/>
                <a:gd name="T52" fmla="*/ 70 w 156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6" h="139">
                  <a:moveTo>
                    <a:pt x="70" y="0"/>
                  </a:moveTo>
                  <a:lnTo>
                    <a:pt x="1497" y="0"/>
                  </a:lnTo>
                  <a:lnTo>
                    <a:pt x="1515" y="2"/>
                  </a:lnTo>
                  <a:lnTo>
                    <a:pt x="1532" y="10"/>
                  </a:lnTo>
                  <a:lnTo>
                    <a:pt x="1546" y="20"/>
                  </a:lnTo>
                  <a:lnTo>
                    <a:pt x="1557" y="35"/>
                  </a:lnTo>
                  <a:lnTo>
                    <a:pt x="1564" y="51"/>
                  </a:lnTo>
                  <a:lnTo>
                    <a:pt x="1566" y="70"/>
                  </a:lnTo>
                  <a:lnTo>
                    <a:pt x="1564" y="88"/>
                  </a:lnTo>
                  <a:lnTo>
                    <a:pt x="1557" y="105"/>
                  </a:lnTo>
                  <a:lnTo>
                    <a:pt x="1546" y="119"/>
                  </a:lnTo>
                  <a:lnTo>
                    <a:pt x="1532" y="131"/>
                  </a:lnTo>
                  <a:lnTo>
                    <a:pt x="1515" y="137"/>
                  </a:lnTo>
                  <a:lnTo>
                    <a:pt x="149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Freeform 341"/>
            <p:cNvSpPr>
              <a:spLocks/>
            </p:cNvSpPr>
            <p:nvPr/>
          </p:nvSpPr>
          <p:spPr bwMode="auto">
            <a:xfrm>
              <a:off x="854075" y="3813175"/>
              <a:ext cx="36513" cy="22225"/>
            </a:xfrm>
            <a:custGeom>
              <a:avLst/>
              <a:gdLst>
                <a:gd name="T0" fmla="*/ 70 w 236"/>
                <a:gd name="T1" fmla="*/ 0 h 139"/>
                <a:gd name="T2" fmla="*/ 166 w 236"/>
                <a:gd name="T3" fmla="*/ 0 h 139"/>
                <a:gd name="T4" fmla="*/ 185 w 236"/>
                <a:gd name="T5" fmla="*/ 2 h 139"/>
                <a:gd name="T6" fmla="*/ 201 w 236"/>
                <a:gd name="T7" fmla="*/ 10 h 139"/>
                <a:gd name="T8" fmla="*/ 216 w 236"/>
                <a:gd name="T9" fmla="*/ 20 h 139"/>
                <a:gd name="T10" fmla="*/ 226 w 236"/>
                <a:gd name="T11" fmla="*/ 35 h 139"/>
                <a:gd name="T12" fmla="*/ 234 w 236"/>
                <a:gd name="T13" fmla="*/ 51 h 139"/>
                <a:gd name="T14" fmla="*/ 236 w 236"/>
                <a:gd name="T15" fmla="*/ 70 h 139"/>
                <a:gd name="T16" fmla="*/ 234 w 236"/>
                <a:gd name="T17" fmla="*/ 88 h 139"/>
                <a:gd name="T18" fmla="*/ 226 w 236"/>
                <a:gd name="T19" fmla="*/ 105 h 139"/>
                <a:gd name="T20" fmla="*/ 216 w 236"/>
                <a:gd name="T21" fmla="*/ 119 h 139"/>
                <a:gd name="T22" fmla="*/ 201 w 236"/>
                <a:gd name="T23" fmla="*/ 131 h 139"/>
                <a:gd name="T24" fmla="*/ 185 w 236"/>
                <a:gd name="T25" fmla="*/ 137 h 139"/>
                <a:gd name="T26" fmla="*/ 166 w 236"/>
                <a:gd name="T27" fmla="*/ 139 h 139"/>
                <a:gd name="T28" fmla="*/ 70 w 236"/>
                <a:gd name="T29" fmla="*/ 139 h 139"/>
                <a:gd name="T30" fmla="*/ 51 w 236"/>
                <a:gd name="T31" fmla="*/ 137 h 139"/>
                <a:gd name="T32" fmla="*/ 34 w 236"/>
                <a:gd name="T33" fmla="*/ 131 h 139"/>
                <a:gd name="T34" fmla="*/ 20 w 236"/>
                <a:gd name="T35" fmla="*/ 119 h 139"/>
                <a:gd name="T36" fmla="*/ 9 w 236"/>
                <a:gd name="T37" fmla="*/ 105 h 139"/>
                <a:gd name="T38" fmla="*/ 2 w 236"/>
                <a:gd name="T39" fmla="*/ 88 h 139"/>
                <a:gd name="T40" fmla="*/ 0 w 236"/>
                <a:gd name="T41" fmla="*/ 70 h 139"/>
                <a:gd name="T42" fmla="*/ 2 w 236"/>
                <a:gd name="T43" fmla="*/ 51 h 139"/>
                <a:gd name="T44" fmla="*/ 9 w 236"/>
                <a:gd name="T45" fmla="*/ 35 h 139"/>
                <a:gd name="T46" fmla="*/ 20 w 236"/>
                <a:gd name="T47" fmla="*/ 20 h 139"/>
                <a:gd name="T48" fmla="*/ 34 w 236"/>
                <a:gd name="T49" fmla="*/ 10 h 139"/>
                <a:gd name="T50" fmla="*/ 51 w 236"/>
                <a:gd name="T51" fmla="*/ 2 h 139"/>
                <a:gd name="T52" fmla="*/ 70 w 23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139">
                  <a:moveTo>
                    <a:pt x="70" y="0"/>
                  </a:moveTo>
                  <a:lnTo>
                    <a:pt x="166" y="0"/>
                  </a:lnTo>
                  <a:lnTo>
                    <a:pt x="185" y="2"/>
                  </a:lnTo>
                  <a:lnTo>
                    <a:pt x="201" y="10"/>
                  </a:lnTo>
                  <a:lnTo>
                    <a:pt x="216" y="20"/>
                  </a:lnTo>
                  <a:lnTo>
                    <a:pt x="226" y="35"/>
                  </a:lnTo>
                  <a:lnTo>
                    <a:pt x="234" y="51"/>
                  </a:lnTo>
                  <a:lnTo>
                    <a:pt x="236" y="70"/>
                  </a:lnTo>
                  <a:lnTo>
                    <a:pt x="234" y="88"/>
                  </a:lnTo>
                  <a:lnTo>
                    <a:pt x="226" y="105"/>
                  </a:lnTo>
                  <a:lnTo>
                    <a:pt x="216" y="119"/>
                  </a:lnTo>
                  <a:lnTo>
                    <a:pt x="201" y="131"/>
                  </a:lnTo>
                  <a:lnTo>
                    <a:pt x="185" y="137"/>
                  </a:lnTo>
                  <a:lnTo>
                    <a:pt x="16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342"/>
            <p:cNvSpPr>
              <a:spLocks/>
            </p:cNvSpPr>
            <p:nvPr/>
          </p:nvSpPr>
          <p:spPr bwMode="auto">
            <a:xfrm>
              <a:off x="914400" y="3867150"/>
              <a:ext cx="247650" cy="22225"/>
            </a:xfrm>
            <a:custGeom>
              <a:avLst/>
              <a:gdLst>
                <a:gd name="T0" fmla="*/ 70 w 1566"/>
                <a:gd name="T1" fmla="*/ 0 h 139"/>
                <a:gd name="T2" fmla="*/ 1497 w 1566"/>
                <a:gd name="T3" fmla="*/ 0 h 139"/>
                <a:gd name="T4" fmla="*/ 1515 w 1566"/>
                <a:gd name="T5" fmla="*/ 2 h 139"/>
                <a:gd name="T6" fmla="*/ 1532 w 1566"/>
                <a:gd name="T7" fmla="*/ 10 h 139"/>
                <a:gd name="T8" fmla="*/ 1546 w 1566"/>
                <a:gd name="T9" fmla="*/ 20 h 139"/>
                <a:gd name="T10" fmla="*/ 1557 w 1566"/>
                <a:gd name="T11" fmla="*/ 34 h 139"/>
                <a:gd name="T12" fmla="*/ 1564 w 1566"/>
                <a:gd name="T13" fmla="*/ 51 h 139"/>
                <a:gd name="T14" fmla="*/ 1566 w 1566"/>
                <a:gd name="T15" fmla="*/ 70 h 139"/>
                <a:gd name="T16" fmla="*/ 1564 w 1566"/>
                <a:gd name="T17" fmla="*/ 88 h 139"/>
                <a:gd name="T18" fmla="*/ 1557 w 1566"/>
                <a:gd name="T19" fmla="*/ 105 h 139"/>
                <a:gd name="T20" fmla="*/ 1546 w 1566"/>
                <a:gd name="T21" fmla="*/ 119 h 139"/>
                <a:gd name="T22" fmla="*/ 1532 w 1566"/>
                <a:gd name="T23" fmla="*/ 130 h 139"/>
                <a:gd name="T24" fmla="*/ 1515 w 1566"/>
                <a:gd name="T25" fmla="*/ 137 h 139"/>
                <a:gd name="T26" fmla="*/ 1497 w 1566"/>
                <a:gd name="T27" fmla="*/ 139 h 139"/>
                <a:gd name="T28" fmla="*/ 70 w 1566"/>
                <a:gd name="T29" fmla="*/ 139 h 139"/>
                <a:gd name="T30" fmla="*/ 52 w 1566"/>
                <a:gd name="T31" fmla="*/ 137 h 139"/>
                <a:gd name="T32" fmla="*/ 35 w 1566"/>
                <a:gd name="T33" fmla="*/ 130 h 139"/>
                <a:gd name="T34" fmla="*/ 21 w 1566"/>
                <a:gd name="T35" fmla="*/ 119 h 139"/>
                <a:gd name="T36" fmla="*/ 10 w 1566"/>
                <a:gd name="T37" fmla="*/ 105 h 139"/>
                <a:gd name="T38" fmla="*/ 3 w 1566"/>
                <a:gd name="T39" fmla="*/ 88 h 139"/>
                <a:gd name="T40" fmla="*/ 0 w 1566"/>
                <a:gd name="T41" fmla="*/ 70 h 139"/>
                <a:gd name="T42" fmla="*/ 3 w 1566"/>
                <a:gd name="T43" fmla="*/ 51 h 139"/>
                <a:gd name="T44" fmla="*/ 10 w 1566"/>
                <a:gd name="T45" fmla="*/ 34 h 139"/>
                <a:gd name="T46" fmla="*/ 21 w 1566"/>
                <a:gd name="T47" fmla="*/ 20 h 139"/>
                <a:gd name="T48" fmla="*/ 35 w 1566"/>
                <a:gd name="T49" fmla="*/ 10 h 139"/>
                <a:gd name="T50" fmla="*/ 52 w 1566"/>
                <a:gd name="T51" fmla="*/ 2 h 139"/>
                <a:gd name="T52" fmla="*/ 70 w 156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6" h="139">
                  <a:moveTo>
                    <a:pt x="70" y="0"/>
                  </a:moveTo>
                  <a:lnTo>
                    <a:pt x="1497" y="0"/>
                  </a:lnTo>
                  <a:lnTo>
                    <a:pt x="1515" y="2"/>
                  </a:lnTo>
                  <a:lnTo>
                    <a:pt x="1532" y="10"/>
                  </a:lnTo>
                  <a:lnTo>
                    <a:pt x="1546" y="20"/>
                  </a:lnTo>
                  <a:lnTo>
                    <a:pt x="1557" y="34"/>
                  </a:lnTo>
                  <a:lnTo>
                    <a:pt x="1564" y="51"/>
                  </a:lnTo>
                  <a:lnTo>
                    <a:pt x="1566" y="70"/>
                  </a:lnTo>
                  <a:lnTo>
                    <a:pt x="1564" y="88"/>
                  </a:lnTo>
                  <a:lnTo>
                    <a:pt x="1557" y="105"/>
                  </a:lnTo>
                  <a:lnTo>
                    <a:pt x="1546" y="119"/>
                  </a:lnTo>
                  <a:lnTo>
                    <a:pt x="1532" y="130"/>
                  </a:lnTo>
                  <a:lnTo>
                    <a:pt x="1515" y="137"/>
                  </a:lnTo>
                  <a:lnTo>
                    <a:pt x="149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Freeform 343"/>
            <p:cNvSpPr>
              <a:spLocks/>
            </p:cNvSpPr>
            <p:nvPr/>
          </p:nvSpPr>
          <p:spPr bwMode="auto">
            <a:xfrm>
              <a:off x="854075" y="3867150"/>
              <a:ext cx="36513" cy="22225"/>
            </a:xfrm>
            <a:custGeom>
              <a:avLst/>
              <a:gdLst>
                <a:gd name="T0" fmla="*/ 70 w 236"/>
                <a:gd name="T1" fmla="*/ 0 h 139"/>
                <a:gd name="T2" fmla="*/ 166 w 236"/>
                <a:gd name="T3" fmla="*/ 0 h 139"/>
                <a:gd name="T4" fmla="*/ 185 w 236"/>
                <a:gd name="T5" fmla="*/ 2 h 139"/>
                <a:gd name="T6" fmla="*/ 201 w 236"/>
                <a:gd name="T7" fmla="*/ 10 h 139"/>
                <a:gd name="T8" fmla="*/ 216 w 236"/>
                <a:gd name="T9" fmla="*/ 20 h 139"/>
                <a:gd name="T10" fmla="*/ 226 w 236"/>
                <a:gd name="T11" fmla="*/ 34 h 139"/>
                <a:gd name="T12" fmla="*/ 234 w 236"/>
                <a:gd name="T13" fmla="*/ 51 h 139"/>
                <a:gd name="T14" fmla="*/ 236 w 236"/>
                <a:gd name="T15" fmla="*/ 70 h 139"/>
                <a:gd name="T16" fmla="*/ 234 w 236"/>
                <a:gd name="T17" fmla="*/ 88 h 139"/>
                <a:gd name="T18" fmla="*/ 226 w 236"/>
                <a:gd name="T19" fmla="*/ 105 h 139"/>
                <a:gd name="T20" fmla="*/ 216 w 236"/>
                <a:gd name="T21" fmla="*/ 119 h 139"/>
                <a:gd name="T22" fmla="*/ 201 w 236"/>
                <a:gd name="T23" fmla="*/ 130 h 139"/>
                <a:gd name="T24" fmla="*/ 185 w 236"/>
                <a:gd name="T25" fmla="*/ 137 h 139"/>
                <a:gd name="T26" fmla="*/ 166 w 236"/>
                <a:gd name="T27" fmla="*/ 139 h 139"/>
                <a:gd name="T28" fmla="*/ 70 w 236"/>
                <a:gd name="T29" fmla="*/ 139 h 139"/>
                <a:gd name="T30" fmla="*/ 51 w 236"/>
                <a:gd name="T31" fmla="*/ 137 h 139"/>
                <a:gd name="T32" fmla="*/ 34 w 236"/>
                <a:gd name="T33" fmla="*/ 130 h 139"/>
                <a:gd name="T34" fmla="*/ 20 w 236"/>
                <a:gd name="T35" fmla="*/ 119 h 139"/>
                <a:gd name="T36" fmla="*/ 9 w 236"/>
                <a:gd name="T37" fmla="*/ 105 h 139"/>
                <a:gd name="T38" fmla="*/ 2 w 236"/>
                <a:gd name="T39" fmla="*/ 88 h 139"/>
                <a:gd name="T40" fmla="*/ 0 w 236"/>
                <a:gd name="T41" fmla="*/ 70 h 139"/>
                <a:gd name="T42" fmla="*/ 2 w 236"/>
                <a:gd name="T43" fmla="*/ 51 h 139"/>
                <a:gd name="T44" fmla="*/ 9 w 236"/>
                <a:gd name="T45" fmla="*/ 34 h 139"/>
                <a:gd name="T46" fmla="*/ 20 w 236"/>
                <a:gd name="T47" fmla="*/ 20 h 139"/>
                <a:gd name="T48" fmla="*/ 34 w 236"/>
                <a:gd name="T49" fmla="*/ 10 h 139"/>
                <a:gd name="T50" fmla="*/ 51 w 236"/>
                <a:gd name="T51" fmla="*/ 2 h 139"/>
                <a:gd name="T52" fmla="*/ 70 w 23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139">
                  <a:moveTo>
                    <a:pt x="70" y="0"/>
                  </a:moveTo>
                  <a:lnTo>
                    <a:pt x="166" y="0"/>
                  </a:lnTo>
                  <a:lnTo>
                    <a:pt x="185" y="2"/>
                  </a:lnTo>
                  <a:lnTo>
                    <a:pt x="201" y="10"/>
                  </a:lnTo>
                  <a:lnTo>
                    <a:pt x="216" y="20"/>
                  </a:lnTo>
                  <a:lnTo>
                    <a:pt x="226" y="34"/>
                  </a:lnTo>
                  <a:lnTo>
                    <a:pt x="234" y="51"/>
                  </a:lnTo>
                  <a:lnTo>
                    <a:pt x="236" y="70"/>
                  </a:lnTo>
                  <a:lnTo>
                    <a:pt x="234" y="88"/>
                  </a:lnTo>
                  <a:lnTo>
                    <a:pt x="226" y="105"/>
                  </a:lnTo>
                  <a:lnTo>
                    <a:pt x="216" y="119"/>
                  </a:lnTo>
                  <a:lnTo>
                    <a:pt x="201" y="130"/>
                  </a:lnTo>
                  <a:lnTo>
                    <a:pt x="185" y="137"/>
                  </a:lnTo>
                  <a:lnTo>
                    <a:pt x="16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Freeform 344"/>
            <p:cNvSpPr>
              <a:spLocks/>
            </p:cNvSpPr>
            <p:nvPr/>
          </p:nvSpPr>
          <p:spPr bwMode="auto">
            <a:xfrm>
              <a:off x="914400" y="3921125"/>
              <a:ext cx="247650" cy="22225"/>
            </a:xfrm>
            <a:custGeom>
              <a:avLst/>
              <a:gdLst>
                <a:gd name="T0" fmla="*/ 70 w 1566"/>
                <a:gd name="T1" fmla="*/ 0 h 140"/>
                <a:gd name="T2" fmla="*/ 1497 w 1566"/>
                <a:gd name="T3" fmla="*/ 0 h 140"/>
                <a:gd name="T4" fmla="*/ 1515 w 1566"/>
                <a:gd name="T5" fmla="*/ 3 h 140"/>
                <a:gd name="T6" fmla="*/ 1532 w 1566"/>
                <a:gd name="T7" fmla="*/ 9 h 140"/>
                <a:gd name="T8" fmla="*/ 1546 w 1566"/>
                <a:gd name="T9" fmla="*/ 20 h 140"/>
                <a:gd name="T10" fmla="*/ 1557 w 1566"/>
                <a:gd name="T11" fmla="*/ 35 h 140"/>
                <a:gd name="T12" fmla="*/ 1564 w 1566"/>
                <a:gd name="T13" fmla="*/ 51 h 140"/>
                <a:gd name="T14" fmla="*/ 1566 w 1566"/>
                <a:gd name="T15" fmla="*/ 70 h 140"/>
                <a:gd name="T16" fmla="*/ 1564 w 1566"/>
                <a:gd name="T17" fmla="*/ 88 h 140"/>
                <a:gd name="T18" fmla="*/ 1557 w 1566"/>
                <a:gd name="T19" fmla="*/ 105 h 140"/>
                <a:gd name="T20" fmla="*/ 1546 w 1566"/>
                <a:gd name="T21" fmla="*/ 119 h 140"/>
                <a:gd name="T22" fmla="*/ 1532 w 1566"/>
                <a:gd name="T23" fmla="*/ 130 h 140"/>
                <a:gd name="T24" fmla="*/ 1515 w 1566"/>
                <a:gd name="T25" fmla="*/ 137 h 140"/>
                <a:gd name="T26" fmla="*/ 1497 w 1566"/>
                <a:gd name="T27" fmla="*/ 140 h 140"/>
                <a:gd name="T28" fmla="*/ 70 w 1566"/>
                <a:gd name="T29" fmla="*/ 140 h 140"/>
                <a:gd name="T30" fmla="*/ 52 w 1566"/>
                <a:gd name="T31" fmla="*/ 137 h 140"/>
                <a:gd name="T32" fmla="*/ 35 w 1566"/>
                <a:gd name="T33" fmla="*/ 130 h 140"/>
                <a:gd name="T34" fmla="*/ 21 w 1566"/>
                <a:gd name="T35" fmla="*/ 119 h 140"/>
                <a:gd name="T36" fmla="*/ 10 w 1566"/>
                <a:gd name="T37" fmla="*/ 105 h 140"/>
                <a:gd name="T38" fmla="*/ 3 w 1566"/>
                <a:gd name="T39" fmla="*/ 88 h 140"/>
                <a:gd name="T40" fmla="*/ 0 w 1566"/>
                <a:gd name="T41" fmla="*/ 70 h 140"/>
                <a:gd name="T42" fmla="*/ 3 w 1566"/>
                <a:gd name="T43" fmla="*/ 51 h 140"/>
                <a:gd name="T44" fmla="*/ 10 w 1566"/>
                <a:gd name="T45" fmla="*/ 35 h 140"/>
                <a:gd name="T46" fmla="*/ 21 w 1566"/>
                <a:gd name="T47" fmla="*/ 20 h 140"/>
                <a:gd name="T48" fmla="*/ 35 w 1566"/>
                <a:gd name="T49" fmla="*/ 9 h 140"/>
                <a:gd name="T50" fmla="*/ 52 w 1566"/>
                <a:gd name="T51" fmla="*/ 3 h 140"/>
                <a:gd name="T52" fmla="*/ 70 w 156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6" h="140">
                  <a:moveTo>
                    <a:pt x="70" y="0"/>
                  </a:moveTo>
                  <a:lnTo>
                    <a:pt x="1497" y="0"/>
                  </a:lnTo>
                  <a:lnTo>
                    <a:pt x="1515" y="3"/>
                  </a:lnTo>
                  <a:lnTo>
                    <a:pt x="1532" y="9"/>
                  </a:lnTo>
                  <a:lnTo>
                    <a:pt x="1546" y="20"/>
                  </a:lnTo>
                  <a:lnTo>
                    <a:pt x="1557" y="35"/>
                  </a:lnTo>
                  <a:lnTo>
                    <a:pt x="1564" y="51"/>
                  </a:lnTo>
                  <a:lnTo>
                    <a:pt x="1566" y="70"/>
                  </a:lnTo>
                  <a:lnTo>
                    <a:pt x="1564" y="88"/>
                  </a:lnTo>
                  <a:lnTo>
                    <a:pt x="1557" y="105"/>
                  </a:lnTo>
                  <a:lnTo>
                    <a:pt x="1546" y="119"/>
                  </a:lnTo>
                  <a:lnTo>
                    <a:pt x="1532" y="130"/>
                  </a:lnTo>
                  <a:lnTo>
                    <a:pt x="1515" y="137"/>
                  </a:lnTo>
                  <a:lnTo>
                    <a:pt x="1497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Freeform 345"/>
            <p:cNvSpPr>
              <a:spLocks/>
            </p:cNvSpPr>
            <p:nvPr/>
          </p:nvSpPr>
          <p:spPr bwMode="auto">
            <a:xfrm>
              <a:off x="854075" y="3921125"/>
              <a:ext cx="36513" cy="22225"/>
            </a:xfrm>
            <a:custGeom>
              <a:avLst/>
              <a:gdLst>
                <a:gd name="T0" fmla="*/ 70 w 236"/>
                <a:gd name="T1" fmla="*/ 0 h 140"/>
                <a:gd name="T2" fmla="*/ 166 w 236"/>
                <a:gd name="T3" fmla="*/ 0 h 140"/>
                <a:gd name="T4" fmla="*/ 185 w 236"/>
                <a:gd name="T5" fmla="*/ 3 h 140"/>
                <a:gd name="T6" fmla="*/ 201 w 236"/>
                <a:gd name="T7" fmla="*/ 9 h 140"/>
                <a:gd name="T8" fmla="*/ 216 w 236"/>
                <a:gd name="T9" fmla="*/ 20 h 140"/>
                <a:gd name="T10" fmla="*/ 226 w 236"/>
                <a:gd name="T11" fmla="*/ 35 h 140"/>
                <a:gd name="T12" fmla="*/ 234 w 236"/>
                <a:gd name="T13" fmla="*/ 51 h 140"/>
                <a:gd name="T14" fmla="*/ 236 w 236"/>
                <a:gd name="T15" fmla="*/ 70 h 140"/>
                <a:gd name="T16" fmla="*/ 234 w 236"/>
                <a:gd name="T17" fmla="*/ 88 h 140"/>
                <a:gd name="T18" fmla="*/ 226 w 236"/>
                <a:gd name="T19" fmla="*/ 105 h 140"/>
                <a:gd name="T20" fmla="*/ 216 w 236"/>
                <a:gd name="T21" fmla="*/ 119 h 140"/>
                <a:gd name="T22" fmla="*/ 201 w 236"/>
                <a:gd name="T23" fmla="*/ 130 h 140"/>
                <a:gd name="T24" fmla="*/ 185 w 236"/>
                <a:gd name="T25" fmla="*/ 137 h 140"/>
                <a:gd name="T26" fmla="*/ 166 w 236"/>
                <a:gd name="T27" fmla="*/ 140 h 140"/>
                <a:gd name="T28" fmla="*/ 70 w 236"/>
                <a:gd name="T29" fmla="*/ 140 h 140"/>
                <a:gd name="T30" fmla="*/ 51 w 236"/>
                <a:gd name="T31" fmla="*/ 137 h 140"/>
                <a:gd name="T32" fmla="*/ 34 w 236"/>
                <a:gd name="T33" fmla="*/ 130 h 140"/>
                <a:gd name="T34" fmla="*/ 20 w 236"/>
                <a:gd name="T35" fmla="*/ 119 h 140"/>
                <a:gd name="T36" fmla="*/ 9 w 236"/>
                <a:gd name="T37" fmla="*/ 105 h 140"/>
                <a:gd name="T38" fmla="*/ 2 w 236"/>
                <a:gd name="T39" fmla="*/ 88 h 140"/>
                <a:gd name="T40" fmla="*/ 0 w 236"/>
                <a:gd name="T41" fmla="*/ 70 h 140"/>
                <a:gd name="T42" fmla="*/ 2 w 236"/>
                <a:gd name="T43" fmla="*/ 51 h 140"/>
                <a:gd name="T44" fmla="*/ 9 w 236"/>
                <a:gd name="T45" fmla="*/ 35 h 140"/>
                <a:gd name="T46" fmla="*/ 20 w 236"/>
                <a:gd name="T47" fmla="*/ 20 h 140"/>
                <a:gd name="T48" fmla="*/ 34 w 236"/>
                <a:gd name="T49" fmla="*/ 9 h 140"/>
                <a:gd name="T50" fmla="*/ 51 w 236"/>
                <a:gd name="T51" fmla="*/ 3 h 140"/>
                <a:gd name="T52" fmla="*/ 70 w 23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140">
                  <a:moveTo>
                    <a:pt x="70" y="0"/>
                  </a:moveTo>
                  <a:lnTo>
                    <a:pt x="166" y="0"/>
                  </a:lnTo>
                  <a:lnTo>
                    <a:pt x="185" y="3"/>
                  </a:lnTo>
                  <a:lnTo>
                    <a:pt x="201" y="9"/>
                  </a:lnTo>
                  <a:lnTo>
                    <a:pt x="216" y="20"/>
                  </a:lnTo>
                  <a:lnTo>
                    <a:pt x="226" y="35"/>
                  </a:lnTo>
                  <a:lnTo>
                    <a:pt x="234" y="51"/>
                  </a:lnTo>
                  <a:lnTo>
                    <a:pt x="236" y="70"/>
                  </a:lnTo>
                  <a:lnTo>
                    <a:pt x="234" y="88"/>
                  </a:lnTo>
                  <a:lnTo>
                    <a:pt x="226" y="105"/>
                  </a:lnTo>
                  <a:lnTo>
                    <a:pt x="216" y="119"/>
                  </a:lnTo>
                  <a:lnTo>
                    <a:pt x="201" y="130"/>
                  </a:lnTo>
                  <a:lnTo>
                    <a:pt x="185" y="137"/>
                  </a:lnTo>
                  <a:lnTo>
                    <a:pt x="16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9" name="Group 1028"/>
          <p:cNvGrpSpPr/>
          <p:nvPr/>
        </p:nvGrpSpPr>
        <p:grpSpPr>
          <a:xfrm>
            <a:off x="10958784" y="4344841"/>
            <a:ext cx="555625" cy="331787"/>
            <a:chOff x="10980738" y="4344988"/>
            <a:chExt cx="555625" cy="331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7" name="Freeform 350"/>
            <p:cNvSpPr>
              <a:spLocks noEditPoints="1"/>
            </p:cNvSpPr>
            <p:nvPr/>
          </p:nvSpPr>
          <p:spPr bwMode="auto">
            <a:xfrm>
              <a:off x="10980738" y="4344988"/>
              <a:ext cx="555625" cy="331787"/>
            </a:xfrm>
            <a:custGeom>
              <a:avLst/>
              <a:gdLst>
                <a:gd name="T0" fmla="*/ 2602 w 3500"/>
                <a:gd name="T1" fmla="*/ 1572 h 2087"/>
                <a:gd name="T2" fmla="*/ 2522 w 3500"/>
                <a:gd name="T3" fmla="*/ 1723 h 2087"/>
                <a:gd name="T4" fmla="*/ 2527 w 3500"/>
                <a:gd name="T5" fmla="*/ 1786 h 2087"/>
                <a:gd name="T6" fmla="*/ 2629 w 3500"/>
                <a:gd name="T7" fmla="*/ 1920 h 2087"/>
                <a:gd name="T8" fmla="*/ 2798 w 3500"/>
                <a:gd name="T9" fmla="*/ 1936 h 2087"/>
                <a:gd name="T10" fmla="*/ 2918 w 3500"/>
                <a:gd name="T11" fmla="*/ 1834 h 2087"/>
                <a:gd name="T12" fmla="*/ 2930 w 3500"/>
                <a:gd name="T13" fmla="*/ 1670 h 2087"/>
                <a:gd name="T14" fmla="*/ 2828 w 3500"/>
                <a:gd name="T15" fmla="*/ 1550 h 2087"/>
                <a:gd name="T16" fmla="*/ 602 w 3500"/>
                <a:gd name="T17" fmla="*/ 1530 h 2087"/>
                <a:gd name="T18" fmla="*/ 467 w 3500"/>
                <a:gd name="T19" fmla="*/ 1613 h 2087"/>
                <a:gd name="T20" fmla="*/ 428 w 3500"/>
                <a:gd name="T21" fmla="*/ 1771 h 2087"/>
                <a:gd name="T22" fmla="*/ 512 w 3500"/>
                <a:gd name="T23" fmla="*/ 1906 h 2087"/>
                <a:gd name="T24" fmla="*/ 670 w 3500"/>
                <a:gd name="T25" fmla="*/ 1944 h 2087"/>
                <a:gd name="T26" fmla="*/ 805 w 3500"/>
                <a:gd name="T27" fmla="*/ 1860 h 2087"/>
                <a:gd name="T28" fmla="*/ 843 w 3500"/>
                <a:gd name="T29" fmla="*/ 1703 h 2087"/>
                <a:gd name="T30" fmla="*/ 759 w 3500"/>
                <a:gd name="T31" fmla="*/ 1567 h 2087"/>
                <a:gd name="T32" fmla="*/ 139 w 3500"/>
                <a:gd name="T33" fmla="*/ 1305 h 2087"/>
                <a:gd name="T34" fmla="*/ 343 w 3500"/>
                <a:gd name="T35" fmla="*/ 1547 h 2087"/>
                <a:gd name="T36" fmla="*/ 506 w 3500"/>
                <a:gd name="T37" fmla="*/ 1412 h 2087"/>
                <a:gd name="T38" fmla="*/ 724 w 3500"/>
                <a:gd name="T39" fmla="*/ 1398 h 2087"/>
                <a:gd name="T40" fmla="*/ 904 w 3500"/>
                <a:gd name="T41" fmla="*/ 1512 h 2087"/>
                <a:gd name="T42" fmla="*/ 2148 w 3500"/>
                <a:gd name="T43" fmla="*/ 1667 h 2087"/>
                <a:gd name="T44" fmla="*/ 1469 w 3500"/>
                <a:gd name="T45" fmla="*/ 1535 h 2087"/>
                <a:gd name="T46" fmla="*/ 1458 w 3500"/>
                <a:gd name="T47" fmla="*/ 1451 h 2087"/>
                <a:gd name="T48" fmla="*/ 2148 w 3500"/>
                <a:gd name="T49" fmla="*/ 1416 h 2087"/>
                <a:gd name="T50" fmla="*/ 3361 w 3500"/>
                <a:gd name="T51" fmla="*/ 1335 h 2087"/>
                <a:gd name="T52" fmla="*/ 3114 w 3500"/>
                <a:gd name="T53" fmla="*/ 855 h 2087"/>
                <a:gd name="T54" fmla="*/ 2948 w 3500"/>
                <a:gd name="T55" fmla="*/ 327 h 2087"/>
                <a:gd name="T56" fmla="*/ 2287 w 3500"/>
                <a:gd name="T57" fmla="*/ 302 h 2087"/>
                <a:gd name="T58" fmla="*/ 2438 w 3500"/>
                <a:gd name="T59" fmla="*/ 1547 h 2087"/>
                <a:gd name="T60" fmla="*/ 2602 w 3500"/>
                <a:gd name="T61" fmla="*/ 1412 h 2087"/>
                <a:gd name="T62" fmla="*/ 2820 w 3500"/>
                <a:gd name="T63" fmla="*/ 1398 h 2087"/>
                <a:gd name="T64" fmla="*/ 2999 w 3500"/>
                <a:gd name="T65" fmla="*/ 1512 h 2087"/>
                <a:gd name="T66" fmla="*/ 3361 w 3500"/>
                <a:gd name="T67" fmla="*/ 1667 h 2087"/>
                <a:gd name="T68" fmla="*/ 3109 w 3500"/>
                <a:gd name="T69" fmla="*/ 1454 h 2087"/>
                <a:gd name="T70" fmla="*/ 3091 w 3500"/>
                <a:gd name="T71" fmla="*/ 1172 h 2087"/>
                <a:gd name="T72" fmla="*/ 3158 w 3500"/>
                <a:gd name="T73" fmla="*/ 1121 h 2087"/>
                <a:gd name="T74" fmla="*/ 2603 w 3500"/>
                <a:gd name="T75" fmla="*/ 993 h 2087"/>
                <a:gd name="T76" fmla="*/ 2552 w 3500"/>
                <a:gd name="T77" fmla="*/ 926 h 2087"/>
                <a:gd name="T78" fmla="*/ 2148 w 3500"/>
                <a:gd name="T79" fmla="*/ 1166 h 2087"/>
                <a:gd name="T80" fmla="*/ 2236 w 3500"/>
                <a:gd name="T81" fmla="*/ 2 h 2087"/>
                <a:gd name="T82" fmla="*/ 2287 w 3500"/>
                <a:gd name="T83" fmla="*/ 70 h 2087"/>
                <a:gd name="T84" fmla="*/ 2981 w 3500"/>
                <a:gd name="T85" fmla="*/ 186 h 2087"/>
                <a:gd name="T86" fmla="*/ 3120 w 3500"/>
                <a:gd name="T87" fmla="*/ 312 h 2087"/>
                <a:gd name="T88" fmla="*/ 3480 w 3500"/>
                <a:gd name="T89" fmla="*/ 1010 h 2087"/>
                <a:gd name="T90" fmla="*/ 3498 w 3500"/>
                <a:gd name="T91" fmla="*/ 1755 h 2087"/>
                <a:gd name="T92" fmla="*/ 3430 w 3500"/>
                <a:gd name="T93" fmla="*/ 1806 h 2087"/>
                <a:gd name="T94" fmla="*/ 2999 w 3500"/>
                <a:gd name="T95" fmla="*/ 1961 h 2087"/>
                <a:gd name="T96" fmla="*/ 2820 w 3500"/>
                <a:gd name="T97" fmla="*/ 2075 h 2087"/>
                <a:gd name="T98" fmla="*/ 2602 w 3500"/>
                <a:gd name="T99" fmla="*/ 2061 h 2087"/>
                <a:gd name="T100" fmla="*/ 2438 w 3500"/>
                <a:gd name="T101" fmla="*/ 1927 h 2087"/>
                <a:gd name="T102" fmla="*/ 978 w 3500"/>
                <a:gd name="T103" fmla="*/ 1806 h 2087"/>
                <a:gd name="T104" fmla="*/ 874 w 3500"/>
                <a:gd name="T105" fmla="*/ 1992 h 2087"/>
                <a:gd name="T106" fmla="*/ 681 w 3500"/>
                <a:gd name="T107" fmla="*/ 2084 h 2087"/>
                <a:gd name="T108" fmla="*/ 467 w 3500"/>
                <a:gd name="T109" fmla="*/ 2043 h 2087"/>
                <a:gd name="T110" fmla="*/ 321 w 3500"/>
                <a:gd name="T111" fmla="*/ 1889 h 2087"/>
                <a:gd name="T112" fmla="*/ 35 w 3500"/>
                <a:gd name="T113" fmla="*/ 1797 h 2087"/>
                <a:gd name="T114" fmla="*/ 0 w 3500"/>
                <a:gd name="T115" fmla="*/ 70 h 2087"/>
                <a:gd name="T116" fmla="*/ 51 w 3500"/>
                <a:gd name="T117" fmla="*/ 2 h 2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00" h="2087">
                  <a:moveTo>
                    <a:pt x="2732" y="1526"/>
                  </a:moveTo>
                  <a:lnTo>
                    <a:pt x="2696" y="1530"/>
                  </a:lnTo>
                  <a:lnTo>
                    <a:pt x="2661" y="1538"/>
                  </a:lnTo>
                  <a:lnTo>
                    <a:pt x="2629" y="1553"/>
                  </a:lnTo>
                  <a:lnTo>
                    <a:pt x="2602" y="1572"/>
                  </a:lnTo>
                  <a:lnTo>
                    <a:pt x="2576" y="1596"/>
                  </a:lnTo>
                  <a:lnTo>
                    <a:pt x="2555" y="1623"/>
                  </a:lnTo>
                  <a:lnTo>
                    <a:pt x="2539" y="1654"/>
                  </a:lnTo>
                  <a:lnTo>
                    <a:pt x="2527" y="1687"/>
                  </a:lnTo>
                  <a:lnTo>
                    <a:pt x="2522" y="1723"/>
                  </a:lnTo>
                  <a:lnTo>
                    <a:pt x="2523" y="1730"/>
                  </a:lnTo>
                  <a:lnTo>
                    <a:pt x="2524" y="1737"/>
                  </a:lnTo>
                  <a:lnTo>
                    <a:pt x="2523" y="1743"/>
                  </a:lnTo>
                  <a:lnTo>
                    <a:pt x="2522" y="1751"/>
                  </a:lnTo>
                  <a:lnTo>
                    <a:pt x="2527" y="1786"/>
                  </a:lnTo>
                  <a:lnTo>
                    <a:pt x="2539" y="1820"/>
                  </a:lnTo>
                  <a:lnTo>
                    <a:pt x="2555" y="1850"/>
                  </a:lnTo>
                  <a:lnTo>
                    <a:pt x="2576" y="1877"/>
                  </a:lnTo>
                  <a:lnTo>
                    <a:pt x="2602" y="1901"/>
                  </a:lnTo>
                  <a:lnTo>
                    <a:pt x="2629" y="1920"/>
                  </a:lnTo>
                  <a:lnTo>
                    <a:pt x="2661" y="1935"/>
                  </a:lnTo>
                  <a:lnTo>
                    <a:pt x="2696" y="1943"/>
                  </a:lnTo>
                  <a:lnTo>
                    <a:pt x="2732" y="1947"/>
                  </a:lnTo>
                  <a:lnTo>
                    <a:pt x="2766" y="1944"/>
                  </a:lnTo>
                  <a:lnTo>
                    <a:pt x="2798" y="1936"/>
                  </a:lnTo>
                  <a:lnTo>
                    <a:pt x="2828" y="1923"/>
                  </a:lnTo>
                  <a:lnTo>
                    <a:pt x="2855" y="1906"/>
                  </a:lnTo>
                  <a:lnTo>
                    <a:pt x="2880" y="1885"/>
                  </a:lnTo>
                  <a:lnTo>
                    <a:pt x="2901" y="1860"/>
                  </a:lnTo>
                  <a:lnTo>
                    <a:pt x="2918" y="1834"/>
                  </a:lnTo>
                  <a:lnTo>
                    <a:pt x="2930" y="1803"/>
                  </a:lnTo>
                  <a:lnTo>
                    <a:pt x="2939" y="1771"/>
                  </a:lnTo>
                  <a:lnTo>
                    <a:pt x="2941" y="1737"/>
                  </a:lnTo>
                  <a:lnTo>
                    <a:pt x="2939" y="1703"/>
                  </a:lnTo>
                  <a:lnTo>
                    <a:pt x="2930" y="1670"/>
                  </a:lnTo>
                  <a:lnTo>
                    <a:pt x="2918" y="1640"/>
                  </a:lnTo>
                  <a:lnTo>
                    <a:pt x="2901" y="1613"/>
                  </a:lnTo>
                  <a:lnTo>
                    <a:pt x="2880" y="1588"/>
                  </a:lnTo>
                  <a:lnTo>
                    <a:pt x="2855" y="1567"/>
                  </a:lnTo>
                  <a:lnTo>
                    <a:pt x="2828" y="1550"/>
                  </a:lnTo>
                  <a:lnTo>
                    <a:pt x="2798" y="1537"/>
                  </a:lnTo>
                  <a:lnTo>
                    <a:pt x="2766" y="1530"/>
                  </a:lnTo>
                  <a:lnTo>
                    <a:pt x="2732" y="1526"/>
                  </a:lnTo>
                  <a:close/>
                  <a:moveTo>
                    <a:pt x="636" y="1526"/>
                  </a:moveTo>
                  <a:lnTo>
                    <a:pt x="602" y="1530"/>
                  </a:lnTo>
                  <a:lnTo>
                    <a:pt x="570" y="1537"/>
                  </a:lnTo>
                  <a:lnTo>
                    <a:pt x="540" y="1550"/>
                  </a:lnTo>
                  <a:lnTo>
                    <a:pt x="512" y="1567"/>
                  </a:lnTo>
                  <a:lnTo>
                    <a:pt x="488" y="1588"/>
                  </a:lnTo>
                  <a:lnTo>
                    <a:pt x="467" y="1613"/>
                  </a:lnTo>
                  <a:lnTo>
                    <a:pt x="450" y="1640"/>
                  </a:lnTo>
                  <a:lnTo>
                    <a:pt x="437" y="1670"/>
                  </a:lnTo>
                  <a:lnTo>
                    <a:pt x="428" y="1703"/>
                  </a:lnTo>
                  <a:lnTo>
                    <a:pt x="426" y="1737"/>
                  </a:lnTo>
                  <a:lnTo>
                    <a:pt x="428" y="1771"/>
                  </a:lnTo>
                  <a:lnTo>
                    <a:pt x="437" y="1803"/>
                  </a:lnTo>
                  <a:lnTo>
                    <a:pt x="450" y="1833"/>
                  </a:lnTo>
                  <a:lnTo>
                    <a:pt x="467" y="1860"/>
                  </a:lnTo>
                  <a:lnTo>
                    <a:pt x="488" y="1885"/>
                  </a:lnTo>
                  <a:lnTo>
                    <a:pt x="512" y="1906"/>
                  </a:lnTo>
                  <a:lnTo>
                    <a:pt x="540" y="1923"/>
                  </a:lnTo>
                  <a:lnTo>
                    <a:pt x="570" y="1936"/>
                  </a:lnTo>
                  <a:lnTo>
                    <a:pt x="602" y="1944"/>
                  </a:lnTo>
                  <a:lnTo>
                    <a:pt x="636" y="1947"/>
                  </a:lnTo>
                  <a:lnTo>
                    <a:pt x="670" y="1944"/>
                  </a:lnTo>
                  <a:lnTo>
                    <a:pt x="702" y="1936"/>
                  </a:lnTo>
                  <a:lnTo>
                    <a:pt x="732" y="1923"/>
                  </a:lnTo>
                  <a:lnTo>
                    <a:pt x="759" y="1906"/>
                  </a:lnTo>
                  <a:lnTo>
                    <a:pt x="784" y="1885"/>
                  </a:lnTo>
                  <a:lnTo>
                    <a:pt x="805" y="1860"/>
                  </a:lnTo>
                  <a:lnTo>
                    <a:pt x="822" y="1833"/>
                  </a:lnTo>
                  <a:lnTo>
                    <a:pt x="835" y="1803"/>
                  </a:lnTo>
                  <a:lnTo>
                    <a:pt x="843" y="1771"/>
                  </a:lnTo>
                  <a:lnTo>
                    <a:pt x="845" y="1737"/>
                  </a:lnTo>
                  <a:lnTo>
                    <a:pt x="843" y="1703"/>
                  </a:lnTo>
                  <a:lnTo>
                    <a:pt x="835" y="1670"/>
                  </a:lnTo>
                  <a:lnTo>
                    <a:pt x="822" y="1640"/>
                  </a:lnTo>
                  <a:lnTo>
                    <a:pt x="805" y="1613"/>
                  </a:lnTo>
                  <a:lnTo>
                    <a:pt x="784" y="1588"/>
                  </a:lnTo>
                  <a:lnTo>
                    <a:pt x="759" y="1567"/>
                  </a:lnTo>
                  <a:lnTo>
                    <a:pt x="732" y="1550"/>
                  </a:lnTo>
                  <a:lnTo>
                    <a:pt x="702" y="1537"/>
                  </a:lnTo>
                  <a:lnTo>
                    <a:pt x="670" y="1530"/>
                  </a:lnTo>
                  <a:lnTo>
                    <a:pt x="636" y="1526"/>
                  </a:lnTo>
                  <a:close/>
                  <a:moveTo>
                    <a:pt x="139" y="1305"/>
                  </a:moveTo>
                  <a:lnTo>
                    <a:pt x="139" y="1667"/>
                  </a:lnTo>
                  <a:lnTo>
                    <a:pt x="294" y="1667"/>
                  </a:lnTo>
                  <a:lnTo>
                    <a:pt x="305" y="1624"/>
                  </a:lnTo>
                  <a:lnTo>
                    <a:pt x="321" y="1584"/>
                  </a:lnTo>
                  <a:lnTo>
                    <a:pt x="343" y="1547"/>
                  </a:lnTo>
                  <a:lnTo>
                    <a:pt x="368" y="1512"/>
                  </a:lnTo>
                  <a:lnTo>
                    <a:pt x="398" y="1481"/>
                  </a:lnTo>
                  <a:lnTo>
                    <a:pt x="431" y="1454"/>
                  </a:lnTo>
                  <a:lnTo>
                    <a:pt x="467" y="1431"/>
                  </a:lnTo>
                  <a:lnTo>
                    <a:pt x="506" y="1412"/>
                  </a:lnTo>
                  <a:lnTo>
                    <a:pt x="547" y="1398"/>
                  </a:lnTo>
                  <a:lnTo>
                    <a:pt x="591" y="1389"/>
                  </a:lnTo>
                  <a:lnTo>
                    <a:pt x="636" y="1387"/>
                  </a:lnTo>
                  <a:lnTo>
                    <a:pt x="681" y="1389"/>
                  </a:lnTo>
                  <a:lnTo>
                    <a:pt x="724" y="1398"/>
                  </a:lnTo>
                  <a:lnTo>
                    <a:pt x="766" y="1412"/>
                  </a:lnTo>
                  <a:lnTo>
                    <a:pt x="805" y="1431"/>
                  </a:lnTo>
                  <a:lnTo>
                    <a:pt x="841" y="1454"/>
                  </a:lnTo>
                  <a:lnTo>
                    <a:pt x="874" y="1481"/>
                  </a:lnTo>
                  <a:lnTo>
                    <a:pt x="904" y="1512"/>
                  </a:lnTo>
                  <a:lnTo>
                    <a:pt x="929" y="1547"/>
                  </a:lnTo>
                  <a:lnTo>
                    <a:pt x="950" y="1584"/>
                  </a:lnTo>
                  <a:lnTo>
                    <a:pt x="966" y="1624"/>
                  </a:lnTo>
                  <a:lnTo>
                    <a:pt x="978" y="1667"/>
                  </a:lnTo>
                  <a:lnTo>
                    <a:pt x="2148" y="1667"/>
                  </a:lnTo>
                  <a:lnTo>
                    <a:pt x="2148" y="1556"/>
                  </a:lnTo>
                  <a:lnTo>
                    <a:pt x="1519" y="1556"/>
                  </a:lnTo>
                  <a:lnTo>
                    <a:pt x="1500" y="1553"/>
                  </a:lnTo>
                  <a:lnTo>
                    <a:pt x="1483" y="1547"/>
                  </a:lnTo>
                  <a:lnTo>
                    <a:pt x="1469" y="1535"/>
                  </a:lnTo>
                  <a:lnTo>
                    <a:pt x="1458" y="1521"/>
                  </a:lnTo>
                  <a:lnTo>
                    <a:pt x="1451" y="1504"/>
                  </a:lnTo>
                  <a:lnTo>
                    <a:pt x="1449" y="1486"/>
                  </a:lnTo>
                  <a:lnTo>
                    <a:pt x="1451" y="1467"/>
                  </a:lnTo>
                  <a:lnTo>
                    <a:pt x="1458" y="1451"/>
                  </a:lnTo>
                  <a:lnTo>
                    <a:pt x="1469" y="1436"/>
                  </a:lnTo>
                  <a:lnTo>
                    <a:pt x="1483" y="1425"/>
                  </a:lnTo>
                  <a:lnTo>
                    <a:pt x="1500" y="1419"/>
                  </a:lnTo>
                  <a:lnTo>
                    <a:pt x="1519" y="1416"/>
                  </a:lnTo>
                  <a:lnTo>
                    <a:pt x="2148" y="1416"/>
                  </a:lnTo>
                  <a:lnTo>
                    <a:pt x="2148" y="1305"/>
                  </a:lnTo>
                  <a:lnTo>
                    <a:pt x="139" y="1305"/>
                  </a:lnTo>
                  <a:close/>
                  <a:moveTo>
                    <a:pt x="3227" y="1261"/>
                  </a:moveTo>
                  <a:lnTo>
                    <a:pt x="3227" y="1335"/>
                  </a:lnTo>
                  <a:lnTo>
                    <a:pt x="3361" y="1335"/>
                  </a:lnTo>
                  <a:lnTo>
                    <a:pt x="3361" y="1261"/>
                  </a:lnTo>
                  <a:lnTo>
                    <a:pt x="3227" y="1261"/>
                  </a:lnTo>
                  <a:close/>
                  <a:moveTo>
                    <a:pt x="2691" y="302"/>
                  </a:moveTo>
                  <a:lnTo>
                    <a:pt x="2691" y="855"/>
                  </a:lnTo>
                  <a:lnTo>
                    <a:pt x="3114" y="855"/>
                  </a:lnTo>
                  <a:lnTo>
                    <a:pt x="3012" y="418"/>
                  </a:lnTo>
                  <a:lnTo>
                    <a:pt x="3003" y="389"/>
                  </a:lnTo>
                  <a:lnTo>
                    <a:pt x="2989" y="365"/>
                  </a:lnTo>
                  <a:lnTo>
                    <a:pt x="2971" y="344"/>
                  </a:lnTo>
                  <a:lnTo>
                    <a:pt x="2948" y="327"/>
                  </a:lnTo>
                  <a:lnTo>
                    <a:pt x="2923" y="313"/>
                  </a:lnTo>
                  <a:lnTo>
                    <a:pt x="2897" y="305"/>
                  </a:lnTo>
                  <a:lnTo>
                    <a:pt x="2867" y="302"/>
                  </a:lnTo>
                  <a:lnTo>
                    <a:pt x="2691" y="302"/>
                  </a:lnTo>
                  <a:close/>
                  <a:moveTo>
                    <a:pt x="2287" y="302"/>
                  </a:moveTo>
                  <a:lnTo>
                    <a:pt x="2287" y="1667"/>
                  </a:lnTo>
                  <a:lnTo>
                    <a:pt x="2390" y="1667"/>
                  </a:lnTo>
                  <a:lnTo>
                    <a:pt x="2401" y="1624"/>
                  </a:lnTo>
                  <a:lnTo>
                    <a:pt x="2417" y="1584"/>
                  </a:lnTo>
                  <a:lnTo>
                    <a:pt x="2438" y="1547"/>
                  </a:lnTo>
                  <a:lnTo>
                    <a:pt x="2464" y="1512"/>
                  </a:lnTo>
                  <a:lnTo>
                    <a:pt x="2493" y="1481"/>
                  </a:lnTo>
                  <a:lnTo>
                    <a:pt x="2526" y="1454"/>
                  </a:lnTo>
                  <a:lnTo>
                    <a:pt x="2562" y="1431"/>
                  </a:lnTo>
                  <a:lnTo>
                    <a:pt x="2602" y="1412"/>
                  </a:lnTo>
                  <a:lnTo>
                    <a:pt x="2643" y="1398"/>
                  </a:lnTo>
                  <a:lnTo>
                    <a:pt x="2687" y="1389"/>
                  </a:lnTo>
                  <a:lnTo>
                    <a:pt x="2732" y="1387"/>
                  </a:lnTo>
                  <a:lnTo>
                    <a:pt x="2777" y="1389"/>
                  </a:lnTo>
                  <a:lnTo>
                    <a:pt x="2820" y="1398"/>
                  </a:lnTo>
                  <a:lnTo>
                    <a:pt x="2862" y="1412"/>
                  </a:lnTo>
                  <a:lnTo>
                    <a:pt x="2901" y="1431"/>
                  </a:lnTo>
                  <a:lnTo>
                    <a:pt x="2937" y="1454"/>
                  </a:lnTo>
                  <a:lnTo>
                    <a:pt x="2970" y="1481"/>
                  </a:lnTo>
                  <a:lnTo>
                    <a:pt x="2999" y="1512"/>
                  </a:lnTo>
                  <a:lnTo>
                    <a:pt x="3025" y="1547"/>
                  </a:lnTo>
                  <a:lnTo>
                    <a:pt x="3046" y="1584"/>
                  </a:lnTo>
                  <a:lnTo>
                    <a:pt x="3062" y="1624"/>
                  </a:lnTo>
                  <a:lnTo>
                    <a:pt x="3074" y="1667"/>
                  </a:lnTo>
                  <a:lnTo>
                    <a:pt x="3361" y="1667"/>
                  </a:lnTo>
                  <a:lnTo>
                    <a:pt x="3361" y="1474"/>
                  </a:lnTo>
                  <a:lnTo>
                    <a:pt x="3158" y="1474"/>
                  </a:lnTo>
                  <a:lnTo>
                    <a:pt x="3139" y="1472"/>
                  </a:lnTo>
                  <a:lnTo>
                    <a:pt x="3123" y="1465"/>
                  </a:lnTo>
                  <a:lnTo>
                    <a:pt x="3109" y="1454"/>
                  </a:lnTo>
                  <a:lnTo>
                    <a:pt x="3098" y="1440"/>
                  </a:lnTo>
                  <a:lnTo>
                    <a:pt x="3091" y="1423"/>
                  </a:lnTo>
                  <a:lnTo>
                    <a:pt x="3088" y="1405"/>
                  </a:lnTo>
                  <a:lnTo>
                    <a:pt x="3088" y="1191"/>
                  </a:lnTo>
                  <a:lnTo>
                    <a:pt x="3091" y="1172"/>
                  </a:lnTo>
                  <a:lnTo>
                    <a:pt x="3098" y="1155"/>
                  </a:lnTo>
                  <a:lnTo>
                    <a:pt x="3109" y="1141"/>
                  </a:lnTo>
                  <a:lnTo>
                    <a:pt x="3123" y="1131"/>
                  </a:lnTo>
                  <a:lnTo>
                    <a:pt x="3139" y="1123"/>
                  </a:lnTo>
                  <a:lnTo>
                    <a:pt x="3158" y="1121"/>
                  </a:lnTo>
                  <a:lnTo>
                    <a:pt x="3361" y="1121"/>
                  </a:lnTo>
                  <a:lnTo>
                    <a:pt x="3361" y="1099"/>
                  </a:lnTo>
                  <a:lnTo>
                    <a:pt x="3184" y="996"/>
                  </a:lnTo>
                  <a:lnTo>
                    <a:pt x="2622" y="996"/>
                  </a:lnTo>
                  <a:lnTo>
                    <a:pt x="2603" y="993"/>
                  </a:lnTo>
                  <a:lnTo>
                    <a:pt x="2586" y="986"/>
                  </a:lnTo>
                  <a:lnTo>
                    <a:pt x="2572" y="976"/>
                  </a:lnTo>
                  <a:lnTo>
                    <a:pt x="2561" y="961"/>
                  </a:lnTo>
                  <a:lnTo>
                    <a:pt x="2554" y="945"/>
                  </a:lnTo>
                  <a:lnTo>
                    <a:pt x="2552" y="926"/>
                  </a:lnTo>
                  <a:lnTo>
                    <a:pt x="2552" y="302"/>
                  </a:lnTo>
                  <a:lnTo>
                    <a:pt x="2287" y="302"/>
                  </a:lnTo>
                  <a:close/>
                  <a:moveTo>
                    <a:pt x="139" y="141"/>
                  </a:moveTo>
                  <a:lnTo>
                    <a:pt x="139" y="1166"/>
                  </a:lnTo>
                  <a:lnTo>
                    <a:pt x="2148" y="1166"/>
                  </a:lnTo>
                  <a:lnTo>
                    <a:pt x="2148" y="141"/>
                  </a:lnTo>
                  <a:lnTo>
                    <a:pt x="139" y="141"/>
                  </a:lnTo>
                  <a:close/>
                  <a:moveTo>
                    <a:pt x="70" y="0"/>
                  </a:moveTo>
                  <a:lnTo>
                    <a:pt x="2217" y="0"/>
                  </a:lnTo>
                  <a:lnTo>
                    <a:pt x="2236" y="2"/>
                  </a:lnTo>
                  <a:lnTo>
                    <a:pt x="2252" y="10"/>
                  </a:lnTo>
                  <a:lnTo>
                    <a:pt x="2267" y="20"/>
                  </a:lnTo>
                  <a:lnTo>
                    <a:pt x="2277" y="35"/>
                  </a:lnTo>
                  <a:lnTo>
                    <a:pt x="2285" y="51"/>
                  </a:lnTo>
                  <a:lnTo>
                    <a:pt x="2287" y="70"/>
                  </a:lnTo>
                  <a:lnTo>
                    <a:pt x="2287" y="163"/>
                  </a:lnTo>
                  <a:lnTo>
                    <a:pt x="2867" y="163"/>
                  </a:lnTo>
                  <a:lnTo>
                    <a:pt x="2907" y="165"/>
                  </a:lnTo>
                  <a:lnTo>
                    <a:pt x="2945" y="174"/>
                  </a:lnTo>
                  <a:lnTo>
                    <a:pt x="2981" y="186"/>
                  </a:lnTo>
                  <a:lnTo>
                    <a:pt x="3015" y="203"/>
                  </a:lnTo>
                  <a:lnTo>
                    <a:pt x="3046" y="225"/>
                  </a:lnTo>
                  <a:lnTo>
                    <a:pt x="3075" y="250"/>
                  </a:lnTo>
                  <a:lnTo>
                    <a:pt x="3099" y="280"/>
                  </a:lnTo>
                  <a:lnTo>
                    <a:pt x="3120" y="312"/>
                  </a:lnTo>
                  <a:lnTo>
                    <a:pt x="3136" y="348"/>
                  </a:lnTo>
                  <a:lnTo>
                    <a:pt x="3148" y="386"/>
                  </a:lnTo>
                  <a:lnTo>
                    <a:pt x="3263" y="880"/>
                  </a:lnTo>
                  <a:lnTo>
                    <a:pt x="3465" y="998"/>
                  </a:lnTo>
                  <a:lnTo>
                    <a:pt x="3480" y="1010"/>
                  </a:lnTo>
                  <a:lnTo>
                    <a:pt x="3490" y="1023"/>
                  </a:lnTo>
                  <a:lnTo>
                    <a:pt x="3498" y="1040"/>
                  </a:lnTo>
                  <a:lnTo>
                    <a:pt x="3500" y="1058"/>
                  </a:lnTo>
                  <a:lnTo>
                    <a:pt x="3500" y="1737"/>
                  </a:lnTo>
                  <a:lnTo>
                    <a:pt x="3498" y="1755"/>
                  </a:lnTo>
                  <a:lnTo>
                    <a:pt x="3490" y="1772"/>
                  </a:lnTo>
                  <a:lnTo>
                    <a:pt x="3480" y="1786"/>
                  </a:lnTo>
                  <a:lnTo>
                    <a:pt x="3465" y="1797"/>
                  </a:lnTo>
                  <a:lnTo>
                    <a:pt x="3449" y="1804"/>
                  </a:lnTo>
                  <a:lnTo>
                    <a:pt x="3430" y="1806"/>
                  </a:lnTo>
                  <a:lnTo>
                    <a:pt x="3074" y="1806"/>
                  </a:lnTo>
                  <a:lnTo>
                    <a:pt x="3062" y="1849"/>
                  </a:lnTo>
                  <a:lnTo>
                    <a:pt x="3046" y="1889"/>
                  </a:lnTo>
                  <a:lnTo>
                    <a:pt x="3025" y="1927"/>
                  </a:lnTo>
                  <a:lnTo>
                    <a:pt x="2999" y="1961"/>
                  </a:lnTo>
                  <a:lnTo>
                    <a:pt x="2970" y="1992"/>
                  </a:lnTo>
                  <a:lnTo>
                    <a:pt x="2937" y="2020"/>
                  </a:lnTo>
                  <a:lnTo>
                    <a:pt x="2901" y="2043"/>
                  </a:lnTo>
                  <a:lnTo>
                    <a:pt x="2862" y="2061"/>
                  </a:lnTo>
                  <a:lnTo>
                    <a:pt x="2820" y="2075"/>
                  </a:lnTo>
                  <a:lnTo>
                    <a:pt x="2777" y="2084"/>
                  </a:lnTo>
                  <a:lnTo>
                    <a:pt x="2732" y="2087"/>
                  </a:lnTo>
                  <a:lnTo>
                    <a:pt x="2687" y="2084"/>
                  </a:lnTo>
                  <a:lnTo>
                    <a:pt x="2643" y="2075"/>
                  </a:lnTo>
                  <a:lnTo>
                    <a:pt x="2602" y="2061"/>
                  </a:lnTo>
                  <a:lnTo>
                    <a:pt x="2562" y="2043"/>
                  </a:lnTo>
                  <a:lnTo>
                    <a:pt x="2526" y="2020"/>
                  </a:lnTo>
                  <a:lnTo>
                    <a:pt x="2493" y="1992"/>
                  </a:lnTo>
                  <a:lnTo>
                    <a:pt x="2464" y="1961"/>
                  </a:lnTo>
                  <a:lnTo>
                    <a:pt x="2438" y="1927"/>
                  </a:lnTo>
                  <a:lnTo>
                    <a:pt x="2417" y="1889"/>
                  </a:lnTo>
                  <a:lnTo>
                    <a:pt x="2401" y="1849"/>
                  </a:lnTo>
                  <a:lnTo>
                    <a:pt x="2390" y="1806"/>
                  </a:lnTo>
                  <a:lnTo>
                    <a:pt x="2390" y="1806"/>
                  </a:lnTo>
                  <a:lnTo>
                    <a:pt x="978" y="1806"/>
                  </a:lnTo>
                  <a:lnTo>
                    <a:pt x="966" y="1849"/>
                  </a:lnTo>
                  <a:lnTo>
                    <a:pt x="950" y="1889"/>
                  </a:lnTo>
                  <a:lnTo>
                    <a:pt x="929" y="1927"/>
                  </a:lnTo>
                  <a:lnTo>
                    <a:pt x="904" y="1961"/>
                  </a:lnTo>
                  <a:lnTo>
                    <a:pt x="874" y="1992"/>
                  </a:lnTo>
                  <a:lnTo>
                    <a:pt x="841" y="2020"/>
                  </a:lnTo>
                  <a:lnTo>
                    <a:pt x="805" y="2043"/>
                  </a:lnTo>
                  <a:lnTo>
                    <a:pt x="766" y="2061"/>
                  </a:lnTo>
                  <a:lnTo>
                    <a:pt x="724" y="2075"/>
                  </a:lnTo>
                  <a:lnTo>
                    <a:pt x="681" y="2084"/>
                  </a:lnTo>
                  <a:lnTo>
                    <a:pt x="636" y="2087"/>
                  </a:lnTo>
                  <a:lnTo>
                    <a:pt x="591" y="2084"/>
                  </a:lnTo>
                  <a:lnTo>
                    <a:pt x="547" y="2075"/>
                  </a:lnTo>
                  <a:lnTo>
                    <a:pt x="506" y="2061"/>
                  </a:lnTo>
                  <a:lnTo>
                    <a:pt x="467" y="2043"/>
                  </a:lnTo>
                  <a:lnTo>
                    <a:pt x="431" y="2020"/>
                  </a:lnTo>
                  <a:lnTo>
                    <a:pt x="398" y="1992"/>
                  </a:lnTo>
                  <a:lnTo>
                    <a:pt x="368" y="1961"/>
                  </a:lnTo>
                  <a:lnTo>
                    <a:pt x="343" y="1927"/>
                  </a:lnTo>
                  <a:lnTo>
                    <a:pt x="321" y="1889"/>
                  </a:lnTo>
                  <a:lnTo>
                    <a:pt x="305" y="1849"/>
                  </a:lnTo>
                  <a:lnTo>
                    <a:pt x="294" y="1806"/>
                  </a:lnTo>
                  <a:lnTo>
                    <a:pt x="70" y="1806"/>
                  </a:lnTo>
                  <a:lnTo>
                    <a:pt x="51" y="1804"/>
                  </a:lnTo>
                  <a:lnTo>
                    <a:pt x="35" y="1797"/>
                  </a:lnTo>
                  <a:lnTo>
                    <a:pt x="20" y="1786"/>
                  </a:lnTo>
                  <a:lnTo>
                    <a:pt x="10" y="1772"/>
                  </a:lnTo>
                  <a:lnTo>
                    <a:pt x="2" y="1755"/>
                  </a:lnTo>
                  <a:lnTo>
                    <a:pt x="0" y="1737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Freeform 351"/>
            <p:cNvSpPr>
              <a:spLocks/>
            </p:cNvSpPr>
            <p:nvPr/>
          </p:nvSpPr>
          <p:spPr bwMode="auto">
            <a:xfrm>
              <a:off x="11164888" y="4570413"/>
              <a:ext cx="30163" cy="22225"/>
            </a:xfrm>
            <a:custGeom>
              <a:avLst/>
              <a:gdLst>
                <a:gd name="T0" fmla="*/ 69 w 197"/>
                <a:gd name="T1" fmla="*/ 0 h 140"/>
                <a:gd name="T2" fmla="*/ 128 w 197"/>
                <a:gd name="T3" fmla="*/ 0 h 140"/>
                <a:gd name="T4" fmla="*/ 146 w 197"/>
                <a:gd name="T5" fmla="*/ 3 h 140"/>
                <a:gd name="T6" fmla="*/ 163 w 197"/>
                <a:gd name="T7" fmla="*/ 9 h 140"/>
                <a:gd name="T8" fmla="*/ 177 w 197"/>
                <a:gd name="T9" fmla="*/ 20 h 140"/>
                <a:gd name="T10" fmla="*/ 188 w 197"/>
                <a:gd name="T11" fmla="*/ 35 h 140"/>
                <a:gd name="T12" fmla="*/ 195 w 197"/>
                <a:gd name="T13" fmla="*/ 51 h 140"/>
                <a:gd name="T14" fmla="*/ 197 w 197"/>
                <a:gd name="T15" fmla="*/ 70 h 140"/>
                <a:gd name="T16" fmla="*/ 195 w 197"/>
                <a:gd name="T17" fmla="*/ 88 h 140"/>
                <a:gd name="T18" fmla="*/ 188 w 197"/>
                <a:gd name="T19" fmla="*/ 105 h 140"/>
                <a:gd name="T20" fmla="*/ 177 w 197"/>
                <a:gd name="T21" fmla="*/ 119 h 140"/>
                <a:gd name="T22" fmla="*/ 163 w 197"/>
                <a:gd name="T23" fmla="*/ 131 h 140"/>
                <a:gd name="T24" fmla="*/ 146 w 197"/>
                <a:gd name="T25" fmla="*/ 137 h 140"/>
                <a:gd name="T26" fmla="*/ 128 w 197"/>
                <a:gd name="T27" fmla="*/ 140 h 140"/>
                <a:gd name="T28" fmla="*/ 69 w 197"/>
                <a:gd name="T29" fmla="*/ 140 h 140"/>
                <a:gd name="T30" fmla="*/ 51 w 197"/>
                <a:gd name="T31" fmla="*/ 137 h 140"/>
                <a:gd name="T32" fmla="*/ 34 w 197"/>
                <a:gd name="T33" fmla="*/ 131 h 140"/>
                <a:gd name="T34" fmla="*/ 20 w 197"/>
                <a:gd name="T35" fmla="*/ 119 h 140"/>
                <a:gd name="T36" fmla="*/ 10 w 197"/>
                <a:gd name="T37" fmla="*/ 105 h 140"/>
                <a:gd name="T38" fmla="*/ 2 w 197"/>
                <a:gd name="T39" fmla="*/ 88 h 140"/>
                <a:gd name="T40" fmla="*/ 0 w 197"/>
                <a:gd name="T41" fmla="*/ 70 h 140"/>
                <a:gd name="T42" fmla="*/ 2 w 197"/>
                <a:gd name="T43" fmla="*/ 51 h 140"/>
                <a:gd name="T44" fmla="*/ 10 w 197"/>
                <a:gd name="T45" fmla="*/ 35 h 140"/>
                <a:gd name="T46" fmla="*/ 20 w 197"/>
                <a:gd name="T47" fmla="*/ 20 h 140"/>
                <a:gd name="T48" fmla="*/ 34 w 197"/>
                <a:gd name="T49" fmla="*/ 9 h 140"/>
                <a:gd name="T50" fmla="*/ 51 w 197"/>
                <a:gd name="T51" fmla="*/ 3 h 140"/>
                <a:gd name="T52" fmla="*/ 69 w 19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140">
                  <a:moveTo>
                    <a:pt x="69" y="0"/>
                  </a:moveTo>
                  <a:lnTo>
                    <a:pt x="128" y="0"/>
                  </a:lnTo>
                  <a:lnTo>
                    <a:pt x="146" y="3"/>
                  </a:lnTo>
                  <a:lnTo>
                    <a:pt x="163" y="9"/>
                  </a:lnTo>
                  <a:lnTo>
                    <a:pt x="177" y="20"/>
                  </a:lnTo>
                  <a:lnTo>
                    <a:pt x="188" y="35"/>
                  </a:lnTo>
                  <a:lnTo>
                    <a:pt x="195" y="51"/>
                  </a:lnTo>
                  <a:lnTo>
                    <a:pt x="197" y="70"/>
                  </a:lnTo>
                  <a:lnTo>
                    <a:pt x="195" y="88"/>
                  </a:lnTo>
                  <a:lnTo>
                    <a:pt x="188" y="105"/>
                  </a:lnTo>
                  <a:lnTo>
                    <a:pt x="177" y="119"/>
                  </a:lnTo>
                  <a:lnTo>
                    <a:pt x="163" y="131"/>
                  </a:lnTo>
                  <a:lnTo>
                    <a:pt x="146" y="137"/>
                  </a:lnTo>
                  <a:lnTo>
                    <a:pt x="128" y="140"/>
                  </a:lnTo>
                  <a:lnTo>
                    <a:pt x="69" y="140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7" name="Group 1036"/>
          <p:cNvGrpSpPr/>
          <p:nvPr/>
        </p:nvGrpSpPr>
        <p:grpSpPr>
          <a:xfrm>
            <a:off x="10023285" y="4238478"/>
            <a:ext cx="555625" cy="544513"/>
            <a:chOff x="10042525" y="4238625"/>
            <a:chExt cx="555625" cy="544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3" name="Freeform 356"/>
            <p:cNvSpPr>
              <a:spLocks noEditPoints="1"/>
            </p:cNvSpPr>
            <p:nvPr/>
          </p:nvSpPr>
          <p:spPr bwMode="auto">
            <a:xfrm>
              <a:off x="10042525" y="4238625"/>
              <a:ext cx="555625" cy="544513"/>
            </a:xfrm>
            <a:custGeom>
              <a:avLst/>
              <a:gdLst>
                <a:gd name="T0" fmla="*/ 139 w 3500"/>
                <a:gd name="T1" fmla="*/ 3290 h 3429"/>
                <a:gd name="T2" fmla="*/ 3361 w 3500"/>
                <a:gd name="T3" fmla="*/ 1970 h 3429"/>
                <a:gd name="T4" fmla="*/ 1128 w 3500"/>
                <a:gd name="T5" fmla="*/ 1035 h 3429"/>
                <a:gd name="T6" fmla="*/ 1130 w 3500"/>
                <a:gd name="T7" fmla="*/ 1304 h 3429"/>
                <a:gd name="T8" fmla="*/ 1268 w 3500"/>
                <a:gd name="T9" fmla="*/ 937 h 3429"/>
                <a:gd name="T10" fmla="*/ 1266 w 3500"/>
                <a:gd name="T11" fmla="*/ 1392 h 3429"/>
                <a:gd name="T12" fmla="*/ 1248 w 3500"/>
                <a:gd name="T13" fmla="*/ 1423 h 3429"/>
                <a:gd name="T14" fmla="*/ 1218 w 3500"/>
                <a:gd name="T15" fmla="*/ 1441 h 3429"/>
                <a:gd name="T16" fmla="*/ 1198 w 3500"/>
                <a:gd name="T17" fmla="*/ 1444 h 3429"/>
                <a:gd name="T18" fmla="*/ 760 w 3500"/>
                <a:gd name="T19" fmla="*/ 1831 h 3429"/>
                <a:gd name="T20" fmla="*/ 2740 w 3500"/>
                <a:gd name="T21" fmla="*/ 937 h 3429"/>
                <a:gd name="T22" fmla="*/ 972 w 3500"/>
                <a:gd name="T23" fmla="*/ 538 h 3429"/>
                <a:gd name="T24" fmla="*/ 1150 w 3500"/>
                <a:gd name="T25" fmla="*/ 818 h 3429"/>
                <a:gd name="T26" fmla="*/ 1180 w 3500"/>
                <a:gd name="T27" fmla="*/ 800 h 3429"/>
                <a:gd name="T28" fmla="*/ 2528 w 3500"/>
                <a:gd name="T29" fmla="*/ 798 h 3429"/>
                <a:gd name="T30" fmla="*/ 972 w 3500"/>
                <a:gd name="T31" fmla="*/ 538 h 3429"/>
                <a:gd name="T32" fmla="*/ 2467 w 3500"/>
                <a:gd name="T33" fmla="*/ 399 h 3429"/>
                <a:gd name="T34" fmla="*/ 2617 w 3500"/>
                <a:gd name="T35" fmla="*/ 401 h 3429"/>
                <a:gd name="T36" fmla="*/ 2647 w 3500"/>
                <a:gd name="T37" fmla="*/ 419 h 3429"/>
                <a:gd name="T38" fmla="*/ 2665 w 3500"/>
                <a:gd name="T39" fmla="*/ 450 h 3429"/>
                <a:gd name="T40" fmla="*/ 2668 w 3500"/>
                <a:gd name="T41" fmla="*/ 798 h 3429"/>
                <a:gd name="T42" fmla="*/ 2828 w 3500"/>
                <a:gd name="T43" fmla="*/ 800 h 3429"/>
                <a:gd name="T44" fmla="*/ 2858 w 3500"/>
                <a:gd name="T45" fmla="*/ 818 h 3429"/>
                <a:gd name="T46" fmla="*/ 2876 w 3500"/>
                <a:gd name="T47" fmla="*/ 849 h 3429"/>
                <a:gd name="T48" fmla="*/ 2878 w 3500"/>
                <a:gd name="T49" fmla="*/ 1831 h 3429"/>
                <a:gd name="T50" fmla="*/ 2989 w 3500"/>
                <a:gd name="T51" fmla="*/ 303 h 3429"/>
                <a:gd name="T52" fmla="*/ 511 w 3500"/>
                <a:gd name="T53" fmla="*/ 303 h 3429"/>
                <a:gd name="T54" fmla="*/ 622 w 3500"/>
                <a:gd name="T55" fmla="*/ 1831 h 3429"/>
                <a:gd name="T56" fmla="*/ 624 w 3500"/>
                <a:gd name="T57" fmla="*/ 1356 h 3429"/>
                <a:gd name="T58" fmla="*/ 642 w 3500"/>
                <a:gd name="T59" fmla="*/ 1324 h 3429"/>
                <a:gd name="T60" fmla="*/ 832 w 3500"/>
                <a:gd name="T61" fmla="*/ 468 h 3429"/>
                <a:gd name="T62" fmla="*/ 841 w 3500"/>
                <a:gd name="T63" fmla="*/ 433 h 3429"/>
                <a:gd name="T64" fmla="*/ 867 w 3500"/>
                <a:gd name="T65" fmla="*/ 409 h 3429"/>
                <a:gd name="T66" fmla="*/ 902 w 3500"/>
                <a:gd name="T67" fmla="*/ 399 h 3429"/>
                <a:gd name="T68" fmla="*/ 1033 w 3500"/>
                <a:gd name="T69" fmla="*/ 303 h 3429"/>
                <a:gd name="T70" fmla="*/ 1172 w 3500"/>
                <a:gd name="T71" fmla="*/ 139 h 3429"/>
                <a:gd name="T72" fmla="*/ 2328 w 3500"/>
                <a:gd name="T73" fmla="*/ 399 h 3429"/>
                <a:gd name="T74" fmla="*/ 1172 w 3500"/>
                <a:gd name="T75" fmla="*/ 139 h 3429"/>
                <a:gd name="T76" fmla="*/ 2398 w 3500"/>
                <a:gd name="T77" fmla="*/ 0 h 3429"/>
                <a:gd name="T78" fmla="*/ 2433 w 3500"/>
                <a:gd name="T79" fmla="*/ 10 h 3429"/>
                <a:gd name="T80" fmla="*/ 2457 w 3500"/>
                <a:gd name="T81" fmla="*/ 35 h 3429"/>
                <a:gd name="T82" fmla="*/ 2467 w 3500"/>
                <a:gd name="T83" fmla="*/ 70 h 3429"/>
                <a:gd name="T84" fmla="*/ 3045 w 3500"/>
                <a:gd name="T85" fmla="*/ 163 h 3429"/>
                <a:gd name="T86" fmla="*/ 3080 w 3500"/>
                <a:gd name="T87" fmla="*/ 173 h 3429"/>
                <a:gd name="T88" fmla="*/ 3105 w 3500"/>
                <a:gd name="T89" fmla="*/ 199 h 3429"/>
                <a:gd name="T90" fmla="*/ 3498 w 3500"/>
                <a:gd name="T91" fmla="*/ 1885 h 3429"/>
                <a:gd name="T92" fmla="*/ 3500 w 3500"/>
                <a:gd name="T93" fmla="*/ 1901 h 3429"/>
                <a:gd name="T94" fmla="*/ 3498 w 3500"/>
                <a:gd name="T95" fmla="*/ 3378 h 3429"/>
                <a:gd name="T96" fmla="*/ 3480 w 3500"/>
                <a:gd name="T97" fmla="*/ 3409 h 3429"/>
                <a:gd name="T98" fmla="*/ 3449 w 3500"/>
                <a:gd name="T99" fmla="*/ 3427 h 3429"/>
                <a:gd name="T100" fmla="*/ 70 w 3500"/>
                <a:gd name="T101" fmla="*/ 3429 h 3429"/>
                <a:gd name="T102" fmla="*/ 35 w 3500"/>
                <a:gd name="T103" fmla="*/ 3419 h 3429"/>
                <a:gd name="T104" fmla="*/ 10 w 3500"/>
                <a:gd name="T105" fmla="*/ 3394 h 3429"/>
                <a:gd name="T106" fmla="*/ 0 w 3500"/>
                <a:gd name="T107" fmla="*/ 3359 h 3429"/>
                <a:gd name="T108" fmla="*/ 0 w 3500"/>
                <a:gd name="T109" fmla="*/ 1892 h 3429"/>
                <a:gd name="T110" fmla="*/ 387 w 3500"/>
                <a:gd name="T111" fmla="*/ 217 h 3429"/>
                <a:gd name="T112" fmla="*/ 405 w 3500"/>
                <a:gd name="T113" fmla="*/ 184 h 3429"/>
                <a:gd name="T114" fmla="*/ 437 w 3500"/>
                <a:gd name="T115" fmla="*/ 166 h 3429"/>
                <a:gd name="T116" fmla="*/ 1033 w 3500"/>
                <a:gd name="T117" fmla="*/ 163 h 3429"/>
                <a:gd name="T118" fmla="*/ 1035 w 3500"/>
                <a:gd name="T119" fmla="*/ 51 h 3429"/>
                <a:gd name="T120" fmla="*/ 1053 w 3500"/>
                <a:gd name="T121" fmla="*/ 20 h 3429"/>
                <a:gd name="T122" fmla="*/ 1084 w 3500"/>
                <a:gd name="T123" fmla="*/ 2 h 3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00" h="3429">
                  <a:moveTo>
                    <a:pt x="139" y="1970"/>
                  </a:moveTo>
                  <a:lnTo>
                    <a:pt x="139" y="3290"/>
                  </a:lnTo>
                  <a:lnTo>
                    <a:pt x="3361" y="3290"/>
                  </a:lnTo>
                  <a:lnTo>
                    <a:pt x="3361" y="1970"/>
                  </a:lnTo>
                  <a:lnTo>
                    <a:pt x="139" y="1970"/>
                  </a:lnTo>
                  <a:close/>
                  <a:moveTo>
                    <a:pt x="1128" y="1035"/>
                  </a:moveTo>
                  <a:lnTo>
                    <a:pt x="859" y="1304"/>
                  </a:lnTo>
                  <a:lnTo>
                    <a:pt x="1130" y="1304"/>
                  </a:lnTo>
                  <a:lnTo>
                    <a:pt x="1128" y="1035"/>
                  </a:lnTo>
                  <a:close/>
                  <a:moveTo>
                    <a:pt x="1268" y="937"/>
                  </a:moveTo>
                  <a:lnTo>
                    <a:pt x="1268" y="1374"/>
                  </a:lnTo>
                  <a:lnTo>
                    <a:pt x="1266" y="1392"/>
                  </a:lnTo>
                  <a:lnTo>
                    <a:pt x="1259" y="1409"/>
                  </a:lnTo>
                  <a:lnTo>
                    <a:pt x="1248" y="1423"/>
                  </a:lnTo>
                  <a:lnTo>
                    <a:pt x="1233" y="1434"/>
                  </a:lnTo>
                  <a:lnTo>
                    <a:pt x="1218" y="1441"/>
                  </a:lnTo>
                  <a:lnTo>
                    <a:pt x="1198" y="1444"/>
                  </a:lnTo>
                  <a:lnTo>
                    <a:pt x="1198" y="1444"/>
                  </a:lnTo>
                  <a:lnTo>
                    <a:pt x="760" y="1444"/>
                  </a:lnTo>
                  <a:lnTo>
                    <a:pt x="760" y="1831"/>
                  </a:lnTo>
                  <a:lnTo>
                    <a:pt x="2740" y="1831"/>
                  </a:lnTo>
                  <a:lnTo>
                    <a:pt x="2740" y="937"/>
                  </a:lnTo>
                  <a:lnTo>
                    <a:pt x="1268" y="937"/>
                  </a:lnTo>
                  <a:close/>
                  <a:moveTo>
                    <a:pt x="972" y="538"/>
                  </a:moveTo>
                  <a:lnTo>
                    <a:pt x="972" y="996"/>
                  </a:lnTo>
                  <a:lnTo>
                    <a:pt x="1150" y="818"/>
                  </a:lnTo>
                  <a:lnTo>
                    <a:pt x="1163" y="806"/>
                  </a:lnTo>
                  <a:lnTo>
                    <a:pt x="1180" y="800"/>
                  </a:lnTo>
                  <a:lnTo>
                    <a:pt x="1198" y="798"/>
                  </a:lnTo>
                  <a:lnTo>
                    <a:pt x="2528" y="798"/>
                  </a:lnTo>
                  <a:lnTo>
                    <a:pt x="2528" y="538"/>
                  </a:lnTo>
                  <a:lnTo>
                    <a:pt x="972" y="538"/>
                  </a:lnTo>
                  <a:close/>
                  <a:moveTo>
                    <a:pt x="2467" y="303"/>
                  </a:moveTo>
                  <a:lnTo>
                    <a:pt x="2467" y="399"/>
                  </a:lnTo>
                  <a:lnTo>
                    <a:pt x="2598" y="399"/>
                  </a:lnTo>
                  <a:lnTo>
                    <a:pt x="2617" y="401"/>
                  </a:lnTo>
                  <a:lnTo>
                    <a:pt x="2633" y="409"/>
                  </a:lnTo>
                  <a:lnTo>
                    <a:pt x="2647" y="419"/>
                  </a:lnTo>
                  <a:lnTo>
                    <a:pt x="2659" y="433"/>
                  </a:lnTo>
                  <a:lnTo>
                    <a:pt x="2665" y="450"/>
                  </a:lnTo>
                  <a:lnTo>
                    <a:pt x="2668" y="468"/>
                  </a:lnTo>
                  <a:lnTo>
                    <a:pt x="2668" y="798"/>
                  </a:lnTo>
                  <a:lnTo>
                    <a:pt x="2808" y="798"/>
                  </a:lnTo>
                  <a:lnTo>
                    <a:pt x="2828" y="800"/>
                  </a:lnTo>
                  <a:lnTo>
                    <a:pt x="2845" y="808"/>
                  </a:lnTo>
                  <a:lnTo>
                    <a:pt x="2858" y="818"/>
                  </a:lnTo>
                  <a:lnTo>
                    <a:pt x="2869" y="832"/>
                  </a:lnTo>
                  <a:lnTo>
                    <a:pt x="2876" y="849"/>
                  </a:lnTo>
                  <a:lnTo>
                    <a:pt x="2878" y="867"/>
                  </a:lnTo>
                  <a:lnTo>
                    <a:pt x="2878" y="1831"/>
                  </a:lnTo>
                  <a:lnTo>
                    <a:pt x="3343" y="1831"/>
                  </a:lnTo>
                  <a:lnTo>
                    <a:pt x="2989" y="303"/>
                  </a:lnTo>
                  <a:lnTo>
                    <a:pt x="2467" y="303"/>
                  </a:lnTo>
                  <a:close/>
                  <a:moveTo>
                    <a:pt x="511" y="303"/>
                  </a:moveTo>
                  <a:lnTo>
                    <a:pt x="157" y="1831"/>
                  </a:lnTo>
                  <a:lnTo>
                    <a:pt x="622" y="1831"/>
                  </a:lnTo>
                  <a:lnTo>
                    <a:pt x="622" y="1374"/>
                  </a:lnTo>
                  <a:lnTo>
                    <a:pt x="624" y="1356"/>
                  </a:lnTo>
                  <a:lnTo>
                    <a:pt x="631" y="1339"/>
                  </a:lnTo>
                  <a:lnTo>
                    <a:pt x="642" y="1324"/>
                  </a:lnTo>
                  <a:lnTo>
                    <a:pt x="832" y="1135"/>
                  </a:lnTo>
                  <a:lnTo>
                    <a:pt x="832" y="468"/>
                  </a:lnTo>
                  <a:lnTo>
                    <a:pt x="835" y="450"/>
                  </a:lnTo>
                  <a:lnTo>
                    <a:pt x="841" y="433"/>
                  </a:lnTo>
                  <a:lnTo>
                    <a:pt x="853" y="419"/>
                  </a:lnTo>
                  <a:lnTo>
                    <a:pt x="867" y="409"/>
                  </a:lnTo>
                  <a:lnTo>
                    <a:pt x="883" y="401"/>
                  </a:lnTo>
                  <a:lnTo>
                    <a:pt x="902" y="399"/>
                  </a:lnTo>
                  <a:lnTo>
                    <a:pt x="1033" y="399"/>
                  </a:lnTo>
                  <a:lnTo>
                    <a:pt x="1033" y="303"/>
                  </a:lnTo>
                  <a:lnTo>
                    <a:pt x="511" y="303"/>
                  </a:lnTo>
                  <a:close/>
                  <a:moveTo>
                    <a:pt x="1172" y="139"/>
                  </a:moveTo>
                  <a:lnTo>
                    <a:pt x="1172" y="399"/>
                  </a:lnTo>
                  <a:lnTo>
                    <a:pt x="2328" y="399"/>
                  </a:lnTo>
                  <a:lnTo>
                    <a:pt x="2328" y="139"/>
                  </a:lnTo>
                  <a:lnTo>
                    <a:pt x="1172" y="139"/>
                  </a:lnTo>
                  <a:close/>
                  <a:moveTo>
                    <a:pt x="1102" y="0"/>
                  </a:moveTo>
                  <a:lnTo>
                    <a:pt x="2398" y="0"/>
                  </a:lnTo>
                  <a:lnTo>
                    <a:pt x="2416" y="2"/>
                  </a:lnTo>
                  <a:lnTo>
                    <a:pt x="2433" y="10"/>
                  </a:lnTo>
                  <a:lnTo>
                    <a:pt x="2447" y="20"/>
                  </a:lnTo>
                  <a:lnTo>
                    <a:pt x="2457" y="35"/>
                  </a:lnTo>
                  <a:lnTo>
                    <a:pt x="2465" y="51"/>
                  </a:lnTo>
                  <a:lnTo>
                    <a:pt x="2467" y="70"/>
                  </a:lnTo>
                  <a:lnTo>
                    <a:pt x="2467" y="163"/>
                  </a:lnTo>
                  <a:lnTo>
                    <a:pt x="3045" y="163"/>
                  </a:lnTo>
                  <a:lnTo>
                    <a:pt x="3063" y="166"/>
                  </a:lnTo>
                  <a:lnTo>
                    <a:pt x="3080" y="173"/>
                  </a:lnTo>
                  <a:lnTo>
                    <a:pt x="3095" y="184"/>
                  </a:lnTo>
                  <a:lnTo>
                    <a:pt x="3105" y="199"/>
                  </a:lnTo>
                  <a:lnTo>
                    <a:pt x="3113" y="217"/>
                  </a:lnTo>
                  <a:lnTo>
                    <a:pt x="3498" y="1885"/>
                  </a:lnTo>
                  <a:lnTo>
                    <a:pt x="3500" y="1892"/>
                  </a:lnTo>
                  <a:lnTo>
                    <a:pt x="3500" y="1901"/>
                  </a:lnTo>
                  <a:lnTo>
                    <a:pt x="3500" y="3359"/>
                  </a:lnTo>
                  <a:lnTo>
                    <a:pt x="3498" y="3378"/>
                  </a:lnTo>
                  <a:lnTo>
                    <a:pt x="3490" y="3394"/>
                  </a:lnTo>
                  <a:lnTo>
                    <a:pt x="3480" y="3409"/>
                  </a:lnTo>
                  <a:lnTo>
                    <a:pt x="3465" y="3419"/>
                  </a:lnTo>
                  <a:lnTo>
                    <a:pt x="3449" y="3427"/>
                  </a:lnTo>
                  <a:lnTo>
                    <a:pt x="3430" y="3429"/>
                  </a:lnTo>
                  <a:lnTo>
                    <a:pt x="70" y="3429"/>
                  </a:lnTo>
                  <a:lnTo>
                    <a:pt x="51" y="3427"/>
                  </a:lnTo>
                  <a:lnTo>
                    <a:pt x="35" y="3419"/>
                  </a:lnTo>
                  <a:lnTo>
                    <a:pt x="20" y="3409"/>
                  </a:lnTo>
                  <a:lnTo>
                    <a:pt x="10" y="3394"/>
                  </a:lnTo>
                  <a:lnTo>
                    <a:pt x="2" y="3378"/>
                  </a:lnTo>
                  <a:lnTo>
                    <a:pt x="0" y="3359"/>
                  </a:lnTo>
                  <a:lnTo>
                    <a:pt x="0" y="1901"/>
                  </a:lnTo>
                  <a:lnTo>
                    <a:pt x="0" y="1892"/>
                  </a:lnTo>
                  <a:lnTo>
                    <a:pt x="2" y="1885"/>
                  </a:lnTo>
                  <a:lnTo>
                    <a:pt x="387" y="217"/>
                  </a:lnTo>
                  <a:lnTo>
                    <a:pt x="395" y="199"/>
                  </a:lnTo>
                  <a:lnTo>
                    <a:pt x="405" y="184"/>
                  </a:lnTo>
                  <a:lnTo>
                    <a:pt x="420" y="173"/>
                  </a:lnTo>
                  <a:lnTo>
                    <a:pt x="437" y="166"/>
                  </a:lnTo>
                  <a:lnTo>
                    <a:pt x="455" y="163"/>
                  </a:lnTo>
                  <a:lnTo>
                    <a:pt x="1033" y="163"/>
                  </a:lnTo>
                  <a:lnTo>
                    <a:pt x="1033" y="70"/>
                  </a:lnTo>
                  <a:lnTo>
                    <a:pt x="1035" y="51"/>
                  </a:lnTo>
                  <a:lnTo>
                    <a:pt x="1043" y="35"/>
                  </a:lnTo>
                  <a:lnTo>
                    <a:pt x="1053" y="20"/>
                  </a:lnTo>
                  <a:lnTo>
                    <a:pt x="1067" y="10"/>
                  </a:lnTo>
                  <a:lnTo>
                    <a:pt x="1084" y="2"/>
                  </a:lnTo>
                  <a:lnTo>
                    <a:pt x="1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357"/>
            <p:cNvSpPr>
              <a:spLocks noEditPoints="1"/>
            </p:cNvSpPr>
            <p:nvPr/>
          </p:nvSpPr>
          <p:spPr bwMode="auto">
            <a:xfrm>
              <a:off x="10267950" y="4605338"/>
              <a:ext cx="104775" cy="106363"/>
            </a:xfrm>
            <a:custGeom>
              <a:avLst/>
              <a:gdLst>
                <a:gd name="T0" fmla="*/ 299 w 668"/>
                <a:gd name="T1" fmla="*/ 142 h 667"/>
                <a:gd name="T2" fmla="*/ 236 w 668"/>
                <a:gd name="T3" fmla="*/ 165 h 667"/>
                <a:gd name="T4" fmla="*/ 186 w 668"/>
                <a:gd name="T5" fmla="*/ 209 h 667"/>
                <a:gd name="T6" fmla="*/ 152 w 668"/>
                <a:gd name="T7" fmla="*/ 266 h 667"/>
                <a:gd name="T8" fmla="*/ 140 w 668"/>
                <a:gd name="T9" fmla="*/ 334 h 667"/>
                <a:gd name="T10" fmla="*/ 152 w 668"/>
                <a:gd name="T11" fmla="*/ 401 h 667"/>
                <a:gd name="T12" fmla="*/ 186 w 668"/>
                <a:gd name="T13" fmla="*/ 459 h 667"/>
                <a:gd name="T14" fmla="*/ 236 w 668"/>
                <a:gd name="T15" fmla="*/ 501 h 667"/>
                <a:gd name="T16" fmla="*/ 299 w 668"/>
                <a:gd name="T17" fmla="*/ 524 h 667"/>
                <a:gd name="T18" fmla="*/ 369 w 668"/>
                <a:gd name="T19" fmla="*/ 524 h 667"/>
                <a:gd name="T20" fmla="*/ 432 w 668"/>
                <a:gd name="T21" fmla="*/ 501 h 667"/>
                <a:gd name="T22" fmla="*/ 482 w 668"/>
                <a:gd name="T23" fmla="*/ 459 h 667"/>
                <a:gd name="T24" fmla="*/ 516 w 668"/>
                <a:gd name="T25" fmla="*/ 401 h 667"/>
                <a:gd name="T26" fmla="*/ 528 w 668"/>
                <a:gd name="T27" fmla="*/ 334 h 667"/>
                <a:gd name="T28" fmla="*/ 516 w 668"/>
                <a:gd name="T29" fmla="*/ 266 h 667"/>
                <a:gd name="T30" fmla="*/ 482 w 668"/>
                <a:gd name="T31" fmla="*/ 209 h 667"/>
                <a:gd name="T32" fmla="*/ 432 w 668"/>
                <a:gd name="T33" fmla="*/ 165 h 667"/>
                <a:gd name="T34" fmla="*/ 369 w 668"/>
                <a:gd name="T35" fmla="*/ 142 h 667"/>
                <a:gd name="T36" fmla="*/ 334 w 668"/>
                <a:gd name="T37" fmla="*/ 0 h 667"/>
                <a:gd name="T38" fmla="*/ 423 w 668"/>
                <a:gd name="T39" fmla="*/ 12 h 667"/>
                <a:gd name="T40" fmla="*/ 503 w 668"/>
                <a:gd name="T41" fmla="*/ 46 h 667"/>
                <a:gd name="T42" fmla="*/ 571 w 668"/>
                <a:gd name="T43" fmla="*/ 98 h 667"/>
                <a:gd name="T44" fmla="*/ 622 w 668"/>
                <a:gd name="T45" fmla="*/ 165 h 667"/>
                <a:gd name="T46" fmla="*/ 656 w 668"/>
                <a:gd name="T47" fmla="*/ 245 h 667"/>
                <a:gd name="T48" fmla="*/ 668 w 668"/>
                <a:gd name="T49" fmla="*/ 334 h 667"/>
                <a:gd name="T50" fmla="*/ 656 w 668"/>
                <a:gd name="T51" fmla="*/ 422 h 667"/>
                <a:gd name="T52" fmla="*/ 622 w 668"/>
                <a:gd name="T53" fmla="*/ 502 h 667"/>
                <a:gd name="T54" fmla="*/ 571 w 668"/>
                <a:gd name="T55" fmla="*/ 569 h 667"/>
                <a:gd name="T56" fmla="*/ 503 w 668"/>
                <a:gd name="T57" fmla="*/ 622 h 667"/>
                <a:gd name="T58" fmla="*/ 423 w 668"/>
                <a:gd name="T59" fmla="*/ 654 h 667"/>
                <a:gd name="T60" fmla="*/ 334 w 668"/>
                <a:gd name="T61" fmla="*/ 667 h 667"/>
                <a:gd name="T62" fmla="*/ 245 w 668"/>
                <a:gd name="T63" fmla="*/ 654 h 667"/>
                <a:gd name="T64" fmla="*/ 165 w 668"/>
                <a:gd name="T65" fmla="*/ 622 h 667"/>
                <a:gd name="T66" fmla="*/ 97 w 668"/>
                <a:gd name="T67" fmla="*/ 569 h 667"/>
                <a:gd name="T68" fmla="*/ 46 w 668"/>
                <a:gd name="T69" fmla="*/ 502 h 667"/>
                <a:gd name="T70" fmla="*/ 12 w 668"/>
                <a:gd name="T71" fmla="*/ 422 h 667"/>
                <a:gd name="T72" fmla="*/ 0 w 668"/>
                <a:gd name="T73" fmla="*/ 334 h 667"/>
                <a:gd name="T74" fmla="*/ 12 w 668"/>
                <a:gd name="T75" fmla="*/ 245 h 667"/>
                <a:gd name="T76" fmla="*/ 46 w 668"/>
                <a:gd name="T77" fmla="*/ 165 h 667"/>
                <a:gd name="T78" fmla="*/ 97 w 668"/>
                <a:gd name="T79" fmla="*/ 98 h 667"/>
                <a:gd name="T80" fmla="*/ 165 w 668"/>
                <a:gd name="T81" fmla="*/ 46 h 667"/>
                <a:gd name="T82" fmla="*/ 245 w 668"/>
                <a:gd name="T83" fmla="*/ 12 h 667"/>
                <a:gd name="T84" fmla="*/ 334 w 668"/>
                <a:gd name="T85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667">
                  <a:moveTo>
                    <a:pt x="334" y="139"/>
                  </a:moveTo>
                  <a:lnTo>
                    <a:pt x="299" y="142"/>
                  </a:lnTo>
                  <a:lnTo>
                    <a:pt x="266" y="152"/>
                  </a:lnTo>
                  <a:lnTo>
                    <a:pt x="236" y="165"/>
                  </a:lnTo>
                  <a:lnTo>
                    <a:pt x="209" y="186"/>
                  </a:lnTo>
                  <a:lnTo>
                    <a:pt x="186" y="209"/>
                  </a:lnTo>
                  <a:lnTo>
                    <a:pt x="166" y="235"/>
                  </a:lnTo>
                  <a:lnTo>
                    <a:pt x="152" y="266"/>
                  </a:lnTo>
                  <a:lnTo>
                    <a:pt x="143" y="299"/>
                  </a:lnTo>
                  <a:lnTo>
                    <a:pt x="140" y="334"/>
                  </a:lnTo>
                  <a:lnTo>
                    <a:pt x="143" y="369"/>
                  </a:lnTo>
                  <a:lnTo>
                    <a:pt x="152" y="401"/>
                  </a:lnTo>
                  <a:lnTo>
                    <a:pt x="166" y="431"/>
                  </a:lnTo>
                  <a:lnTo>
                    <a:pt x="186" y="459"/>
                  </a:lnTo>
                  <a:lnTo>
                    <a:pt x="209" y="482"/>
                  </a:lnTo>
                  <a:lnTo>
                    <a:pt x="236" y="501"/>
                  </a:lnTo>
                  <a:lnTo>
                    <a:pt x="266" y="516"/>
                  </a:lnTo>
                  <a:lnTo>
                    <a:pt x="299" y="524"/>
                  </a:lnTo>
                  <a:lnTo>
                    <a:pt x="334" y="527"/>
                  </a:lnTo>
                  <a:lnTo>
                    <a:pt x="369" y="524"/>
                  </a:lnTo>
                  <a:lnTo>
                    <a:pt x="402" y="516"/>
                  </a:lnTo>
                  <a:lnTo>
                    <a:pt x="432" y="501"/>
                  </a:lnTo>
                  <a:lnTo>
                    <a:pt x="459" y="482"/>
                  </a:lnTo>
                  <a:lnTo>
                    <a:pt x="482" y="459"/>
                  </a:lnTo>
                  <a:lnTo>
                    <a:pt x="502" y="431"/>
                  </a:lnTo>
                  <a:lnTo>
                    <a:pt x="516" y="401"/>
                  </a:lnTo>
                  <a:lnTo>
                    <a:pt x="525" y="369"/>
                  </a:lnTo>
                  <a:lnTo>
                    <a:pt x="528" y="334"/>
                  </a:lnTo>
                  <a:lnTo>
                    <a:pt x="525" y="299"/>
                  </a:lnTo>
                  <a:lnTo>
                    <a:pt x="516" y="266"/>
                  </a:lnTo>
                  <a:lnTo>
                    <a:pt x="502" y="235"/>
                  </a:lnTo>
                  <a:lnTo>
                    <a:pt x="482" y="209"/>
                  </a:lnTo>
                  <a:lnTo>
                    <a:pt x="459" y="186"/>
                  </a:lnTo>
                  <a:lnTo>
                    <a:pt x="432" y="165"/>
                  </a:lnTo>
                  <a:lnTo>
                    <a:pt x="402" y="152"/>
                  </a:lnTo>
                  <a:lnTo>
                    <a:pt x="369" y="142"/>
                  </a:lnTo>
                  <a:lnTo>
                    <a:pt x="334" y="139"/>
                  </a:lnTo>
                  <a:close/>
                  <a:moveTo>
                    <a:pt x="334" y="0"/>
                  </a:moveTo>
                  <a:lnTo>
                    <a:pt x="380" y="4"/>
                  </a:lnTo>
                  <a:lnTo>
                    <a:pt x="423" y="12"/>
                  </a:lnTo>
                  <a:lnTo>
                    <a:pt x="463" y="27"/>
                  </a:lnTo>
                  <a:lnTo>
                    <a:pt x="503" y="46"/>
                  </a:lnTo>
                  <a:lnTo>
                    <a:pt x="538" y="70"/>
                  </a:lnTo>
                  <a:lnTo>
                    <a:pt x="571" y="98"/>
                  </a:lnTo>
                  <a:lnTo>
                    <a:pt x="598" y="129"/>
                  </a:lnTo>
                  <a:lnTo>
                    <a:pt x="622" y="165"/>
                  </a:lnTo>
                  <a:lnTo>
                    <a:pt x="642" y="204"/>
                  </a:lnTo>
                  <a:lnTo>
                    <a:pt x="656" y="245"/>
                  </a:lnTo>
                  <a:lnTo>
                    <a:pt x="665" y="288"/>
                  </a:lnTo>
                  <a:lnTo>
                    <a:pt x="668" y="334"/>
                  </a:lnTo>
                  <a:lnTo>
                    <a:pt x="665" y="378"/>
                  </a:lnTo>
                  <a:lnTo>
                    <a:pt x="656" y="422"/>
                  </a:lnTo>
                  <a:lnTo>
                    <a:pt x="642" y="463"/>
                  </a:lnTo>
                  <a:lnTo>
                    <a:pt x="622" y="502"/>
                  </a:lnTo>
                  <a:lnTo>
                    <a:pt x="598" y="537"/>
                  </a:lnTo>
                  <a:lnTo>
                    <a:pt x="571" y="569"/>
                  </a:lnTo>
                  <a:lnTo>
                    <a:pt x="538" y="597"/>
                  </a:lnTo>
                  <a:lnTo>
                    <a:pt x="503" y="622"/>
                  </a:lnTo>
                  <a:lnTo>
                    <a:pt x="463" y="641"/>
                  </a:lnTo>
                  <a:lnTo>
                    <a:pt x="423" y="654"/>
                  </a:lnTo>
                  <a:lnTo>
                    <a:pt x="380" y="664"/>
                  </a:lnTo>
                  <a:lnTo>
                    <a:pt x="334" y="667"/>
                  </a:lnTo>
                  <a:lnTo>
                    <a:pt x="288" y="664"/>
                  </a:lnTo>
                  <a:lnTo>
                    <a:pt x="245" y="654"/>
                  </a:lnTo>
                  <a:lnTo>
                    <a:pt x="205" y="641"/>
                  </a:lnTo>
                  <a:lnTo>
                    <a:pt x="165" y="622"/>
                  </a:lnTo>
                  <a:lnTo>
                    <a:pt x="130" y="597"/>
                  </a:lnTo>
                  <a:lnTo>
                    <a:pt x="97" y="569"/>
                  </a:lnTo>
                  <a:lnTo>
                    <a:pt x="70" y="537"/>
                  </a:lnTo>
                  <a:lnTo>
                    <a:pt x="46" y="502"/>
                  </a:lnTo>
                  <a:lnTo>
                    <a:pt x="26" y="463"/>
                  </a:lnTo>
                  <a:lnTo>
                    <a:pt x="12" y="422"/>
                  </a:lnTo>
                  <a:lnTo>
                    <a:pt x="3" y="378"/>
                  </a:lnTo>
                  <a:lnTo>
                    <a:pt x="0" y="334"/>
                  </a:lnTo>
                  <a:lnTo>
                    <a:pt x="3" y="288"/>
                  </a:lnTo>
                  <a:lnTo>
                    <a:pt x="12" y="245"/>
                  </a:lnTo>
                  <a:lnTo>
                    <a:pt x="26" y="204"/>
                  </a:lnTo>
                  <a:lnTo>
                    <a:pt x="46" y="165"/>
                  </a:lnTo>
                  <a:lnTo>
                    <a:pt x="70" y="129"/>
                  </a:lnTo>
                  <a:lnTo>
                    <a:pt x="97" y="98"/>
                  </a:lnTo>
                  <a:lnTo>
                    <a:pt x="130" y="70"/>
                  </a:lnTo>
                  <a:lnTo>
                    <a:pt x="165" y="46"/>
                  </a:lnTo>
                  <a:lnTo>
                    <a:pt x="205" y="27"/>
                  </a:lnTo>
                  <a:lnTo>
                    <a:pt x="245" y="12"/>
                  </a:lnTo>
                  <a:lnTo>
                    <a:pt x="288" y="4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358"/>
            <p:cNvSpPr>
              <a:spLocks/>
            </p:cNvSpPr>
            <p:nvPr/>
          </p:nvSpPr>
          <p:spPr bwMode="auto">
            <a:xfrm>
              <a:off x="10414000" y="4489450"/>
              <a:ext cx="25400" cy="22225"/>
            </a:xfrm>
            <a:custGeom>
              <a:avLst/>
              <a:gdLst>
                <a:gd name="T0" fmla="*/ 70 w 165"/>
                <a:gd name="T1" fmla="*/ 0 h 139"/>
                <a:gd name="T2" fmla="*/ 95 w 165"/>
                <a:gd name="T3" fmla="*/ 0 h 139"/>
                <a:gd name="T4" fmla="*/ 113 w 165"/>
                <a:gd name="T5" fmla="*/ 2 h 139"/>
                <a:gd name="T6" fmla="*/ 130 w 165"/>
                <a:gd name="T7" fmla="*/ 8 h 139"/>
                <a:gd name="T8" fmla="*/ 144 w 165"/>
                <a:gd name="T9" fmla="*/ 20 h 139"/>
                <a:gd name="T10" fmla="*/ 155 w 165"/>
                <a:gd name="T11" fmla="*/ 34 h 139"/>
                <a:gd name="T12" fmla="*/ 162 w 165"/>
                <a:gd name="T13" fmla="*/ 51 h 139"/>
                <a:gd name="T14" fmla="*/ 165 w 165"/>
                <a:gd name="T15" fmla="*/ 69 h 139"/>
                <a:gd name="T16" fmla="*/ 162 w 165"/>
                <a:gd name="T17" fmla="*/ 88 h 139"/>
                <a:gd name="T18" fmla="*/ 155 w 165"/>
                <a:gd name="T19" fmla="*/ 104 h 139"/>
                <a:gd name="T20" fmla="*/ 144 w 165"/>
                <a:gd name="T21" fmla="*/ 118 h 139"/>
                <a:gd name="T22" fmla="*/ 130 w 165"/>
                <a:gd name="T23" fmla="*/ 129 h 139"/>
                <a:gd name="T24" fmla="*/ 113 w 165"/>
                <a:gd name="T25" fmla="*/ 136 h 139"/>
                <a:gd name="T26" fmla="*/ 95 w 165"/>
                <a:gd name="T27" fmla="*/ 139 h 139"/>
                <a:gd name="T28" fmla="*/ 70 w 165"/>
                <a:gd name="T29" fmla="*/ 139 h 139"/>
                <a:gd name="T30" fmla="*/ 51 w 165"/>
                <a:gd name="T31" fmla="*/ 136 h 139"/>
                <a:gd name="T32" fmla="*/ 35 w 165"/>
                <a:gd name="T33" fmla="*/ 129 h 139"/>
                <a:gd name="T34" fmla="*/ 21 w 165"/>
                <a:gd name="T35" fmla="*/ 118 h 139"/>
                <a:gd name="T36" fmla="*/ 10 w 165"/>
                <a:gd name="T37" fmla="*/ 104 h 139"/>
                <a:gd name="T38" fmla="*/ 4 w 165"/>
                <a:gd name="T39" fmla="*/ 88 h 139"/>
                <a:gd name="T40" fmla="*/ 0 w 165"/>
                <a:gd name="T41" fmla="*/ 69 h 139"/>
                <a:gd name="T42" fmla="*/ 4 w 165"/>
                <a:gd name="T43" fmla="*/ 51 h 139"/>
                <a:gd name="T44" fmla="*/ 10 w 165"/>
                <a:gd name="T45" fmla="*/ 34 h 139"/>
                <a:gd name="T46" fmla="*/ 21 w 165"/>
                <a:gd name="T47" fmla="*/ 20 h 139"/>
                <a:gd name="T48" fmla="*/ 35 w 165"/>
                <a:gd name="T49" fmla="*/ 8 h 139"/>
                <a:gd name="T50" fmla="*/ 51 w 165"/>
                <a:gd name="T51" fmla="*/ 2 h 139"/>
                <a:gd name="T52" fmla="*/ 70 w 16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39">
                  <a:moveTo>
                    <a:pt x="70" y="0"/>
                  </a:moveTo>
                  <a:lnTo>
                    <a:pt x="95" y="0"/>
                  </a:lnTo>
                  <a:lnTo>
                    <a:pt x="113" y="2"/>
                  </a:lnTo>
                  <a:lnTo>
                    <a:pt x="130" y="8"/>
                  </a:lnTo>
                  <a:lnTo>
                    <a:pt x="144" y="20"/>
                  </a:lnTo>
                  <a:lnTo>
                    <a:pt x="155" y="34"/>
                  </a:lnTo>
                  <a:lnTo>
                    <a:pt x="162" y="51"/>
                  </a:lnTo>
                  <a:lnTo>
                    <a:pt x="165" y="69"/>
                  </a:lnTo>
                  <a:lnTo>
                    <a:pt x="162" y="88"/>
                  </a:lnTo>
                  <a:lnTo>
                    <a:pt x="155" y="104"/>
                  </a:lnTo>
                  <a:lnTo>
                    <a:pt x="144" y="118"/>
                  </a:lnTo>
                  <a:lnTo>
                    <a:pt x="130" y="129"/>
                  </a:lnTo>
                  <a:lnTo>
                    <a:pt x="113" y="136"/>
                  </a:lnTo>
                  <a:lnTo>
                    <a:pt x="95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4"/>
                  </a:lnTo>
                  <a:lnTo>
                    <a:pt x="4" y="88"/>
                  </a:lnTo>
                  <a:lnTo>
                    <a:pt x="0" y="69"/>
                  </a:lnTo>
                  <a:lnTo>
                    <a:pt x="4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8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359"/>
            <p:cNvSpPr>
              <a:spLocks/>
            </p:cNvSpPr>
            <p:nvPr/>
          </p:nvSpPr>
          <p:spPr bwMode="auto">
            <a:xfrm>
              <a:off x="10201275" y="4489450"/>
              <a:ext cx="196850" cy="22225"/>
            </a:xfrm>
            <a:custGeom>
              <a:avLst/>
              <a:gdLst>
                <a:gd name="T0" fmla="*/ 70 w 1238"/>
                <a:gd name="T1" fmla="*/ 0 h 139"/>
                <a:gd name="T2" fmla="*/ 1168 w 1238"/>
                <a:gd name="T3" fmla="*/ 0 h 139"/>
                <a:gd name="T4" fmla="*/ 1187 w 1238"/>
                <a:gd name="T5" fmla="*/ 2 h 139"/>
                <a:gd name="T6" fmla="*/ 1204 w 1238"/>
                <a:gd name="T7" fmla="*/ 8 h 139"/>
                <a:gd name="T8" fmla="*/ 1218 w 1238"/>
                <a:gd name="T9" fmla="*/ 20 h 139"/>
                <a:gd name="T10" fmla="*/ 1228 w 1238"/>
                <a:gd name="T11" fmla="*/ 34 h 139"/>
                <a:gd name="T12" fmla="*/ 1236 w 1238"/>
                <a:gd name="T13" fmla="*/ 51 h 139"/>
                <a:gd name="T14" fmla="*/ 1238 w 1238"/>
                <a:gd name="T15" fmla="*/ 69 h 139"/>
                <a:gd name="T16" fmla="*/ 1236 w 1238"/>
                <a:gd name="T17" fmla="*/ 88 h 139"/>
                <a:gd name="T18" fmla="*/ 1228 w 1238"/>
                <a:gd name="T19" fmla="*/ 104 h 139"/>
                <a:gd name="T20" fmla="*/ 1218 w 1238"/>
                <a:gd name="T21" fmla="*/ 118 h 139"/>
                <a:gd name="T22" fmla="*/ 1204 w 1238"/>
                <a:gd name="T23" fmla="*/ 129 h 139"/>
                <a:gd name="T24" fmla="*/ 1187 w 1238"/>
                <a:gd name="T25" fmla="*/ 136 h 139"/>
                <a:gd name="T26" fmla="*/ 1168 w 1238"/>
                <a:gd name="T27" fmla="*/ 139 h 139"/>
                <a:gd name="T28" fmla="*/ 70 w 1238"/>
                <a:gd name="T29" fmla="*/ 139 h 139"/>
                <a:gd name="T30" fmla="*/ 52 w 1238"/>
                <a:gd name="T31" fmla="*/ 136 h 139"/>
                <a:gd name="T32" fmla="*/ 35 w 1238"/>
                <a:gd name="T33" fmla="*/ 129 h 139"/>
                <a:gd name="T34" fmla="*/ 21 w 1238"/>
                <a:gd name="T35" fmla="*/ 118 h 139"/>
                <a:gd name="T36" fmla="*/ 10 w 1238"/>
                <a:gd name="T37" fmla="*/ 104 h 139"/>
                <a:gd name="T38" fmla="*/ 3 w 1238"/>
                <a:gd name="T39" fmla="*/ 88 h 139"/>
                <a:gd name="T40" fmla="*/ 0 w 1238"/>
                <a:gd name="T41" fmla="*/ 69 h 139"/>
                <a:gd name="T42" fmla="*/ 3 w 1238"/>
                <a:gd name="T43" fmla="*/ 51 h 139"/>
                <a:gd name="T44" fmla="*/ 10 w 1238"/>
                <a:gd name="T45" fmla="*/ 34 h 139"/>
                <a:gd name="T46" fmla="*/ 21 w 1238"/>
                <a:gd name="T47" fmla="*/ 20 h 139"/>
                <a:gd name="T48" fmla="*/ 35 w 1238"/>
                <a:gd name="T49" fmla="*/ 8 h 139"/>
                <a:gd name="T50" fmla="*/ 52 w 1238"/>
                <a:gd name="T51" fmla="*/ 2 h 139"/>
                <a:gd name="T52" fmla="*/ 70 w 123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38" h="139">
                  <a:moveTo>
                    <a:pt x="70" y="0"/>
                  </a:moveTo>
                  <a:lnTo>
                    <a:pt x="1168" y="0"/>
                  </a:lnTo>
                  <a:lnTo>
                    <a:pt x="1187" y="2"/>
                  </a:lnTo>
                  <a:lnTo>
                    <a:pt x="1204" y="8"/>
                  </a:lnTo>
                  <a:lnTo>
                    <a:pt x="1218" y="20"/>
                  </a:lnTo>
                  <a:lnTo>
                    <a:pt x="1228" y="34"/>
                  </a:lnTo>
                  <a:lnTo>
                    <a:pt x="1236" y="51"/>
                  </a:lnTo>
                  <a:lnTo>
                    <a:pt x="1238" y="69"/>
                  </a:lnTo>
                  <a:lnTo>
                    <a:pt x="1236" y="88"/>
                  </a:lnTo>
                  <a:lnTo>
                    <a:pt x="1228" y="104"/>
                  </a:lnTo>
                  <a:lnTo>
                    <a:pt x="1218" y="118"/>
                  </a:lnTo>
                  <a:lnTo>
                    <a:pt x="1204" y="129"/>
                  </a:lnTo>
                  <a:lnTo>
                    <a:pt x="1187" y="136"/>
                  </a:lnTo>
                  <a:lnTo>
                    <a:pt x="1168" y="139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8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4" name="Group 1043"/>
          <p:cNvGrpSpPr/>
          <p:nvPr/>
        </p:nvGrpSpPr>
        <p:grpSpPr>
          <a:xfrm>
            <a:off x="9147322" y="4232922"/>
            <a:ext cx="436563" cy="555625"/>
            <a:chOff x="9245600" y="4233863"/>
            <a:chExt cx="43656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1" name="Freeform 364"/>
            <p:cNvSpPr>
              <a:spLocks noEditPoints="1"/>
            </p:cNvSpPr>
            <p:nvPr/>
          </p:nvSpPr>
          <p:spPr bwMode="auto">
            <a:xfrm>
              <a:off x="9245600" y="4233863"/>
              <a:ext cx="436563" cy="555625"/>
            </a:xfrm>
            <a:custGeom>
              <a:avLst/>
              <a:gdLst>
                <a:gd name="T0" fmla="*/ 445 w 2754"/>
                <a:gd name="T1" fmla="*/ 1672 h 3504"/>
                <a:gd name="T2" fmla="*/ 2078 w 2754"/>
                <a:gd name="T3" fmla="*/ 1010 h 3504"/>
                <a:gd name="T4" fmla="*/ 2066 w 2754"/>
                <a:gd name="T5" fmla="*/ 977 h 3504"/>
                <a:gd name="T6" fmla="*/ 2071 w 2754"/>
                <a:gd name="T7" fmla="*/ 943 h 3504"/>
                <a:gd name="T8" fmla="*/ 2546 w 2754"/>
                <a:gd name="T9" fmla="*/ 294 h 3504"/>
                <a:gd name="T10" fmla="*/ 222 w 2754"/>
                <a:gd name="T11" fmla="*/ 141 h 3504"/>
                <a:gd name="T12" fmla="*/ 181 w 2754"/>
                <a:gd name="T13" fmla="*/ 151 h 3504"/>
                <a:gd name="T14" fmla="*/ 151 w 2754"/>
                <a:gd name="T15" fmla="*/ 182 h 3504"/>
                <a:gd name="T16" fmla="*/ 139 w 2754"/>
                <a:gd name="T17" fmla="*/ 224 h 3504"/>
                <a:gd name="T18" fmla="*/ 142 w 2754"/>
                <a:gd name="T19" fmla="*/ 3303 h 3504"/>
                <a:gd name="T20" fmla="*/ 164 w 2754"/>
                <a:gd name="T21" fmla="*/ 3340 h 3504"/>
                <a:gd name="T22" fmla="*/ 200 w 2754"/>
                <a:gd name="T23" fmla="*/ 3361 h 3504"/>
                <a:gd name="T24" fmla="*/ 244 w 2754"/>
                <a:gd name="T25" fmla="*/ 3361 h 3504"/>
                <a:gd name="T26" fmla="*/ 282 w 2754"/>
                <a:gd name="T27" fmla="*/ 3340 h 3504"/>
                <a:gd name="T28" fmla="*/ 303 w 2754"/>
                <a:gd name="T29" fmla="*/ 3303 h 3504"/>
                <a:gd name="T30" fmla="*/ 306 w 2754"/>
                <a:gd name="T31" fmla="*/ 3281 h 3504"/>
                <a:gd name="T32" fmla="*/ 303 w 2754"/>
                <a:gd name="T33" fmla="*/ 201 h 3504"/>
                <a:gd name="T34" fmla="*/ 282 w 2754"/>
                <a:gd name="T35" fmla="*/ 165 h 3504"/>
                <a:gd name="T36" fmla="*/ 244 w 2754"/>
                <a:gd name="T37" fmla="*/ 143 h 3504"/>
                <a:gd name="T38" fmla="*/ 222 w 2754"/>
                <a:gd name="T39" fmla="*/ 0 h 3504"/>
                <a:gd name="T40" fmla="*/ 293 w 2754"/>
                <a:gd name="T41" fmla="*/ 12 h 3504"/>
                <a:gd name="T42" fmla="*/ 354 w 2754"/>
                <a:gd name="T43" fmla="*/ 44 h 3504"/>
                <a:gd name="T44" fmla="*/ 403 w 2754"/>
                <a:gd name="T45" fmla="*/ 93 h 3504"/>
                <a:gd name="T46" fmla="*/ 433 w 2754"/>
                <a:gd name="T47" fmla="*/ 154 h 3504"/>
                <a:gd name="T48" fmla="*/ 2704 w 2754"/>
                <a:gd name="T49" fmla="*/ 157 h 3504"/>
                <a:gd name="T50" fmla="*/ 2736 w 2754"/>
                <a:gd name="T51" fmla="*/ 177 h 3504"/>
                <a:gd name="T52" fmla="*/ 2753 w 2754"/>
                <a:gd name="T53" fmla="*/ 211 h 3504"/>
                <a:gd name="T54" fmla="*/ 2749 w 2754"/>
                <a:gd name="T55" fmla="*/ 248 h 3504"/>
                <a:gd name="T56" fmla="*/ 2221 w 2754"/>
                <a:gd name="T57" fmla="*/ 969 h 3504"/>
                <a:gd name="T58" fmla="*/ 2750 w 2754"/>
                <a:gd name="T59" fmla="*/ 1718 h 3504"/>
                <a:gd name="T60" fmla="*/ 2753 w 2754"/>
                <a:gd name="T61" fmla="*/ 1755 h 3504"/>
                <a:gd name="T62" fmla="*/ 2736 w 2754"/>
                <a:gd name="T63" fmla="*/ 1789 h 3504"/>
                <a:gd name="T64" fmla="*/ 2704 w 2754"/>
                <a:gd name="T65" fmla="*/ 1810 h 3504"/>
                <a:gd name="T66" fmla="*/ 445 w 2754"/>
                <a:gd name="T67" fmla="*/ 1812 h 3504"/>
                <a:gd name="T68" fmla="*/ 442 w 2754"/>
                <a:gd name="T69" fmla="*/ 3317 h 3504"/>
                <a:gd name="T70" fmla="*/ 420 w 2754"/>
                <a:gd name="T71" fmla="*/ 3384 h 3504"/>
                <a:gd name="T72" fmla="*/ 379 w 2754"/>
                <a:gd name="T73" fmla="*/ 3439 h 3504"/>
                <a:gd name="T74" fmla="*/ 325 w 2754"/>
                <a:gd name="T75" fmla="*/ 3480 h 3504"/>
                <a:gd name="T76" fmla="*/ 258 w 2754"/>
                <a:gd name="T77" fmla="*/ 3501 h 3504"/>
                <a:gd name="T78" fmla="*/ 186 w 2754"/>
                <a:gd name="T79" fmla="*/ 3501 h 3504"/>
                <a:gd name="T80" fmla="*/ 120 w 2754"/>
                <a:gd name="T81" fmla="*/ 3480 h 3504"/>
                <a:gd name="T82" fmla="*/ 65 w 2754"/>
                <a:gd name="T83" fmla="*/ 3439 h 3504"/>
                <a:gd name="T84" fmla="*/ 24 w 2754"/>
                <a:gd name="T85" fmla="*/ 3384 h 3504"/>
                <a:gd name="T86" fmla="*/ 2 w 2754"/>
                <a:gd name="T87" fmla="*/ 3317 h 3504"/>
                <a:gd name="T88" fmla="*/ 0 w 2754"/>
                <a:gd name="T89" fmla="*/ 224 h 3504"/>
                <a:gd name="T90" fmla="*/ 11 w 2754"/>
                <a:gd name="T91" fmla="*/ 154 h 3504"/>
                <a:gd name="T92" fmla="*/ 42 w 2754"/>
                <a:gd name="T93" fmla="*/ 92 h 3504"/>
                <a:gd name="T94" fmla="*/ 90 w 2754"/>
                <a:gd name="T95" fmla="*/ 44 h 3504"/>
                <a:gd name="T96" fmla="*/ 152 w 2754"/>
                <a:gd name="T97" fmla="*/ 12 h 3504"/>
                <a:gd name="T98" fmla="*/ 222 w 2754"/>
                <a:gd name="T99" fmla="*/ 0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54" h="3504">
                  <a:moveTo>
                    <a:pt x="445" y="294"/>
                  </a:moveTo>
                  <a:lnTo>
                    <a:pt x="445" y="1672"/>
                  </a:lnTo>
                  <a:lnTo>
                    <a:pt x="2550" y="1672"/>
                  </a:lnTo>
                  <a:lnTo>
                    <a:pt x="2078" y="1010"/>
                  </a:lnTo>
                  <a:lnTo>
                    <a:pt x="2069" y="994"/>
                  </a:lnTo>
                  <a:lnTo>
                    <a:pt x="2066" y="977"/>
                  </a:lnTo>
                  <a:lnTo>
                    <a:pt x="2066" y="960"/>
                  </a:lnTo>
                  <a:lnTo>
                    <a:pt x="2071" y="943"/>
                  </a:lnTo>
                  <a:lnTo>
                    <a:pt x="2079" y="928"/>
                  </a:lnTo>
                  <a:lnTo>
                    <a:pt x="2546" y="294"/>
                  </a:lnTo>
                  <a:lnTo>
                    <a:pt x="445" y="294"/>
                  </a:lnTo>
                  <a:close/>
                  <a:moveTo>
                    <a:pt x="222" y="141"/>
                  </a:moveTo>
                  <a:lnTo>
                    <a:pt x="200" y="143"/>
                  </a:lnTo>
                  <a:lnTo>
                    <a:pt x="181" y="151"/>
                  </a:lnTo>
                  <a:lnTo>
                    <a:pt x="164" y="165"/>
                  </a:lnTo>
                  <a:lnTo>
                    <a:pt x="151" y="182"/>
                  </a:lnTo>
                  <a:lnTo>
                    <a:pt x="142" y="201"/>
                  </a:lnTo>
                  <a:lnTo>
                    <a:pt x="139" y="224"/>
                  </a:lnTo>
                  <a:lnTo>
                    <a:pt x="139" y="3281"/>
                  </a:lnTo>
                  <a:lnTo>
                    <a:pt x="142" y="3303"/>
                  </a:lnTo>
                  <a:lnTo>
                    <a:pt x="151" y="3323"/>
                  </a:lnTo>
                  <a:lnTo>
                    <a:pt x="164" y="3340"/>
                  </a:lnTo>
                  <a:lnTo>
                    <a:pt x="181" y="3353"/>
                  </a:lnTo>
                  <a:lnTo>
                    <a:pt x="200" y="3361"/>
                  </a:lnTo>
                  <a:lnTo>
                    <a:pt x="222" y="3365"/>
                  </a:lnTo>
                  <a:lnTo>
                    <a:pt x="244" y="3361"/>
                  </a:lnTo>
                  <a:lnTo>
                    <a:pt x="265" y="3353"/>
                  </a:lnTo>
                  <a:lnTo>
                    <a:pt x="282" y="3340"/>
                  </a:lnTo>
                  <a:lnTo>
                    <a:pt x="294" y="3323"/>
                  </a:lnTo>
                  <a:lnTo>
                    <a:pt x="303" y="3303"/>
                  </a:lnTo>
                  <a:lnTo>
                    <a:pt x="306" y="3281"/>
                  </a:lnTo>
                  <a:lnTo>
                    <a:pt x="306" y="3281"/>
                  </a:lnTo>
                  <a:lnTo>
                    <a:pt x="306" y="224"/>
                  </a:lnTo>
                  <a:lnTo>
                    <a:pt x="303" y="201"/>
                  </a:lnTo>
                  <a:lnTo>
                    <a:pt x="294" y="182"/>
                  </a:lnTo>
                  <a:lnTo>
                    <a:pt x="282" y="165"/>
                  </a:lnTo>
                  <a:lnTo>
                    <a:pt x="265" y="151"/>
                  </a:lnTo>
                  <a:lnTo>
                    <a:pt x="244" y="143"/>
                  </a:lnTo>
                  <a:lnTo>
                    <a:pt x="222" y="141"/>
                  </a:lnTo>
                  <a:close/>
                  <a:moveTo>
                    <a:pt x="222" y="0"/>
                  </a:moveTo>
                  <a:lnTo>
                    <a:pt x="258" y="4"/>
                  </a:lnTo>
                  <a:lnTo>
                    <a:pt x="293" y="12"/>
                  </a:lnTo>
                  <a:lnTo>
                    <a:pt x="325" y="26"/>
                  </a:lnTo>
                  <a:lnTo>
                    <a:pt x="354" y="44"/>
                  </a:lnTo>
                  <a:lnTo>
                    <a:pt x="380" y="66"/>
                  </a:lnTo>
                  <a:lnTo>
                    <a:pt x="403" y="93"/>
                  </a:lnTo>
                  <a:lnTo>
                    <a:pt x="421" y="122"/>
                  </a:lnTo>
                  <a:lnTo>
                    <a:pt x="433" y="154"/>
                  </a:lnTo>
                  <a:lnTo>
                    <a:pt x="2685" y="154"/>
                  </a:lnTo>
                  <a:lnTo>
                    <a:pt x="2704" y="157"/>
                  </a:lnTo>
                  <a:lnTo>
                    <a:pt x="2721" y="164"/>
                  </a:lnTo>
                  <a:lnTo>
                    <a:pt x="2736" y="177"/>
                  </a:lnTo>
                  <a:lnTo>
                    <a:pt x="2747" y="193"/>
                  </a:lnTo>
                  <a:lnTo>
                    <a:pt x="2753" y="211"/>
                  </a:lnTo>
                  <a:lnTo>
                    <a:pt x="2754" y="230"/>
                  </a:lnTo>
                  <a:lnTo>
                    <a:pt x="2749" y="248"/>
                  </a:lnTo>
                  <a:lnTo>
                    <a:pt x="2741" y="265"/>
                  </a:lnTo>
                  <a:lnTo>
                    <a:pt x="2221" y="969"/>
                  </a:lnTo>
                  <a:lnTo>
                    <a:pt x="2741" y="1701"/>
                  </a:lnTo>
                  <a:lnTo>
                    <a:pt x="2750" y="1718"/>
                  </a:lnTo>
                  <a:lnTo>
                    <a:pt x="2754" y="1737"/>
                  </a:lnTo>
                  <a:lnTo>
                    <a:pt x="2753" y="1755"/>
                  </a:lnTo>
                  <a:lnTo>
                    <a:pt x="2746" y="1773"/>
                  </a:lnTo>
                  <a:lnTo>
                    <a:pt x="2736" y="1789"/>
                  </a:lnTo>
                  <a:lnTo>
                    <a:pt x="2721" y="1801"/>
                  </a:lnTo>
                  <a:lnTo>
                    <a:pt x="2704" y="1810"/>
                  </a:lnTo>
                  <a:lnTo>
                    <a:pt x="2685" y="1812"/>
                  </a:lnTo>
                  <a:lnTo>
                    <a:pt x="445" y="1812"/>
                  </a:lnTo>
                  <a:lnTo>
                    <a:pt x="445" y="3281"/>
                  </a:lnTo>
                  <a:lnTo>
                    <a:pt x="442" y="3317"/>
                  </a:lnTo>
                  <a:lnTo>
                    <a:pt x="433" y="3352"/>
                  </a:lnTo>
                  <a:lnTo>
                    <a:pt x="420" y="3384"/>
                  </a:lnTo>
                  <a:lnTo>
                    <a:pt x="402" y="3413"/>
                  </a:lnTo>
                  <a:lnTo>
                    <a:pt x="379" y="3439"/>
                  </a:lnTo>
                  <a:lnTo>
                    <a:pt x="354" y="3460"/>
                  </a:lnTo>
                  <a:lnTo>
                    <a:pt x="325" y="3480"/>
                  </a:lnTo>
                  <a:lnTo>
                    <a:pt x="292" y="3492"/>
                  </a:lnTo>
                  <a:lnTo>
                    <a:pt x="258" y="3501"/>
                  </a:lnTo>
                  <a:lnTo>
                    <a:pt x="222" y="3504"/>
                  </a:lnTo>
                  <a:lnTo>
                    <a:pt x="186" y="3501"/>
                  </a:lnTo>
                  <a:lnTo>
                    <a:pt x="152" y="3492"/>
                  </a:lnTo>
                  <a:lnTo>
                    <a:pt x="120" y="3480"/>
                  </a:lnTo>
                  <a:lnTo>
                    <a:pt x="90" y="3460"/>
                  </a:lnTo>
                  <a:lnTo>
                    <a:pt x="65" y="3439"/>
                  </a:lnTo>
                  <a:lnTo>
                    <a:pt x="42" y="3413"/>
                  </a:lnTo>
                  <a:lnTo>
                    <a:pt x="24" y="3384"/>
                  </a:lnTo>
                  <a:lnTo>
                    <a:pt x="11" y="3352"/>
                  </a:lnTo>
                  <a:lnTo>
                    <a:pt x="2" y="3317"/>
                  </a:lnTo>
                  <a:lnTo>
                    <a:pt x="0" y="3281"/>
                  </a:lnTo>
                  <a:lnTo>
                    <a:pt x="0" y="224"/>
                  </a:lnTo>
                  <a:lnTo>
                    <a:pt x="2" y="188"/>
                  </a:lnTo>
                  <a:lnTo>
                    <a:pt x="11" y="154"/>
                  </a:lnTo>
                  <a:lnTo>
                    <a:pt x="24" y="122"/>
                  </a:lnTo>
                  <a:lnTo>
                    <a:pt x="42" y="92"/>
                  </a:lnTo>
                  <a:lnTo>
                    <a:pt x="65" y="66"/>
                  </a:lnTo>
                  <a:lnTo>
                    <a:pt x="90" y="44"/>
                  </a:lnTo>
                  <a:lnTo>
                    <a:pt x="120" y="26"/>
                  </a:lnTo>
                  <a:lnTo>
                    <a:pt x="152" y="12"/>
                  </a:lnTo>
                  <a:lnTo>
                    <a:pt x="186" y="4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365"/>
            <p:cNvSpPr>
              <a:spLocks/>
            </p:cNvSpPr>
            <p:nvPr/>
          </p:nvSpPr>
          <p:spPr bwMode="auto">
            <a:xfrm>
              <a:off x="9332913" y="4462463"/>
              <a:ext cx="144463" cy="22225"/>
            </a:xfrm>
            <a:custGeom>
              <a:avLst/>
              <a:gdLst>
                <a:gd name="T0" fmla="*/ 69 w 912"/>
                <a:gd name="T1" fmla="*/ 0 h 139"/>
                <a:gd name="T2" fmla="*/ 842 w 912"/>
                <a:gd name="T3" fmla="*/ 0 h 139"/>
                <a:gd name="T4" fmla="*/ 861 w 912"/>
                <a:gd name="T5" fmla="*/ 2 h 139"/>
                <a:gd name="T6" fmla="*/ 877 w 912"/>
                <a:gd name="T7" fmla="*/ 9 h 139"/>
                <a:gd name="T8" fmla="*/ 892 w 912"/>
                <a:gd name="T9" fmla="*/ 20 h 139"/>
                <a:gd name="T10" fmla="*/ 902 w 912"/>
                <a:gd name="T11" fmla="*/ 34 h 139"/>
                <a:gd name="T12" fmla="*/ 909 w 912"/>
                <a:gd name="T13" fmla="*/ 51 h 139"/>
                <a:gd name="T14" fmla="*/ 912 w 912"/>
                <a:gd name="T15" fmla="*/ 69 h 139"/>
                <a:gd name="T16" fmla="*/ 909 w 912"/>
                <a:gd name="T17" fmla="*/ 88 h 139"/>
                <a:gd name="T18" fmla="*/ 902 w 912"/>
                <a:gd name="T19" fmla="*/ 104 h 139"/>
                <a:gd name="T20" fmla="*/ 892 w 912"/>
                <a:gd name="T21" fmla="*/ 119 h 139"/>
                <a:gd name="T22" fmla="*/ 877 w 912"/>
                <a:gd name="T23" fmla="*/ 129 h 139"/>
                <a:gd name="T24" fmla="*/ 861 w 912"/>
                <a:gd name="T25" fmla="*/ 137 h 139"/>
                <a:gd name="T26" fmla="*/ 842 w 912"/>
                <a:gd name="T27" fmla="*/ 139 h 139"/>
                <a:gd name="T28" fmla="*/ 69 w 912"/>
                <a:gd name="T29" fmla="*/ 139 h 139"/>
                <a:gd name="T30" fmla="*/ 51 w 912"/>
                <a:gd name="T31" fmla="*/ 137 h 139"/>
                <a:gd name="T32" fmla="*/ 34 w 912"/>
                <a:gd name="T33" fmla="*/ 129 h 139"/>
                <a:gd name="T34" fmla="*/ 20 w 912"/>
                <a:gd name="T35" fmla="*/ 119 h 139"/>
                <a:gd name="T36" fmla="*/ 10 w 912"/>
                <a:gd name="T37" fmla="*/ 104 h 139"/>
                <a:gd name="T38" fmla="*/ 2 w 912"/>
                <a:gd name="T39" fmla="*/ 88 h 139"/>
                <a:gd name="T40" fmla="*/ 0 w 912"/>
                <a:gd name="T41" fmla="*/ 69 h 139"/>
                <a:gd name="T42" fmla="*/ 2 w 912"/>
                <a:gd name="T43" fmla="*/ 51 h 139"/>
                <a:gd name="T44" fmla="*/ 10 w 912"/>
                <a:gd name="T45" fmla="*/ 34 h 139"/>
                <a:gd name="T46" fmla="*/ 20 w 912"/>
                <a:gd name="T47" fmla="*/ 20 h 139"/>
                <a:gd name="T48" fmla="*/ 34 w 912"/>
                <a:gd name="T49" fmla="*/ 9 h 139"/>
                <a:gd name="T50" fmla="*/ 51 w 912"/>
                <a:gd name="T51" fmla="*/ 2 h 139"/>
                <a:gd name="T52" fmla="*/ 69 w 912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2" h="139">
                  <a:moveTo>
                    <a:pt x="69" y="0"/>
                  </a:moveTo>
                  <a:lnTo>
                    <a:pt x="842" y="0"/>
                  </a:lnTo>
                  <a:lnTo>
                    <a:pt x="861" y="2"/>
                  </a:lnTo>
                  <a:lnTo>
                    <a:pt x="877" y="9"/>
                  </a:lnTo>
                  <a:lnTo>
                    <a:pt x="892" y="20"/>
                  </a:lnTo>
                  <a:lnTo>
                    <a:pt x="902" y="34"/>
                  </a:lnTo>
                  <a:lnTo>
                    <a:pt x="909" y="51"/>
                  </a:lnTo>
                  <a:lnTo>
                    <a:pt x="912" y="69"/>
                  </a:lnTo>
                  <a:lnTo>
                    <a:pt x="909" y="88"/>
                  </a:lnTo>
                  <a:lnTo>
                    <a:pt x="902" y="104"/>
                  </a:lnTo>
                  <a:lnTo>
                    <a:pt x="892" y="119"/>
                  </a:lnTo>
                  <a:lnTo>
                    <a:pt x="877" y="129"/>
                  </a:lnTo>
                  <a:lnTo>
                    <a:pt x="861" y="137"/>
                  </a:lnTo>
                  <a:lnTo>
                    <a:pt x="842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366"/>
            <p:cNvSpPr>
              <a:spLocks/>
            </p:cNvSpPr>
            <p:nvPr/>
          </p:nvSpPr>
          <p:spPr bwMode="auto">
            <a:xfrm>
              <a:off x="9491663" y="4462463"/>
              <a:ext cx="28575" cy="22225"/>
            </a:xfrm>
            <a:custGeom>
              <a:avLst/>
              <a:gdLst>
                <a:gd name="T0" fmla="*/ 69 w 174"/>
                <a:gd name="T1" fmla="*/ 0 h 139"/>
                <a:gd name="T2" fmla="*/ 104 w 174"/>
                <a:gd name="T3" fmla="*/ 0 h 139"/>
                <a:gd name="T4" fmla="*/ 122 w 174"/>
                <a:gd name="T5" fmla="*/ 2 h 139"/>
                <a:gd name="T6" fmla="*/ 139 w 174"/>
                <a:gd name="T7" fmla="*/ 9 h 139"/>
                <a:gd name="T8" fmla="*/ 153 w 174"/>
                <a:gd name="T9" fmla="*/ 20 h 139"/>
                <a:gd name="T10" fmla="*/ 165 w 174"/>
                <a:gd name="T11" fmla="*/ 34 h 139"/>
                <a:gd name="T12" fmla="*/ 171 w 174"/>
                <a:gd name="T13" fmla="*/ 51 h 139"/>
                <a:gd name="T14" fmla="*/ 174 w 174"/>
                <a:gd name="T15" fmla="*/ 69 h 139"/>
                <a:gd name="T16" fmla="*/ 171 w 174"/>
                <a:gd name="T17" fmla="*/ 88 h 139"/>
                <a:gd name="T18" fmla="*/ 165 w 174"/>
                <a:gd name="T19" fmla="*/ 104 h 139"/>
                <a:gd name="T20" fmla="*/ 153 w 174"/>
                <a:gd name="T21" fmla="*/ 119 h 139"/>
                <a:gd name="T22" fmla="*/ 139 w 174"/>
                <a:gd name="T23" fmla="*/ 129 h 139"/>
                <a:gd name="T24" fmla="*/ 122 w 174"/>
                <a:gd name="T25" fmla="*/ 137 h 139"/>
                <a:gd name="T26" fmla="*/ 104 w 174"/>
                <a:gd name="T27" fmla="*/ 139 h 139"/>
                <a:gd name="T28" fmla="*/ 69 w 174"/>
                <a:gd name="T29" fmla="*/ 139 h 139"/>
                <a:gd name="T30" fmla="*/ 51 w 174"/>
                <a:gd name="T31" fmla="*/ 137 h 139"/>
                <a:gd name="T32" fmla="*/ 34 w 174"/>
                <a:gd name="T33" fmla="*/ 129 h 139"/>
                <a:gd name="T34" fmla="*/ 20 w 174"/>
                <a:gd name="T35" fmla="*/ 119 h 139"/>
                <a:gd name="T36" fmla="*/ 10 w 174"/>
                <a:gd name="T37" fmla="*/ 104 h 139"/>
                <a:gd name="T38" fmla="*/ 2 w 174"/>
                <a:gd name="T39" fmla="*/ 88 h 139"/>
                <a:gd name="T40" fmla="*/ 0 w 174"/>
                <a:gd name="T41" fmla="*/ 69 h 139"/>
                <a:gd name="T42" fmla="*/ 2 w 174"/>
                <a:gd name="T43" fmla="*/ 51 h 139"/>
                <a:gd name="T44" fmla="*/ 10 w 174"/>
                <a:gd name="T45" fmla="*/ 34 h 139"/>
                <a:gd name="T46" fmla="*/ 20 w 174"/>
                <a:gd name="T47" fmla="*/ 20 h 139"/>
                <a:gd name="T48" fmla="*/ 34 w 174"/>
                <a:gd name="T49" fmla="*/ 9 h 139"/>
                <a:gd name="T50" fmla="*/ 51 w 174"/>
                <a:gd name="T51" fmla="*/ 2 h 139"/>
                <a:gd name="T52" fmla="*/ 69 w 174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39">
                  <a:moveTo>
                    <a:pt x="69" y="0"/>
                  </a:moveTo>
                  <a:lnTo>
                    <a:pt x="104" y="0"/>
                  </a:lnTo>
                  <a:lnTo>
                    <a:pt x="122" y="2"/>
                  </a:lnTo>
                  <a:lnTo>
                    <a:pt x="139" y="9"/>
                  </a:lnTo>
                  <a:lnTo>
                    <a:pt x="153" y="20"/>
                  </a:lnTo>
                  <a:lnTo>
                    <a:pt x="165" y="34"/>
                  </a:lnTo>
                  <a:lnTo>
                    <a:pt x="171" y="51"/>
                  </a:lnTo>
                  <a:lnTo>
                    <a:pt x="174" y="69"/>
                  </a:lnTo>
                  <a:lnTo>
                    <a:pt x="171" y="88"/>
                  </a:lnTo>
                  <a:lnTo>
                    <a:pt x="165" y="104"/>
                  </a:lnTo>
                  <a:lnTo>
                    <a:pt x="153" y="119"/>
                  </a:lnTo>
                  <a:lnTo>
                    <a:pt x="139" y="129"/>
                  </a:lnTo>
                  <a:lnTo>
                    <a:pt x="122" y="137"/>
                  </a:lnTo>
                  <a:lnTo>
                    <a:pt x="104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6" name="Group 1065"/>
          <p:cNvGrpSpPr/>
          <p:nvPr/>
        </p:nvGrpSpPr>
        <p:grpSpPr>
          <a:xfrm>
            <a:off x="8152297" y="4256734"/>
            <a:ext cx="555625" cy="508000"/>
            <a:chOff x="8197850" y="4257675"/>
            <a:chExt cx="555625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8" name="Freeform 371"/>
            <p:cNvSpPr>
              <a:spLocks noEditPoints="1"/>
            </p:cNvSpPr>
            <p:nvPr/>
          </p:nvSpPr>
          <p:spPr bwMode="auto">
            <a:xfrm>
              <a:off x="8437563" y="4622800"/>
              <a:ext cx="76200" cy="76200"/>
            </a:xfrm>
            <a:custGeom>
              <a:avLst/>
              <a:gdLst>
                <a:gd name="T0" fmla="*/ 217 w 479"/>
                <a:gd name="T1" fmla="*/ 142 h 479"/>
                <a:gd name="T2" fmla="*/ 177 w 479"/>
                <a:gd name="T3" fmla="*/ 163 h 479"/>
                <a:gd name="T4" fmla="*/ 150 w 479"/>
                <a:gd name="T5" fmla="*/ 197 h 479"/>
                <a:gd name="T6" fmla="*/ 140 w 479"/>
                <a:gd name="T7" fmla="*/ 240 h 479"/>
                <a:gd name="T8" fmla="*/ 150 w 479"/>
                <a:gd name="T9" fmla="*/ 284 h 479"/>
                <a:gd name="T10" fmla="*/ 177 w 479"/>
                <a:gd name="T11" fmla="*/ 318 h 479"/>
                <a:gd name="T12" fmla="*/ 217 w 479"/>
                <a:gd name="T13" fmla="*/ 337 h 479"/>
                <a:gd name="T14" fmla="*/ 263 w 479"/>
                <a:gd name="T15" fmla="*/ 337 h 479"/>
                <a:gd name="T16" fmla="*/ 302 w 479"/>
                <a:gd name="T17" fmla="*/ 318 h 479"/>
                <a:gd name="T18" fmla="*/ 330 w 479"/>
                <a:gd name="T19" fmla="*/ 284 h 479"/>
                <a:gd name="T20" fmla="*/ 341 w 479"/>
                <a:gd name="T21" fmla="*/ 240 h 479"/>
                <a:gd name="T22" fmla="*/ 330 w 479"/>
                <a:gd name="T23" fmla="*/ 197 h 479"/>
                <a:gd name="T24" fmla="*/ 302 w 479"/>
                <a:gd name="T25" fmla="*/ 163 h 479"/>
                <a:gd name="T26" fmla="*/ 263 w 479"/>
                <a:gd name="T27" fmla="*/ 142 h 479"/>
                <a:gd name="T28" fmla="*/ 240 w 479"/>
                <a:gd name="T29" fmla="*/ 0 h 479"/>
                <a:gd name="T30" fmla="*/ 316 w 479"/>
                <a:gd name="T31" fmla="*/ 13 h 479"/>
                <a:gd name="T32" fmla="*/ 382 w 479"/>
                <a:gd name="T33" fmla="*/ 47 h 479"/>
                <a:gd name="T34" fmla="*/ 434 w 479"/>
                <a:gd name="T35" fmla="*/ 99 h 479"/>
                <a:gd name="T36" fmla="*/ 468 w 479"/>
                <a:gd name="T37" fmla="*/ 165 h 479"/>
                <a:gd name="T38" fmla="*/ 479 w 479"/>
                <a:gd name="T39" fmla="*/ 240 h 479"/>
                <a:gd name="T40" fmla="*/ 468 w 479"/>
                <a:gd name="T41" fmla="*/ 316 h 479"/>
                <a:gd name="T42" fmla="*/ 434 w 479"/>
                <a:gd name="T43" fmla="*/ 382 h 479"/>
                <a:gd name="T44" fmla="*/ 382 w 479"/>
                <a:gd name="T45" fmla="*/ 434 h 479"/>
                <a:gd name="T46" fmla="*/ 316 w 479"/>
                <a:gd name="T47" fmla="*/ 468 h 479"/>
                <a:gd name="T48" fmla="*/ 240 w 479"/>
                <a:gd name="T49" fmla="*/ 479 h 479"/>
                <a:gd name="T50" fmla="*/ 164 w 479"/>
                <a:gd name="T51" fmla="*/ 468 h 479"/>
                <a:gd name="T52" fmla="*/ 99 w 479"/>
                <a:gd name="T53" fmla="*/ 434 h 479"/>
                <a:gd name="T54" fmla="*/ 47 w 479"/>
                <a:gd name="T55" fmla="*/ 382 h 479"/>
                <a:gd name="T56" fmla="*/ 13 w 479"/>
                <a:gd name="T57" fmla="*/ 316 h 479"/>
                <a:gd name="T58" fmla="*/ 0 w 479"/>
                <a:gd name="T59" fmla="*/ 240 h 479"/>
                <a:gd name="T60" fmla="*/ 13 w 479"/>
                <a:gd name="T61" fmla="*/ 165 h 479"/>
                <a:gd name="T62" fmla="*/ 47 w 479"/>
                <a:gd name="T63" fmla="*/ 99 h 479"/>
                <a:gd name="T64" fmla="*/ 99 w 479"/>
                <a:gd name="T65" fmla="*/ 47 h 479"/>
                <a:gd name="T66" fmla="*/ 164 w 479"/>
                <a:gd name="T67" fmla="*/ 13 h 479"/>
                <a:gd name="T68" fmla="*/ 240 w 479"/>
                <a:gd name="T6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9" h="479">
                  <a:moveTo>
                    <a:pt x="240" y="140"/>
                  </a:moveTo>
                  <a:lnTo>
                    <a:pt x="217" y="142"/>
                  </a:lnTo>
                  <a:lnTo>
                    <a:pt x="196" y="150"/>
                  </a:lnTo>
                  <a:lnTo>
                    <a:pt x="177" y="163"/>
                  </a:lnTo>
                  <a:lnTo>
                    <a:pt x="162" y="177"/>
                  </a:lnTo>
                  <a:lnTo>
                    <a:pt x="150" y="197"/>
                  </a:lnTo>
                  <a:lnTo>
                    <a:pt x="142" y="218"/>
                  </a:lnTo>
                  <a:lnTo>
                    <a:pt x="140" y="240"/>
                  </a:lnTo>
                  <a:lnTo>
                    <a:pt x="142" y="263"/>
                  </a:lnTo>
                  <a:lnTo>
                    <a:pt x="150" y="284"/>
                  </a:lnTo>
                  <a:lnTo>
                    <a:pt x="162" y="302"/>
                  </a:lnTo>
                  <a:lnTo>
                    <a:pt x="177" y="318"/>
                  </a:lnTo>
                  <a:lnTo>
                    <a:pt x="196" y="330"/>
                  </a:lnTo>
                  <a:lnTo>
                    <a:pt x="217" y="337"/>
                  </a:lnTo>
                  <a:lnTo>
                    <a:pt x="240" y="341"/>
                  </a:lnTo>
                  <a:lnTo>
                    <a:pt x="263" y="337"/>
                  </a:lnTo>
                  <a:lnTo>
                    <a:pt x="284" y="330"/>
                  </a:lnTo>
                  <a:lnTo>
                    <a:pt x="302" y="318"/>
                  </a:lnTo>
                  <a:lnTo>
                    <a:pt x="318" y="302"/>
                  </a:lnTo>
                  <a:lnTo>
                    <a:pt x="330" y="284"/>
                  </a:lnTo>
                  <a:lnTo>
                    <a:pt x="337" y="263"/>
                  </a:lnTo>
                  <a:lnTo>
                    <a:pt x="341" y="240"/>
                  </a:lnTo>
                  <a:lnTo>
                    <a:pt x="337" y="218"/>
                  </a:lnTo>
                  <a:lnTo>
                    <a:pt x="330" y="197"/>
                  </a:lnTo>
                  <a:lnTo>
                    <a:pt x="318" y="177"/>
                  </a:lnTo>
                  <a:lnTo>
                    <a:pt x="302" y="163"/>
                  </a:lnTo>
                  <a:lnTo>
                    <a:pt x="284" y="150"/>
                  </a:lnTo>
                  <a:lnTo>
                    <a:pt x="263" y="142"/>
                  </a:lnTo>
                  <a:lnTo>
                    <a:pt x="240" y="140"/>
                  </a:lnTo>
                  <a:close/>
                  <a:moveTo>
                    <a:pt x="240" y="0"/>
                  </a:moveTo>
                  <a:lnTo>
                    <a:pt x="279" y="4"/>
                  </a:lnTo>
                  <a:lnTo>
                    <a:pt x="316" y="13"/>
                  </a:lnTo>
                  <a:lnTo>
                    <a:pt x="350" y="28"/>
                  </a:lnTo>
                  <a:lnTo>
                    <a:pt x="382" y="47"/>
                  </a:lnTo>
                  <a:lnTo>
                    <a:pt x="409" y="71"/>
                  </a:lnTo>
                  <a:lnTo>
                    <a:pt x="434" y="99"/>
                  </a:lnTo>
                  <a:lnTo>
                    <a:pt x="453" y="131"/>
                  </a:lnTo>
                  <a:lnTo>
                    <a:pt x="468" y="165"/>
                  </a:lnTo>
                  <a:lnTo>
                    <a:pt x="476" y="202"/>
                  </a:lnTo>
                  <a:lnTo>
                    <a:pt x="479" y="240"/>
                  </a:lnTo>
                  <a:lnTo>
                    <a:pt x="476" y="279"/>
                  </a:lnTo>
                  <a:lnTo>
                    <a:pt x="468" y="316"/>
                  </a:lnTo>
                  <a:lnTo>
                    <a:pt x="453" y="350"/>
                  </a:lnTo>
                  <a:lnTo>
                    <a:pt x="434" y="382"/>
                  </a:lnTo>
                  <a:lnTo>
                    <a:pt x="409" y="410"/>
                  </a:lnTo>
                  <a:lnTo>
                    <a:pt x="382" y="434"/>
                  </a:lnTo>
                  <a:lnTo>
                    <a:pt x="350" y="453"/>
                  </a:lnTo>
                  <a:lnTo>
                    <a:pt x="316" y="468"/>
                  </a:lnTo>
                  <a:lnTo>
                    <a:pt x="279" y="476"/>
                  </a:lnTo>
                  <a:lnTo>
                    <a:pt x="240" y="479"/>
                  </a:lnTo>
                  <a:lnTo>
                    <a:pt x="202" y="476"/>
                  </a:lnTo>
                  <a:lnTo>
                    <a:pt x="164" y="468"/>
                  </a:lnTo>
                  <a:lnTo>
                    <a:pt x="131" y="453"/>
                  </a:lnTo>
                  <a:lnTo>
                    <a:pt x="99" y="434"/>
                  </a:lnTo>
                  <a:lnTo>
                    <a:pt x="71" y="410"/>
                  </a:lnTo>
                  <a:lnTo>
                    <a:pt x="47" y="382"/>
                  </a:lnTo>
                  <a:lnTo>
                    <a:pt x="28" y="350"/>
                  </a:lnTo>
                  <a:lnTo>
                    <a:pt x="13" y="316"/>
                  </a:lnTo>
                  <a:lnTo>
                    <a:pt x="3" y="279"/>
                  </a:lnTo>
                  <a:lnTo>
                    <a:pt x="0" y="240"/>
                  </a:lnTo>
                  <a:lnTo>
                    <a:pt x="3" y="202"/>
                  </a:lnTo>
                  <a:lnTo>
                    <a:pt x="13" y="165"/>
                  </a:lnTo>
                  <a:lnTo>
                    <a:pt x="28" y="131"/>
                  </a:lnTo>
                  <a:lnTo>
                    <a:pt x="47" y="99"/>
                  </a:lnTo>
                  <a:lnTo>
                    <a:pt x="71" y="71"/>
                  </a:lnTo>
                  <a:lnTo>
                    <a:pt x="99" y="47"/>
                  </a:lnTo>
                  <a:lnTo>
                    <a:pt x="131" y="28"/>
                  </a:lnTo>
                  <a:lnTo>
                    <a:pt x="164" y="13"/>
                  </a:lnTo>
                  <a:lnTo>
                    <a:pt x="202" y="4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372"/>
            <p:cNvSpPr>
              <a:spLocks noEditPoints="1"/>
            </p:cNvSpPr>
            <p:nvPr/>
          </p:nvSpPr>
          <p:spPr bwMode="auto">
            <a:xfrm>
              <a:off x="8418513" y="4311650"/>
              <a:ext cx="112713" cy="176212"/>
            </a:xfrm>
            <a:custGeom>
              <a:avLst/>
              <a:gdLst>
                <a:gd name="T0" fmla="*/ 140 w 712"/>
                <a:gd name="T1" fmla="*/ 139 h 1112"/>
                <a:gd name="T2" fmla="*/ 140 w 712"/>
                <a:gd name="T3" fmla="*/ 973 h 1112"/>
                <a:gd name="T4" fmla="*/ 572 w 712"/>
                <a:gd name="T5" fmla="*/ 973 h 1112"/>
                <a:gd name="T6" fmla="*/ 572 w 712"/>
                <a:gd name="T7" fmla="*/ 139 h 1112"/>
                <a:gd name="T8" fmla="*/ 140 w 712"/>
                <a:gd name="T9" fmla="*/ 139 h 1112"/>
                <a:gd name="T10" fmla="*/ 70 w 712"/>
                <a:gd name="T11" fmla="*/ 0 h 1112"/>
                <a:gd name="T12" fmla="*/ 642 w 712"/>
                <a:gd name="T13" fmla="*/ 0 h 1112"/>
                <a:gd name="T14" fmla="*/ 660 w 712"/>
                <a:gd name="T15" fmla="*/ 3 h 1112"/>
                <a:gd name="T16" fmla="*/ 677 w 712"/>
                <a:gd name="T17" fmla="*/ 10 h 1112"/>
                <a:gd name="T18" fmla="*/ 691 w 712"/>
                <a:gd name="T19" fmla="*/ 21 h 1112"/>
                <a:gd name="T20" fmla="*/ 703 w 712"/>
                <a:gd name="T21" fmla="*/ 34 h 1112"/>
                <a:gd name="T22" fmla="*/ 709 w 712"/>
                <a:gd name="T23" fmla="*/ 51 h 1112"/>
                <a:gd name="T24" fmla="*/ 712 w 712"/>
                <a:gd name="T25" fmla="*/ 70 h 1112"/>
                <a:gd name="T26" fmla="*/ 712 w 712"/>
                <a:gd name="T27" fmla="*/ 1042 h 1112"/>
                <a:gd name="T28" fmla="*/ 709 w 712"/>
                <a:gd name="T29" fmla="*/ 1061 h 1112"/>
                <a:gd name="T30" fmla="*/ 703 w 712"/>
                <a:gd name="T31" fmla="*/ 1078 h 1112"/>
                <a:gd name="T32" fmla="*/ 691 w 712"/>
                <a:gd name="T33" fmla="*/ 1092 h 1112"/>
                <a:gd name="T34" fmla="*/ 677 w 712"/>
                <a:gd name="T35" fmla="*/ 1103 h 1112"/>
                <a:gd name="T36" fmla="*/ 660 w 712"/>
                <a:gd name="T37" fmla="*/ 1110 h 1112"/>
                <a:gd name="T38" fmla="*/ 642 w 712"/>
                <a:gd name="T39" fmla="*/ 1112 h 1112"/>
                <a:gd name="T40" fmla="*/ 70 w 712"/>
                <a:gd name="T41" fmla="*/ 1112 h 1112"/>
                <a:gd name="T42" fmla="*/ 51 w 712"/>
                <a:gd name="T43" fmla="*/ 1110 h 1112"/>
                <a:gd name="T44" fmla="*/ 35 w 712"/>
                <a:gd name="T45" fmla="*/ 1103 h 1112"/>
                <a:gd name="T46" fmla="*/ 21 w 712"/>
                <a:gd name="T47" fmla="*/ 1092 h 1112"/>
                <a:gd name="T48" fmla="*/ 10 w 712"/>
                <a:gd name="T49" fmla="*/ 1078 h 1112"/>
                <a:gd name="T50" fmla="*/ 3 w 712"/>
                <a:gd name="T51" fmla="*/ 1061 h 1112"/>
                <a:gd name="T52" fmla="*/ 0 w 712"/>
                <a:gd name="T53" fmla="*/ 1042 h 1112"/>
                <a:gd name="T54" fmla="*/ 0 w 712"/>
                <a:gd name="T55" fmla="*/ 70 h 1112"/>
                <a:gd name="T56" fmla="*/ 3 w 712"/>
                <a:gd name="T57" fmla="*/ 51 h 1112"/>
                <a:gd name="T58" fmla="*/ 10 w 712"/>
                <a:gd name="T59" fmla="*/ 34 h 1112"/>
                <a:gd name="T60" fmla="*/ 21 w 712"/>
                <a:gd name="T61" fmla="*/ 21 h 1112"/>
                <a:gd name="T62" fmla="*/ 35 w 712"/>
                <a:gd name="T63" fmla="*/ 10 h 1112"/>
                <a:gd name="T64" fmla="*/ 51 w 712"/>
                <a:gd name="T65" fmla="*/ 3 h 1112"/>
                <a:gd name="T66" fmla="*/ 70 w 712"/>
                <a:gd name="T67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2" h="1112">
                  <a:moveTo>
                    <a:pt x="140" y="139"/>
                  </a:moveTo>
                  <a:lnTo>
                    <a:pt x="140" y="973"/>
                  </a:lnTo>
                  <a:lnTo>
                    <a:pt x="572" y="973"/>
                  </a:lnTo>
                  <a:lnTo>
                    <a:pt x="572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642" y="0"/>
                  </a:lnTo>
                  <a:lnTo>
                    <a:pt x="660" y="3"/>
                  </a:lnTo>
                  <a:lnTo>
                    <a:pt x="677" y="10"/>
                  </a:lnTo>
                  <a:lnTo>
                    <a:pt x="691" y="21"/>
                  </a:lnTo>
                  <a:lnTo>
                    <a:pt x="703" y="34"/>
                  </a:lnTo>
                  <a:lnTo>
                    <a:pt x="709" y="51"/>
                  </a:lnTo>
                  <a:lnTo>
                    <a:pt x="712" y="70"/>
                  </a:lnTo>
                  <a:lnTo>
                    <a:pt x="712" y="1042"/>
                  </a:lnTo>
                  <a:lnTo>
                    <a:pt x="709" y="1061"/>
                  </a:lnTo>
                  <a:lnTo>
                    <a:pt x="703" y="1078"/>
                  </a:lnTo>
                  <a:lnTo>
                    <a:pt x="691" y="1092"/>
                  </a:lnTo>
                  <a:lnTo>
                    <a:pt x="677" y="1103"/>
                  </a:lnTo>
                  <a:lnTo>
                    <a:pt x="660" y="1110"/>
                  </a:lnTo>
                  <a:lnTo>
                    <a:pt x="642" y="1112"/>
                  </a:lnTo>
                  <a:lnTo>
                    <a:pt x="70" y="1112"/>
                  </a:lnTo>
                  <a:lnTo>
                    <a:pt x="51" y="1110"/>
                  </a:lnTo>
                  <a:lnTo>
                    <a:pt x="35" y="1103"/>
                  </a:lnTo>
                  <a:lnTo>
                    <a:pt x="21" y="1092"/>
                  </a:lnTo>
                  <a:lnTo>
                    <a:pt x="10" y="1078"/>
                  </a:lnTo>
                  <a:lnTo>
                    <a:pt x="3" y="1061"/>
                  </a:lnTo>
                  <a:lnTo>
                    <a:pt x="0" y="104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373"/>
            <p:cNvSpPr>
              <a:spLocks/>
            </p:cNvSpPr>
            <p:nvPr/>
          </p:nvSpPr>
          <p:spPr bwMode="auto">
            <a:xfrm>
              <a:off x="8451850" y="4351338"/>
              <a:ext cx="46038" cy="22225"/>
            </a:xfrm>
            <a:custGeom>
              <a:avLst/>
              <a:gdLst>
                <a:gd name="T0" fmla="*/ 70 w 286"/>
                <a:gd name="T1" fmla="*/ 0 h 140"/>
                <a:gd name="T2" fmla="*/ 217 w 286"/>
                <a:gd name="T3" fmla="*/ 0 h 140"/>
                <a:gd name="T4" fmla="*/ 235 w 286"/>
                <a:gd name="T5" fmla="*/ 3 h 140"/>
                <a:gd name="T6" fmla="*/ 252 w 286"/>
                <a:gd name="T7" fmla="*/ 9 h 140"/>
                <a:gd name="T8" fmla="*/ 266 w 286"/>
                <a:gd name="T9" fmla="*/ 21 h 140"/>
                <a:gd name="T10" fmla="*/ 276 w 286"/>
                <a:gd name="T11" fmla="*/ 35 h 140"/>
                <a:gd name="T12" fmla="*/ 284 w 286"/>
                <a:gd name="T13" fmla="*/ 52 h 140"/>
                <a:gd name="T14" fmla="*/ 286 w 286"/>
                <a:gd name="T15" fmla="*/ 70 h 140"/>
                <a:gd name="T16" fmla="*/ 284 w 286"/>
                <a:gd name="T17" fmla="*/ 89 h 140"/>
                <a:gd name="T18" fmla="*/ 276 w 286"/>
                <a:gd name="T19" fmla="*/ 105 h 140"/>
                <a:gd name="T20" fmla="*/ 266 w 286"/>
                <a:gd name="T21" fmla="*/ 120 h 140"/>
                <a:gd name="T22" fmla="*/ 252 w 286"/>
                <a:gd name="T23" fmla="*/ 130 h 140"/>
                <a:gd name="T24" fmla="*/ 235 w 286"/>
                <a:gd name="T25" fmla="*/ 137 h 140"/>
                <a:gd name="T26" fmla="*/ 217 w 286"/>
                <a:gd name="T27" fmla="*/ 140 h 140"/>
                <a:gd name="T28" fmla="*/ 70 w 286"/>
                <a:gd name="T29" fmla="*/ 140 h 140"/>
                <a:gd name="T30" fmla="*/ 52 w 286"/>
                <a:gd name="T31" fmla="*/ 137 h 140"/>
                <a:gd name="T32" fmla="*/ 35 w 286"/>
                <a:gd name="T33" fmla="*/ 130 h 140"/>
                <a:gd name="T34" fmla="*/ 21 w 286"/>
                <a:gd name="T35" fmla="*/ 120 h 140"/>
                <a:gd name="T36" fmla="*/ 9 w 286"/>
                <a:gd name="T37" fmla="*/ 105 h 140"/>
                <a:gd name="T38" fmla="*/ 3 w 286"/>
                <a:gd name="T39" fmla="*/ 89 h 140"/>
                <a:gd name="T40" fmla="*/ 0 w 286"/>
                <a:gd name="T41" fmla="*/ 70 h 140"/>
                <a:gd name="T42" fmla="*/ 3 w 286"/>
                <a:gd name="T43" fmla="*/ 52 h 140"/>
                <a:gd name="T44" fmla="*/ 9 w 286"/>
                <a:gd name="T45" fmla="*/ 35 h 140"/>
                <a:gd name="T46" fmla="*/ 21 w 286"/>
                <a:gd name="T47" fmla="*/ 21 h 140"/>
                <a:gd name="T48" fmla="*/ 35 w 286"/>
                <a:gd name="T49" fmla="*/ 9 h 140"/>
                <a:gd name="T50" fmla="*/ 52 w 286"/>
                <a:gd name="T51" fmla="*/ 3 h 140"/>
                <a:gd name="T52" fmla="*/ 70 w 28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40">
                  <a:moveTo>
                    <a:pt x="70" y="0"/>
                  </a:moveTo>
                  <a:lnTo>
                    <a:pt x="217" y="0"/>
                  </a:lnTo>
                  <a:lnTo>
                    <a:pt x="235" y="3"/>
                  </a:lnTo>
                  <a:lnTo>
                    <a:pt x="252" y="9"/>
                  </a:lnTo>
                  <a:lnTo>
                    <a:pt x="266" y="21"/>
                  </a:lnTo>
                  <a:lnTo>
                    <a:pt x="276" y="35"/>
                  </a:lnTo>
                  <a:lnTo>
                    <a:pt x="284" y="52"/>
                  </a:lnTo>
                  <a:lnTo>
                    <a:pt x="286" y="70"/>
                  </a:lnTo>
                  <a:lnTo>
                    <a:pt x="284" y="89"/>
                  </a:lnTo>
                  <a:lnTo>
                    <a:pt x="276" y="105"/>
                  </a:lnTo>
                  <a:lnTo>
                    <a:pt x="266" y="120"/>
                  </a:lnTo>
                  <a:lnTo>
                    <a:pt x="252" y="130"/>
                  </a:lnTo>
                  <a:lnTo>
                    <a:pt x="235" y="137"/>
                  </a:lnTo>
                  <a:lnTo>
                    <a:pt x="217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374"/>
            <p:cNvSpPr>
              <a:spLocks/>
            </p:cNvSpPr>
            <p:nvPr/>
          </p:nvSpPr>
          <p:spPr bwMode="auto">
            <a:xfrm>
              <a:off x="8451850" y="4386263"/>
              <a:ext cx="46038" cy="22225"/>
            </a:xfrm>
            <a:custGeom>
              <a:avLst/>
              <a:gdLst>
                <a:gd name="T0" fmla="*/ 70 w 286"/>
                <a:gd name="T1" fmla="*/ 0 h 139"/>
                <a:gd name="T2" fmla="*/ 217 w 286"/>
                <a:gd name="T3" fmla="*/ 0 h 139"/>
                <a:gd name="T4" fmla="*/ 235 w 286"/>
                <a:gd name="T5" fmla="*/ 3 h 139"/>
                <a:gd name="T6" fmla="*/ 252 w 286"/>
                <a:gd name="T7" fmla="*/ 10 h 139"/>
                <a:gd name="T8" fmla="*/ 266 w 286"/>
                <a:gd name="T9" fmla="*/ 21 h 139"/>
                <a:gd name="T10" fmla="*/ 276 w 286"/>
                <a:gd name="T11" fmla="*/ 34 h 139"/>
                <a:gd name="T12" fmla="*/ 284 w 286"/>
                <a:gd name="T13" fmla="*/ 51 h 139"/>
                <a:gd name="T14" fmla="*/ 286 w 286"/>
                <a:gd name="T15" fmla="*/ 69 h 139"/>
                <a:gd name="T16" fmla="*/ 284 w 286"/>
                <a:gd name="T17" fmla="*/ 88 h 139"/>
                <a:gd name="T18" fmla="*/ 276 w 286"/>
                <a:gd name="T19" fmla="*/ 104 h 139"/>
                <a:gd name="T20" fmla="*/ 266 w 286"/>
                <a:gd name="T21" fmla="*/ 119 h 139"/>
                <a:gd name="T22" fmla="*/ 252 w 286"/>
                <a:gd name="T23" fmla="*/ 130 h 139"/>
                <a:gd name="T24" fmla="*/ 235 w 286"/>
                <a:gd name="T25" fmla="*/ 137 h 139"/>
                <a:gd name="T26" fmla="*/ 217 w 286"/>
                <a:gd name="T27" fmla="*/ 139 h 139"/>
                <a:gd name="T28" fmla="*/ 70 w 286"/>
                <a:gd name="T29" fmla="*/ 139 h 139"/>
                <a:gd name="T30" fmla="*/ 52 w 286"/>
                <a:gd name="T31" fmla="*/ 137 h 139"/>
                <a:gd name="T32" fmla="*/ 35 w 286"/>
                <a:gd name="T33" fmla="*/ 130 h 139"/>
                <a:gd name="T34" fmla="*/ 21 w 286"/>
                <a:gd name="T35" fmla="*/ 119 h 139"/>
                <a:gd name="T36" fmla="*/ 9 w 286"/>
                <a:gd name="T37" fmla="*/ 104 h 139"/>
                <a:gd name="T38" fmla="*/ 3 w 286"/>
                <a:gd name="T39" fmla="*/ 88 h 139"/>
                <a:gd name="T40" fmla="*/ 0 w 286"/>
                <a:gd name="T41" fmla="*/ 69 h 139"/>
                <a:gd name="T42" fmla="*/ 3 w 286"/>
                <a:gd name="T43" fmla="*/ 51 h 139"/>
                <a:gd name="T44" fmla="*/ 9 w 286"/>
                <a:gd name="T45" fmla="*/ 34 h 139"/>
                <a:gd name="T46" fmla="*/ 21 w 286"/>
                <a:gd name="T47" fmla="*/ 21 h 139"/>
                <a:gd name="T48" fmla="*/ 35 w 286"/>
                <a:gd name="T49" fmla="*/ 10 h 139"/>
                <a:gd name="T50" fmla="*/ 52 w 286"/>
                <a:gd name="T51" fmla="*/ 3 h 139"/>
                <a:gd name="T52" fmla="*/ 70 w 28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39">
                  <a:moveTo>
                    <a:pt x="70" y="0"/>
                  </a:moveTo>
                  <a:lnTo>
                    <a:pt x="217" y="0"/>
                  </a:lnTo>
                  <a:lnTo>
                    <a:pt x="235" y="3"/>
                  </a:lnTo>
                  <a:lnTo>
                    <a:pt x="252" y="10"/>
                  </a:lnTo>
                  <a:lnTo>
                    <a:pt x="266" y="21"/>
                  </a:lnTo>
                  <a:lnTo>
                    <a:pt x="276" y="34"/>
                  </a:lnTo>
                  <a:lnTo>
                    <a:pt x="284" y="51"/>
                  </a:lnTo>
                  <a:lnTo>
                    <a:pt x="286" y="69"/>
                  </a:lnTo>
                  <a:lnTo>
                    <a:pt x="284" y="88"/>
                  </a:lnTo>
                  <a:lnTo>
                    <a:pt x="276" y="104"/>
                  </a:lnTo>
                  <a:lnTo>
                    <a:pt x="266" y="119"/>
                  </a:lnTo>
                  <a:lnTo>
                    <a:pt x="252" y="130"/>
                  </a:lnTo>
                  <a:lnTo>
                    <a:pt x="235" y="137"/>
                  </a:lnTo>
                  <a:lnTo>
                    <a:pt x="21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375"/>
            <p:cNvSpPr>
              <a:spLocks/>
            </p:cNvSpPr>
            <p:nvPr/>
          </p:nvSpPr>
          <p:spPr bwMode="auto">
            <a:xfrm>
              <a:off x="8451850" y="4422775"/>
              <a:ext cx="46038" cy="22225"/>
            </a:xfrm>
            <a:custGeom>
              <a:avLst/>
              <a:gdLst>
                <a:gd name="T0" fmla="*/ 70 w 286"/>
                <a:gd name="T1" fmla="*/ 0 h 139"/>
                <a:gd name="T2" fmla="*/ 217 w 286"/>
                <a:gd name="T3" fmla="*/ 0 h 139"/>
                <a:gd name="T4" fmla="*/ 235 w 286"/>
                <a:gd name="T5" fmla="*/ 2 h 139"/>
                <a:gd name="T6" fmla="*/ 252 w 286"/>
                <a:gd name="T7" fmla="*/ 10 h 139"/>
                <a:gd name="T8" fmla="*/ 266 w 286"/>
                <a:gd name="T9" fmla="*/ 20 h 139"/>
                <a:gd name="T10" fmla="*/ 276 w 286"/>
                <a:gd name="T11" fmla="*/ 34 h 139"/>
                <a:gd name="T12" fmla="*/ 284 w 286"/>
                <a:gd name="T13" fmla="*/ 51 h 139"/>
                <a:gd name="T14" fmla="*/ 286 w 286"/>
                <a:gd name="T15" fmla="*/ 70 h 139"/>
                <a:gd name="T16" fmla="*/ 284 w 286"/>
                <a:gd name="T17" fmla="*/ 88 h 139"/>
                <a:gd name="T18" fmla="*/ 276 w 286"/>
                <a:gd name="T19" fmla="*/ 105 h 139"/>
                <a:gd name="T20" fmla="*/ 266 w 286"/>
                <a:gd name="T21" fmla="*/ 119 h 139"/>
                <a:gd name="T22" fmla="*/ 252 w 286"/>
                <a:gd name="T23" fmla="*/ 129 h 139"/>
                <a:gd name="T24" fmla="*/ 235 w 286"/>
                <a:gd name="T25" fmla="*/ 137 h 139"/>
                <a:gd name="T26" fmla="*/ 217 w 286"/>
                <a:gd name="T27" fmla="*/ 139 h 139"/>
                <a:gd name="T28" fmla="*/ 70 w 286"/>
                <a:gd name="T29" fmla="*/ 139 h 139"/>
                <a:gd name="T30" fmla="*/ 52 w 286"/>
                <a:gd name="T31" fmla="*/ 137 h 139"/>
                <a:gd name="T32" fmla="*/ 35 w 286"/>
                <a:gd name="T33" fmla="*/ 129 h 139"/>
                <a:gd name="T34" fmla="*/ 21 w 286"/>
                <a:gd name="T35" fmla="*/ 119 h 139"/>
                <a:gd name="T36" fmla="*/ 9 w 286"/>
                <a:gd name="T37" fmla="*/ 105 h 139"/>
                <a:gd name="T38" fmla="*/ 3 w 286"/>
                <a:gd name="T39" fmla="*/ 88 h 139"/>
                <a:gd name="T40" fmla="*/ 0 w 286"/>
                <a:gd name="T41" fmla="*/ 70 h 139"/>
                <a:gd name="T42" fmla="*/ 3 w 286"/>
                <a:gd name="T43" fmla="*/ 51 h 139"/>
                <a:gd name="T44" fmla="*/ 9 w 286"/>
                <a:gd name="T45" fmla="*/ 34 h 139"/>
                <a:gd name="T46" fmla="*/ 21 w 286"/>
                <a:gd name="T47" fmla="*/ 20 h 139"/>
                <a:gd name="T48" fmla="*/ 35 w 286"/>
                <a:gd name="T49" fmla="*/ 10 h 139"/>
                <a:gd name="T50" fmla="*/ 52 w 286"/>
                <a:gd name="T51" fmla="*/ 2 h 139"/>
                <a:gd name="T52" fmla="*/ 70 w 28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39">
                  <a:moveTo>
                    <a:pt x="70" y="0"/>
                  </a:moveTo>
                  <a:lnTo>
                    <a:pt x="217" y="0"/>
                  </a:lnTo>
                  <a:lnTo>
                    <a:pt x="235" y="2"/>
                  </a:lnTo>
                  <a:lnTo>
                    <a:pt x="252" y="10"/>
                  </a:lnTo>
                  <a:lnTo>
                    <a:pt x="266" y="20"/>
                  </a:lnTo>
                  <a:lnTo>
                    <a:pt x="276" y="34"/>
                  </a:lnTo>
                  <a:lnTo>
                    <a:pt x="284" y="51"/>
                  </a:lnTo>
                  <a:lnTo>
                    <a:pt x="286" y="70"/>
                  </a:lnTo>
                  <a:lnTo>
                    <a:pt x="284" y="88"/>
                  </a:lnTo>
                  <a:lnTo>
                    <a:pt x="276" y="105"/>
                  </a:lnTo>
                  <a:lnTo>
                    <a:pt x="266" y="119"/>
                  </a:lnTo>
                  <a:lnTo>
                    <a:pt x="252" y="129"/>
                  </a:lnTo>
                  <a:lnTo>
                    <a:pt x="235" y="137"/>
                  </a:lnTo>
                  <a:lnTo>
                    <a:pt x="21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376"/>
            <p:cNvSpPr>
              <a:spLocks noEditPoints="1"/>
            </p:cNvSpPr>
            <p:nvPr/>
          </p:nvSpPr>
          <p:spPr bwMode="auto">
            <a:xfrm>
              <a:off x="8197850" y="4257675"/>
              <a:ext cx="555625" cy="508000"/>
            </a:xfrm>
            <a:custGeom>
              <a:avLst/>
              <a:gdLst>
                <a:gd name="T0" fmla="*/ 2421 w 3500"/>
                <a:gd name="T1" fmla="*/ 152 h 3205"/>
                <a:gd name="T2" fmla="*/ 2381 w 3500"/>
                <a:gd name="T3" fmla="*/ 203 h 3205"/>
                <a:gd name="T4" fmla="*/ 2381 w 3500"/>
                <a:gd name="T5" fmla="*/ 3003 h 3205"/>
                <a:gd name="T6" fmla="*/ 2421 w 3500"/>
                <a:gd name="T7" fmla="*/ 3053 h 3205"/>
                <a:gd name="T8" fmla="*/ 3275 w 3500"/>
                <a:gd name="T9" fmla="*/ 3065 h 3205"/>
                <a:gd name="T10" fmla="*/ 3336 w 3500"/>
                <a:gd name="T11" fmla="*/ 3041 h 3205"/>
                <a:gd name="T12" fmla="*/ 3361 w 3500"/>
                <a:gd name="T13" fmla="*/ 2980 h 3205"/>
                <a:gd name="T14" fmla="*/ 3349 w 3500"/>
                <a:gd name="T15" fmla="*/ 183 h 3205"/>
                <a:gd name="T16" fmla="*/ 3297 w 3500"/>
                <a:gd name="T17" fmla="*/ 143 h 3205"/>
                <a:gd name="T18" fmla="*/ 1342 w 3500"/>
                <a:gd name="T19" fmla="*/ 140 h 3205"/>
                <a:gd name="T20" fmla="*/ 1280 w 3500"/>
                <a:gd name="T21" fmla="*/ 166 h 3205"/>
                <a:gd name="T22" fmla="*/ 1260 w 3500"/>
                <a:gd name="T23" fmla="*/ 225 h 3205"/>
                <a:gd name="T24" fmla="*/ 1267 w 3500"/>
                <a:gd name="T25" fmla="*/ 3022 h 3205"/>
                <a:gd name="T26" fmla="*/ 1318 w 3500"/>
                <a:gd name="T27" fmla="*/ 3062 h 3205"/>
                <a:gd name="T28" fmla="*/ 2174 w 3500"/>
                <a:gd name="T29" fmla="*/ 3062 h 3205"/>
                <a:gd name="T30" fmla="*/ 2226 w 3500"/>
                <a:gd name="T31" fmla="*/ 3023 h 3205"/>
                <a:gd name="T32" fmla="*/ 2239 w 3500"/>
                <a:gd name="T33" fmla="*/ 225 h 3205"/>
                <a:gd name="T34" fmla="*/ 2212 w 3500"/>
                <a:gd name="T35" fmla="*/ 166 h 3205"/>
                <a:gd name="T36" fmla="*/ 2151 w 3500"/>
                <a:gd name="T37" fmla="*/ 140 h 3205"/>
                <a:gd name="T38" fmla="*/ 203 w 3500"/>
                <a:gd name="T39" fmla="*/ 143 h 3205"/>
                <a:gd name="T40" fmla="*/ 151 w 3500"/>
                <a:gd name="T41" fmla="*/ 183 h 3205"/>
                <a:gd name="T42" fmla="*/ 139 w 3500"/>
                <a:gd name="T43" fmla="*/ 2980 h 3205"/>
                <a:gd name="T44" fmla="*/ 164 w 3500"/>
                <a:gd name="T45" fmla="*/ 3041 h 3205"/>
                <a:gd name="T46" fmla="*/ 225 w 3500"/>
                <a:gd name="T47" fmla="*/ 3065 h 3205"/>
                <a:gd name="T48" fmla="*/ 1079 w 3500"/>
                <a:gd name="T49" fmla="*/ 3053 h 3205"/>
                <a:gd name="T50" fmla="*/ 1118 w 3500"/>
                <a:gd name="T51" fmla="*/ 3002 h 3205"/>
                <a:gd name="T52" fmla="*/ 1118 w 3500"/>
                <a:gd name="T53" fmla="*/ 204 h 3205"/>
                <a:gd name="T54" fmla="*/ 1079 w 3500"/>
                <a:gd name="T55" fmla="*/ 152 h 3205"/>
                <a:gd name="T56" fmla="*/ 225 w 3500"/>
                <a:gd name="T57" fmla="*/ 140 h 3205"/>
                <a:gd name="T58" fmla="*/ 1069 w 3500"/>
                <a:gd name="T59" fmla="*/ 3 h 3205"/>
                <a:gd name="T60" fmla="*/ 1162 w 3500"/>
                <a:gd name="T61" fmla="*/ 41 h 3205"/>
                <a:gd name="T62" fmla="*/ 1242 w 3500"/>
                <a:gd name="T63" fmla="*/ 24 h 3205"/>
                <a:gd name="T64" fmla="*/ 1342 w 3500"/>
                <a:gd name="T65" fmla="*/ 0 h 3205"/>
                <a:gd name="T66" fmla="*/ 2221 w 3500"/>
                <a:gd name="T67" fmla="*/ 12 h 3205"/>
                <a:gd name="T68" fmla="*/ 2308 w 3500"/>
                <a:gd name="T69" fmla="*/ 64 h 3205"/>
                <a:gd name="T70" fmla="*/ 2395 w 3500"/>
                <a:gd name="T71" fmla="*/ 12 h 3205"/>
                <a:gd name="T72" fmla="*/ 3275 w 3500"/>
                <a:gd name="T73" fmla="*/ 0 h 3205"/>
                <a:gd name="T74" fmla="*/ 3378 w 3500"/>
                <a:gd name="T75" fmla="*/ 26 h 3205"/>
                <a:gd name="T76" fmla="*/ 3457 w 3500"/>
                <a:gd name="T77" fmla="*/ 92 h 3205"/>
                <a:gd name="T78" fmla="*/ 3497 w 3500"/>
                <a:gd name="T79" fmla="*/ 189 h 3205"/>
                <a:gd name="T80" fmla="*/ 3497 w 3500"/>
                <a:gd name="T81" fmla="*/ 3016 h 3205"/>
                <a:gd name="T82" fmla="*/ 3457 w 3500"/>
                <a:gd name="T83" fmla="*/ 3113 h 3205"/>
                <a:gd name="T84" fmla="*/ 3378 w 3500"/>
                <a:gd name="T85" fmla="*/ 3180 h 3205"/>
                <a:gd name="T86" fmla="*/ 3275 w 3500"/>
                <a:gd name="T87" fmla="*/ 3205 h 3205"/>
                <a:gd name="T88" fmla="*/ 2395 w 3500"/>
                <a:gd name="T89" fmla="*/ 3193 h 3205"/>
                <a:gd name="T90" fmla="*/ 2308 w 3500"/>
                <a:gd name="T91" fmla="*/ 3141 h 3205"/>
                <a:gd name="T92" fmla="*/ 2221 w 3500"/>
                <a:gd name="T93" fmla="*/ 3193 h 3205"/>
                <a:gd name="T94" fmla="*/ 1342 w 3500"/>
                <a:gd name="T95" fmla="*/ 3205 h 3205"/>
                <a:gd name="T96" fmla="*/ 1242 w 3500"/>
                <a:gd name="T97" fmla="*/ 3182 h 3205"/>
                <a:gd name="T98" fmla="*/ 1162 w 3500"/>
                <a:gd name="T99" fmla="*/ 3165 h 3205"/>
                <a:gd name="T100" fmla="*/ 1069 w 3500"/>
                <a:gd name="T101" fmla="*/ 3202 h 3205"/>
                <a:gd name="T102" fmla="*/ 189 w 3500"/>
                <a:gd name="T103" fmla="*/ 3202 h 3205"/>
                <a:gd name="T104" fmla="*/ 92 w 3500"/>
                <a:gd name="T105" fmla="*/ 3162 h 3205"/>
                <a:gd name="T106" fmla="*/ 25 w 3500"/>
                <a:gd name="T107" fmla="*/ 3083 h 3205"/>
                <a:gd name="T108" fmla="*/ 0 w 3500"/>
                <a:gd name="T109" fmla="*/ 2980 h 3205"/>
                <a:gd name="T110" fmla="*/ 12 w 3500"/>
                <a:gd name="T111" fmla="*/ 155 h 3205"/>
                <a:gd name="T112" fmla="*/ 66 w 3500"/>
                <a:gd name="T113" fmla="*/ 67 h 3205"/>
                <a:gd name="T114" fmla="*/ 154 w 3500"/>
                <a:gd name="T115" fmla="*/ 12 h 3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00" h="3205">
                  <a:moveTo>
                    <a:pt x="2465" y="140"/>
                  </a:moveTo>
                  <a:lnTo>
                    <a:pt x="2443" y="143"/>
                  </a:lnTo>
                  <a:lnTo>
                    <a:pt x="2421" y="152"/>
                  </a:lnTo>
                  <a:lnTo>
                    <a:pt x="2403" y="166"/>
                  </a:lnTo>
                  <a:lnTo>
                    <a:pt x="2390" y="183"/>
                  </a:lnTo>
                  <a:lnTo>
                    <a:pt x="2381" y="203"/>
                  </a:lnTo>
                  <a:lnTo>
                    <a:pt x="2378" y="225"/>
                  </a:lnTo>
                  <a:lnTo>
                    <a:pt x="2378" y="2980"/>
                  </a:lnTo>
                  <a:lnTo>
                    <a:pt x="2381" y="3003"/>
                  </a:lnTo>
                  <a:lnTo>
                    <a:pt x="2390" y="3023"/>
                  </a:lnTo>
                  <a:lnTo>
                    <a:pt x="2403" y="3040"/>
                  </a:lnTo>
                  <a:lnTo>
                    <a:pt x="2421" y="3053"/>
                  </a:lnTo>
                  <a:lnTo>
                    <a:pt x="2443" y="3062"/>
                  </a:lnTo>
                  <a:lnTo>
                    <a:pt x="2465" y="3065"/>
                  </a:lnTo>
                  <a:lnTo>
                    <a:pt x="3275" y="3065"/>
                  </a:lnTo>
                  <a:lnTo>
                    <a:pt x="3297" y="3062"/>
                  </a:lnTo>
                  <a:lnTo>
                    <a:pt x="3319" y="3053"/>
                  </a:lnTo>
                  <a:lnTo>
                    <a:pt x="3336" y="3041"/>
                  </a:lnTo>
                  <a:lnTo>
                    <a:pt x="3349" y="3023"/>
                  </a:lnTo>
                  <a:lnTo>
                    <a:pt x="3358" y="3003"/>
                  </a:lnTo>
                  <a:lnTo>
                    <a:pt x="3361" y="2980"/>
                  </a:lnTo>
                  <a:lnTo>
                    <a:pt x="3361" y="225"/>
                  </a:lnTo>
                  <a:lnTo>
                    <a:pt x="3358" y="203"/>
                  </a:lnTo>
                  <a:lnTo>
                    <a:pt x="3349" y="183"/>
                  </a:lnTo>
                  <a:lnTo>
                    <a:pt x="3336" y="166"/>
                  </a:lnTo>
                  <a:lnTo>
                    <a:pt x="3319" y="152"/>
                  </a:lnTo>
                  <a:lnTo>
                    <a:pt x="3297" y="143"/>
                  </a:lnTo>
                  <a:lnTo>
                    <a:pt x="3275" y="140"/>
                  </a:lnTo>
                  <a:lnTo>
                    <a:pt x="2465" y="140"/>
                  </a:lnTo>
                  <a:close/>
                  <a:moveTo>
                    <a:pt x="1342" y="140"/>
                  </a:moveTo>
                  <a:lnTo>
                    <a:pt x="1318" y="143"/>
                  </a:lnTo>
                  <a:lnTo>
                    <a:pt x="1298" y="152"/>
                  </a:lnTo>
                  <a:lnTo>
                    <a:pt x="1280" y="166"/>
                  </a:lnTo>
                  <a:lnTo>
                    <a:pt x="1267" y="184"/>
                  </a:lnTo>
                  <a:lnTo>
                    <a:pt x="1259" y="204"/>
                  </a:lnTo>
                  <a:lnTo>
                    <a:pt x="1260" y="225"/>
                  </a:lnTo>
                  <a:lnTo>
                    <a:pt x="1260" y="2980"/>
                  </a:lnTo>
                  <a:lnTo>
                    <a:pt x="1259" y="3002"/>
                  </a:lnTo>
                  <a:lnTo>
                    <a:pt x="1267" y="3022"/>
                  </a:lnTo>
                  <a:lnTo>
                    <a:pt x="1280" y="3040"/>
                  </a:lnTo>
                  <a:lnTo>
                    <a:pt x="1298" y="3053"/>
                  </a:lnTo>
                  <a:lnTo>
                    <a:pt x="1318" y="3062"/>
                  </a:lnTo>
                  <a:lnTo>
                    <a:pt x="1342" y="3065"/>
                  </a:lnTo>
                  <a:lnTo>
                    <a:pt x="2151" y="3065"/>
                  </a:lnTo>
                  <a:lnTo>
                    <a:pt x="2174" y="3062"/>
                  </a:lnTo>
                  <a:lnTo>
                    <a:pt x="2194" y="3053"/>
                  </a:lnTo>
                  <a:lnTo>
                    <a:pt x="2212" y="3040"/>
                  </a:lnTo>
                  <a:lnTo>
                    <a:pt x="2226" y="3023"/>
                  </a:lnTo>
                  <a:lnTo>
                    <a:pt x="2236" y="3003"/>
                  </a:lnTo>
                  <a:lnTo>
                    <a:pt x="2239" y="2980"/>
                  </a:lnTo>
                  <a:lnTo>
                    <a:pt x="2239" y="225"/>
                  </a:lnTo>
                  <a:lnTo>
                    <a:pt x="2236" y="203"/>
                  </a:lnTo>
                  <a:lnTo>
                    <a:pt x="2226" y="183"/>
                  </a:lnTo>
                  <a:lnTo>
                    <a:pt x="2212" y="166"/>
                  </a:lnTo>
                  <a:lnTo>
                    <a:pt x="2194" y="152"/>
                  </a:lnTo>
                  <a:lnTo>
                    <a:pt x="2174" y="143"/>
                  </a:lnTo>
                  <a:lnTo>
                    <a:pt x="2151" y="140"/>
                  </a:lnTo>
                  <a:lnTo>
                    <a:pt x="1342" y="140"/>
                  </a:lnTo>
                  <a:close/>
                  <a:moveTo>
                    <a:pt x="225" y="140"/>
                  </a:moveTo>
                  <a:lnTo>
                    <a:pt x="203" y="143"/>
                  </a:lnTo>
                  <a:lnTo>
                    <a:pt x="181" y="152"/>
                  </a:lnTo>
                  <a:lnTo>
                    <a:pt x="164" y="166"/>
                  </a:lnTo>
                  <a:lnTo>
                    <a:pt x="151" y="183"/>
                  </a:lnTo>
                  <a:lnTo>
                    <a:pt x="142" y="203"/>
                  </a:lnTo>
                  <a:lnTo>
                    <a:pt x="139" y="225"/>
                  </a:lnTo>
                  <a:lnTo>
                    <a:pt x="139" y="2980"/>
                  </a:lnTo>
                  <a:lnTo>
                    <a:pt x="142" y="3003"/>
                  </a:lnTo>
                  <a:lnTo>
                    <a:pt x="151" y="3023"/>
                  </a:lnTo>
                  <a:lnTo>
                    <a:pt x="164" y="3041"/>
                  </a:lnTo>
                  <a:lnTo>
                    <a:pt x="181" y="3053"/>
                  </a:lnTo>
                  <a:lnTo>
                    <a:pt x="203" y="3062"/>
                  </a:lnTo>
                  <a:lnTo>
                    <a:pt x="225" y="3065"/>
                  </a:lnTo>
                  <a:lnTo>
                    <a:pt x="1035" y="3065"/>
                  </a:lnTo>
                  <a:lnTo>
                    <a:pt x="1057" y="3062"/>
                  </a:lnTo>
                  <a:lnTo>
                    <a:pt x="1079" y="3053"/>
                  </a:lnTo>
                  <a:lnTo>
                    <a:pt x="1096" y="3040"/>
                  </a:lnTo>
                  <a:lnTo>
                    <a:pt x="1109" y="3022"/>
                  </a:lnTo>
                  <a:lnTo>
                    <a:pt x="1118" y="3002"/>
                  </a:lnTo>
                  <a:lnTo>
                    <a:pt x="1117" y="2980"/>
                  </a:lnTo>
                  <a:lnTo>
                    <a:pt x="1117" y="225"/>
                  </a:lnTo>
                  <a:lnTo>
                    <a:pt x="1118" y="204"/>
                  </a:lnTo>
                  <a:lnTo>
                    <a:pt x="1109" y="184"/>
                  </a:lnTo>
                  <a:lnTo>
                    <a:pt x="1096" y="166"/>
                  </a:lnTo>
                  <a:lnTo>
                    <a:pt x="1079" y="152"/>
                  </a:lnTo>
                  <a:lnTo>
                    <a:pt x="1057" y="143"/>
                  </a:lnTo>
                  <a:lnTo>
                    <a:pt x="1035" y="140"/>
                  </a:lnTo>
                  <a:lnTo>
                    <a:pt x="225" y="140"/>
                  </a:lnTo>
                  <a:close/>
                  <a:moveTo>
                    <a:pt x="225" y="0"/>
                  </a:moveTo>
                  <a:lnTo>
                    <a:pt x="1035" y="0"/>
                  </a:lnTo>
                  <a:lnTo>
                    <a:pt x="1069" y="3"/>
                  </a:lnTo>
                  <a:lnTo>
                    <a:pt x="1103" y="11"/>
                  </a:lnTo>
                  <a:lnTo>
                    <a:pt x="1134" y="24"/>
                  </a:lnTo>
                  <a:lnTo>
                    <a:pt x="1162" y="41"/>
                  </a:lnTo>
                  <a:lnTo>
                    <a:pt x="1188" y="61"/>
                  </a:lnTo>
                  <a:lnTo>
                    <a:pt x="1213" y="41"/>
                  </a:lnTo>
                  <a:lnTo>
                    <a:pt x="1242" y="24"/>
                  </a:lnTo>
                  <a:lnTo>
                    <a:pt x="1274" y="11"/>
                  </a:lnTo>
                  <a:lnTo>
                    <a:pt x="1307" y="3"/>
                  </a:lnTo>
                  <a:lnTo>
                    <a:pt x="1342" y="0"/>
                  </a:lnTo>
                  <a:lnTo>
                    <a:pt x="2151" y="0"/>
                  </a:lnTo>
                  <a:lnTo>
                    <a:pt x="2187" y="3"/>
                  </a:lnTo>
                  <a:lnTo>
                    <a:pt x="2221" y="12"/>
                  </a:lnTo>
                  <a:lnTo>
                    <a:pt x="2253" y="25"/>
                  </a:lnTo>
                  <a:lnTo>
                    <a:pt x="2282" y="42"/>
                  </a:lnTo>
                  <a:lnTo>
                    <a:pt x="2308" y="64"/>
                  </a:lnTo>
                  <a:lnTo>
                    <a:pt x="2334" y="42"/>
                  </a:lnTo>
                  <a:lnTo>
                    <a:pt x="2363" y="25"/>
                  </a:lnTo>
                  <a:lnTo>
                    <a:pt x="2395" y="12"/>
                  </a:lnTo>
                  <a:lnTo>
                    <a:pt x="2430" y="3"/>
                  </a:lnTo>
                  <a:lnTo>
                    <a:pt x="2465" y="0"/>
                  </a:lnTo>
                  <a:lnTo>
                    <a:pt x="3275" y="0"/>
                  </a:lnTo>
                  <a:lnTo>
                    <a:pt x="3311" y="3"/>
                  </a:lnTo>
                  <a:lnTo>
                    <a:pt x="3346" y="12"/>
                  </a:lnTo>
                  <a:lnTo>
                    <a:pt x="3378" y="26"/>
                  </a:lnTo>
                  <a:lnTo>
                    <a:pt x="3408" y="44"/>
                  </a:lnTo>
                  <a:lnTo>
                    <a:pt x="3434" y="67"/>
                  </a:lnTo>
                  <a:lnTo>
                    <a:pt x="3457" y="92"/>
                  </a:lnTo>
                  <a:lnTo>
                    <a:pt x="3475" y="122"/>
                  </a:lnTo>
                  <a:lnTo>
                    <a:pt x="3488" y="155"/>
                  </a:lnTo>
                  <a:lnTo>
                    <a:pt x="3497" y="189"/>
                  </a:lnTo>
                  <a:lnTo>
                    <a:pt x="3500" y="225"/>
                  </a:lnTo>
                  <a:lnTo>
                    <a:pt x="3500" y="2980"/>
                  </a:lnTo>
                  <a:lnTo>
                    <a:pt x="3497" y="3016"/>
                  </a:lnTo>
                  <a:lnTo>
                    <a:pt x="3488" y="3051"/>
                  </a:lnTo>
                  <a:lnTo>
                    <a:pt x="3475" y="3083"/>
                  </a:lnTo>
                  <a:lnTo>
                    <a:pt x="3457" y="3113"/>
                  </a:lnTo>
                  <a:lnTo>
                    <a:pt x="3434" y="3138"/>
                  </a:lnTo>
                  <a:lnTo>
                    <a:pt x="3408" y="3162"/>
                  </a:lnTo>
                  <a:lnTo>
                    <a:pt x="3378" y="3180"/>
                  </a:lnTo>
                  <a:lnTo>
                    <a:pt x="3346" y="3193"/>
                  </a:lnTo>
                  <a:lnTo>
                    <a:pt x="3311" y="3202"/>
                  </a:lnTo>
                  <a:lnTo>
                    <a:pt x="3275" y="3205"/>
                  </a:lnTo>
                  <a:lnTo>
                    <a:pt x="2465" y="3205"/>
                  </a:lnTo>
                  <a:lnTo>
                    <a:pt x="2430" y="3202"/>
                  </a:lnTo>
                  <a:lnTo>
                    <a:pt x="2395" y="3193"/>
                  </a:lnTo>
                  <a:lnTo>
                    <a:pt x="2363" y="3181"/>
                  </a:lnTo>
                  <a:lnTo>
                    <a:pt x="2334" y="3164"/>
                  </a:lnTo>
                  <a:lnTo>
                    <a:pt x="2308" y="3141"/>
                  </a:lnTo>
                  <a:lnTo>
                    <a:pt x="2282" y="3164"/>
                  </a:lnTo>
                  <a:lnTo>
                    <a:pt x="2253" y="3181"/>
                  </a:lnTo>
                  <a:lnTo>
                    <a:pt x="2221" y="3193"/>
                  </a:lnTo>
                  <a:lnTo>
                    <a:pt x="2187" y="3202"/>
                  </a:lnTo>
                  <a:lnTo>
                    <a:pt x="2151" y="3205"/>
                  </a:lnTo>
                  <a:lnTo>
                    <a:pt x="1342" y="3205"/>
                  </a:lnTo>
                  <a:lnTo>
                    <a:pt x="1307" y="3202"/>
                  </a:lnTo>
                  <a:lnTo>
                    <a:pt x="1274" y="3194"/>
                  </a:lnTo>
                  <a:lnTo>
                    <a:pt x="1242" y="3182"/>
                  </a:lnTo>
                  <a:lnTo>
                    <a:pt x="1213" y="3165"/>
                  </a:lnTo>
                  <a:lnTo>
                    <a:pt x="1188" y="3145"/>
                  </a:lnTo>
                  <a:lnTo>
                    <a:pt x="1162" y="3165"/>
                  </a:lnTo>
                  <a:lnTo>
                    <a:pt x="1134" y="3182"/>
                  </a:lnTo>
                  <a:lnTo>
                    <a:pt x="1103" y="3194"/>
                  </a:lnTo>
                  <a:lnTo>
                    <a:pt x="1069" y="3202"/>
                  </a:lnTo>
                  <a:lnTo>
                    <a:pt x="1035" y="3205"/>
                  </a:lnTo>
                  <a:lnTo>
                    <a:pt x="225" y="3205"/>
                  </a:lnTo>
                  <a:lnTo>
                    <a:pt x="189" y="3202"/>
                  </a:lnTo>
                  <a:lnTo>
                    <a:pt x="154" y="3193"/>
                  </a:lnTo>
                  <a:lnTo>
                    <a:pt x="122" y="3180"/>
                  </a:lnTo>
                  <a:lnTo>
                    <a:pt x="92" y="3162"/>
                  </a:lnTo>
                  <a:lnTo>
                    <a:pt x="66" y="3138"/>
                  </a:lnTo>
                  <a:lnTo>
                    <a:pt x="43" y="3113"/>
                  </a:lnTo>
                  <a:lnTo>
                    <a:pt x="25" y="3083"/>
                  </a:lnTo>
                  <a:lnTo>
                    <a:pt x="12" y="3051"/>
                  </a:lnTo>
                  <a:lnTo>
                    <a:pt x="3" y="3016"/>
                  </a:lnTo>
                  <a:lnTo>
                    <a:pt x="0" y="2980"/>
                  </a:lnTo>
                  <a:lnTo>
                    <a:pt x="0" y="225"/>
                  </a:lnTo>
                  <a:lnTo>
                    <a:pt x="3" y="189"/>
                  </a:lnTo>
                  <a:lnTo>
                    <a:pt x="12" y="155"/>
                  </a:lnTo>
                  <a:lnTo>
                    <a:pt x="25" y="122"/>
                  </a:lnTo>
                  <a:lnTo>
                    <a:pt x="43" y="92"/>
                  </a:lnTo>
                  <a:lnTo>
                    <a:pt x="66" y="67"/>
                  </a:lnTo>
                  <a:lnTo>
                    <a:pt x="92" y="44"/>
                  </a:lnTo>
                  <a:lnTo>
                    <a:pt x="122" y="26"/>
                  </a:lnTo>
                  <a:lnTo>
                    <a:pt x="154" y="12"/>
                  </a:lnTo>
                  <a:lnTo>
                    <a:pt x="189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77"/>
            <p:cNvSpPr>
              <a:spLocks noEditPoints="1"/>
            </p:cNvSpPr>
            <p:nvPr/>
          </p:nvSpPr>
          <p:spPr bwMode="auto">
            <a:xfrm>
              <a:off x="8615363" y="4622800"/>
              <a:ext cx="76200" cy="76200"/>
            </a:xfrm>
            <a:custGeom>
              <a:avLst/>
              <a:gdLst>
                <a:gd name="T0" fmla="*/ 218 w 480"/>
                <a:gd name="T1" fmla="*/ 142 h 479"/>
                <a:gd name="T2" fmla="*/ 177 w 480"/>
                <a:gd name="T3" fmla="*/ 163 h 479"/>
                <a:gd name="T4" fmla="*/ 150 w 480"/>
                <a:gd name="T5" fmla="*/ 197 h 479"/>
                <a:gd name="T6" fmla="*/ 140 w 480"/>
                <a:gd name="T7" fmla="*/ 240 h 479"/>
                <a:gd name="T8" fmla="*/ 150 w 480"/>
                <a:gd name="T9" fmla="*/ 284 h 479"/>
                <a:gd name="T10" fmla="*/ 177 w 480"/>
                <a:gd name="T11" fmla="*/ 318 h 479"/>
                <a:gd name="T12" fmla="*/ 218 w 480"/>
                <a:gd name="T13" fmla="*/ 337 h 479"/>
                <a:gd name="T14" fmla="*/ 263 w 480"/>
                <a:gd name="T15" fmla="*/ 337 h 479"/>
                <a:gd name="T16" fmla="*/ 303 w 480"/>
                <a:gd name="T17" fmla="*/ 318 h 479"/>
                <a:gd name="T18" fmla="*/ 330 w 480"/>
                <a:gd name="T19" fmla="*/ 284 h 479"/>
                <a:gd name="T20" fmla="*/ 341 w 480"/>
                <a:gd name="T21" fmla="*/ 240 h 479"/>
                <a:gd name="T22" fmla="*/ 330 w 480"/>
                <a:gd name="T23" fmla="*/ 197 h 479"/>
                <a:gd name="T24" fmla="*/ 303 w 480"/>
                <a:gd name="T25" fmla="*/ 163 h 479"/>
                <a:gd name="T26" fmla="*/ 263 w 480"/>
                <a:gd name="T27" fmla="*/ 142 h 479"/>
                <a:gd name="T28" fmla="*/ 240 w 480"/>
                <a:gd name="T29" fmla="*/ 0 h 479"/>
                <a:gd name="T30" fmla="*/ 316 w 480"/>
                <a:gd name="T31" fmla="*/ 13 h 479"/>
                <a:gd name="T32" fmla="*/ 382 w 480"/>
                <a:gd name="T33" fmla="*/ 47 h 479"/>
                <a:gd name="T34" fmla="*/ 433 w 480"/>
                <a:gd name="T35" fmla="*/ 99 h 479"/>
                <a:gd name="T36" fmla="*/ 468 w 480"/>
                <a:gd name="T37" fmla="*/ 165 h 479"/>
                <a:gd name="T38" fmla="*/ 480 w 480"/>
                <a:gd name="T39" fmla="*/ 240 h 479"/>
                <a:gd name="T40" fmla="*/ 468 w 480"/>
                <a:gd name="T41" fmla="*/ 316 h 479"/>
                <a:gd name="T42" fmla="*/ 433 w 480"/>
                <a:gd name="T43" fmla="*/ 382 h 479"/>
                <a:gd name="T44" fmla="*/ 382 w 480"/>
                <a:gd name="T45" fmla="*/ 434 h 479"/>
                <a:gd name="T46" fmla="*/ 316 w 480"/>
                <a:gd name="T47" fmla="*/ 468 h 479"/>
                <a:gd name="T48" fmla="*/ 240 w 480"/>
                <a:gd name="T49" fmla="*/ 479 h 479"/>
                <a:gd name="T50" fmla="*/ 165 w 480"/>
                <a:gd name="T51" fmla="*/ 468 h 479"/>
                <a:gd name="T52" fmla="*/ 99 w 480"/>
                <a:gd name="T53" fmla="*/ 434 h 479"/>
                <a:gd name="T54" fmla="*/ 47 w 480"/>
                <a:gd name="T55" fmla="*/ 382 h 479"/>
                <a:gd name="T56" fmla="*/ 13 w 480"/>
                <a:gd name="T57" fmla="*/ 316 h 479"/>
                <a:gd name="T58" fmla="*/ 0 w 480"/>
                <a:gd name="T59" fmla="*/ 240 h 479"/>
                <a:gd name="T60" fmla="*/ 13 w 480"/>
                <a:gd name="T61" fmla="*/ 165 h 479"/>
                <a:gd name="T62" fmla="*/ 47 w 480"/>
                <a:gd name="T63" fmla="*/ 99 h 479"/>
                <a:gd name="T64" fmla="*/ 99 w 480"/>
                <a:gd name="T65" fmla="*/ 47 h 479"/>
                <a:gd name="T66" fmla="*/ 165 w 480"/>
                <a:gd name="T67" fmla="*/ 13 h 479"/>
                <a:gd name="T68" fmla="*/ 240 w 480"/>
                <a:gd name="T6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0" h="479">
                  <a:moveTo>
                    <a:pt x="240" y="140"/>
                  </a:moveTo>
                  <a:lnTo>
                    <a:pt x="218" y="142"/>
                  </a:lnTo>
                  <a:lnTo>
                    <a:pt x="197" y="150"/>
                  </a:lnTo>
                  <a:lnTo>
                    <a:pt x="177" y="163"/>
                  </a:lnTo>
                  <a:lnTo>
                    <a:pt x="162" y="177"/>
                  </a:lnTo>
                  <a:lnTo>
                    <a:pt x="150" y="197"/>
                  </a:lnTo>
                  <a:lnTo>
                    <a:pt x="142" y="218"/>
                  </a:lnTo>
                  <a:lnTo>
                    <a:pt x="140" y="240"/>
                  </a:lnTo>
                  <a:lnTo>
                    <a:pt x="142" y="263"/>
                  </a:lnTo>
                  <a:lnTo>
                    <a:pt x="150" y="284"/>
                  </a:lnTo>
                  <a:lnTo>
                    <a:pt x="162" y="302"/>
                  </a:lnTo>
                  <a:lnTo>
                    <a:pt x="177" y="318"/>
                  </a:lnTo>
                  <a:lnTo>
                    <a:pt x="197" y="330"/>
                  </a:lnTo>
                  <a:lnTo>
                    <a:pt x="218" y="337"/>
                  </a:lnTo>
                  <a:lnTo>
                    <a:pt x="240" y="341"/>
                  </a:lnTo>
                  <a:lnTo>
                    <a:pt x="263" y="337"/>
                  </a:lnTo>
                  <a:lnTo>
                    <a:pt x="285" y="330"/>
                  </a:lnTo>
                  <a:lnTo>
                    <a:pt x="303" y="318"/>
                  </a:lnTo>
                  <a:lnTo>
                    <a:pt x="318" y="302"/>
                  </a:lnTo>
                  <a:lnTo>
                    <a:pt x="330" y="284"/>
                  </a:lnTo>
                  <a:lnTo>
                    <a:pt x="338" y="263"/>
                  </a:lnTo>
                  <a:lnTo>
                    <a:pt x="341" y="240"/>
                  </a:lnTo>
                  <a:lnTo>
                    <a:pt x="338" y="218"/>
                  </a:lnTo>
                  <a:lnTo>
                    <a:pt x="330" y="197"/>
                  </a:lnTo>
                  <a:lnTo>
                    <a:pt x="318" y="177"/>
                  </a:lnTo>
                  <a:lnTo>
                    <a:pt x="303" y="163"/>
                  </a:lnTo>
                  <a:lnTo>
                    <a:pt x="285" y="150"/>
                  </a:lnTo>
                  <a:lnTo>
                    <a:pt x="263" y="142"/>
                  </a:lnTo>
                  <a:lnTo>
                    <a:pt x="240" y="140"/>
                  </a:lnTo>
                  <a:close/>
                  <a:moveTo>
                    <a:pt x="240" y="0"/>
                  </a:moveTo>
                  <a:lnTo>
                    <a:pt x="279" y="4"/>
                  </a:lnTo>
                  <a:lnTo>
                    <a:pt x="316" y="13"/>
                  </a:lnTo>
                  <a:lnTo>
                    <a:pt x="350" y="28"/>
                  </a:lnTo>
                  <a:lnTo>
                    <a:pt x="382" y="47"/>
                  </a:lnTo>
                  <a:lnTo>
                    <a:pt x="410" y="71"/>
                  </a:lnTo>
                  <a:lnTo>
                    <a:pt x="433" y="99"/>
                  </a:lnTo>
                  <a:lnTo>
                    <a:pt x="453" y="131"/>
                  </a:lnTo>
                  <a:lnTo>
                    <a:pt x="468" y="165"/>
                  </a:lnTo>
                  <a:lnTo>
                    <a:pt x="477" y="202"/>
                  </a:lnTo>
                  <a:lnTo>
                    <a:pt x="480" y="240"/>
                  </a:lnTo>
                  <a:lnTo>
                    <a:pt x="477" y="279"/>
                  </a:lnTo>
                  <a:lnTo>
                    <a:pt x="468" y="316"/>
                  </a:lnTo>
                  <a:lnTo>
                    <a:pt x="453" y="350"/>
                  </a:lnTo>
                  <a:lnTo>
                    <a:pt x="433" y="382"/>
                  </a:lnTo>
                  <a:lnTo>
                    <a:pt x="410" y="410"/>
                  </a:lnTo>
                  <a:lnTo>
                    <a:pt x="382" y="434"/>
                  </a:lnTo>
                  <a:lnTo>
                    <a:pt x="350" y="453"/>
                  </a:lnTo>
                  <a:lnTo>
                    <a:pt x="316" y="468"/>
                  </a:lnTo>
                  <a:lnTo>
                    <a:pt x="279" y="476"/>
                  </a:lnTo>
                  <a:lnTo>
                    <a:pt x="240" y="479"/>
                  </a:lnTo>
                  <a:lnTo>
                    <a:pt x="202" y="476"/>
                  </a:lnTo>
                  <a:lnTo>
                    <a:pt x="165" y="468"/>
                  </a:lnTo>
                  <a:lnTo>
                    <a:pt x="130" y="453"/>
                  </a:lnTo>
                  <a:lnTo>
                    <a:pt x="99" y="434"/>
                  </a:lnTo>
                  <a:lnTo>
                    <a:pt x="70" y="410"/>
                  </a:lnTo>
                  <a:lnTo>
                    <a:pt x="47" y="382"/>
                  </a:lnTo>
                  <a:lnTo>
                    <a:pt x="27" y="350"/>
                  </a:lnTo>
                  <a:lnTo>
                    <a:pt x="13" y="316"/>
                  </a:lnTo>
                  <a:lnTo>
                    <a:pt x="3" y="279"/>
                  </a:lnTo>
                  <a:lnTo>
                    <a:pt x="0" y="240"/>
                  </a:lnTo>
                  <a:lnTo>
                    <a:pt x="3" y="202"/>
                  </a:lnTo>
                  <a:lnTo>
                    <a:pt x="13" y="165"/>
                  </a:lnTo>
                  <a:lnTo>
                    <a:pt x="27" y="131"/>
                  </a:lnTo>
                  <a:lnTo>
                    <a:pt x="47" y="99"/>
                  </a:lnTo>
                  <a:lnTo>
                    <a:pt x="70" y="71"/>
                  </a:lnTo>
                  <a:lnTo>
                    <a:pt x="99" y="47"/>
                  </a:lnTo>
                  <a:lnTo>
                    <a:pt x="130" y="28"/>
                  </a:lnTo>
                  <a:lnTo>
                    <a:pt x="165" y="13"/>
                  </a:lnTo>
                  <a:lnTo>
                    <a:pt x="202" y="4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78"/>
            <p:cNvSpPr>
              <a:spLocks noEditPoints="1"/>
            </p:cNvSpPr>
            <p:nvPr/>
          </p:nvSpPr>
          <p:spPr bwMode="auto">
            <a:xfrm>
              <a:off x="8596313" y="4311650"/>
              <a:ext cx="114300" cy="176212"/>
            </a:xfrm>
            <a:custGeom>
              <a:avLst/>
              <a:gdLst>
                <a:gd name="T0" fmla="*/ 139 w 710"/>
                <a:gd name="T1" fmla="*/ 139 h 1112"/>
                <a:gd name="T2" fmla="*/ 139 w 710"/>
                <a:gd name="T3" fmla="*/ 973 h 1112"/>
                <a:gd name="T4" fmla="*/ 571 w 710"/>
                <a:gd name="T5" fmla="*/ 973 h 1112"/>
                <a:gd name="T6" fmla="*/ 571 w 710"/>
                <a:gd name="T7" fmla="*/ 139 h 1112"/>
                <a:gd name="T8" fmla="*/ 139 w 710"/>
                <a:gd name="T9" fmla="*/ 139 h 1112"/>
                <a:gd name="T10" fmla="*/ 70 w 710"/>
                <a:gd name="T11" fmla="*/ 0 h 1112"/>
                <a:gd name="T12" fmla="*/ 641 w 710"/>
                <a:gd name="T13" fmla="*/ 0 h 1112"/>
                <a:gd name="T14" fmla="*/ 659 w 710"/>
                <a:gd name="T15" fmla="*/ 3 h 1112"/>
                <a:gd name="T16" fmla="*/ 676 w 710"/>
                <a:gd name="T17" fmla="*/ 10 h 1112"/>
                <a:gd name="T18" fmla="*/ 690 w 710"/>
                <a:gd name="T19" fmla="*/ 21 h 1112"/>
                <a:gd name="T20" fmla="*/ 701 w 710"/>
                <a:gd name="T21" fmla="*/ 34 h 1112"/>
                <a:gd name="T22" fmla="*/ 708 w 710"/>
                <a:gd name="T23" fmla="*/ 51 h 1112"/>
                <a:gd name="T24" fmla="*/ 710 w 710"/>
                <a:gd name="T25" fmla="*/ 70 h 1112"/>
                <a:gd name="T26" fmla="*/ 710 w 710"/>
                <a:gd name="T27" fmla="*/ 1042 h 1112"/>
                <a:gd name="T28" fmla="*/ 708 w 710"/>
                <a:gd name="T29" fmla="*/ 1061 h 1112"/>
                <a:gd name="T30" fmla="*/ 701 w 710"/>
                <a:gd name="T31" fmla="*/ 1078 h 1112"/>
                <a:gd name="T32" fmla="*/ 690 w 710"/>
                <a:gd name="T33" fmla="*/ 1092 h 1112"/>
                <a:gd name="T34" fmla="*/ 676 w 710"/>
                <a:gd name="T35" fmla="*/ 1103 h 1112"/>
                <a:gd name="T36" fmla="*/ 659 w 710"/>
                <a:gd name="T37" fmla="*/ 1110 h 1112"/>
                <a:gd name="T38" fmla="*/ 641 w 710"/>
                <a:gd name="T39" fmla="*/ 1112 h 1112"/>
                <a:gd name="T40" fmla="*/ 70 w 710"/>
                <a:gd name="T41" fmla="*/ 1112 h 1112"/>
                <a:gd name="T42" fmla="*/ 51 w 710"/>
                <a:gd name="T43" fmla="*/ 1110 h 1112"/>
                <a:gd name="T44" fmla="*/ 34 w 710"/>
                <a:gd name="T45" fmla="*/ 1103 h 1112"/>
                <a:gd name="T46" fmla="*/ 20 w 710"/>
                <a:gd name="T47" fmla="*/ 1092 h 1112"/>
                <a:gd name="T48" fmla="*/ 9 w 710"/>
                <a:gd name="T49" fmla="*/ 1078 h 1112"/>
                <a:gd name="T50" fmla="*/ 2 w 710"/>
                <a:gd name="T51" fmla="*/ 1061 h 1112"/>
                <a:gd name="T52" fmla="*/ 0 w 710"/>
                <a:gd name="T53" fmla="*/ 1042 h 1112"/>
                <a:gd name="T54" fmla="*/ 0 w 710"/>
                <a:gd name="T55" fmla="*/ 70 h 1112"/>
                <a:gd name="T56" fmla="*/ 2 w 710"/>
                <a:gd name="T57" fmla="*/ 51 h 1112"/>
                <a:gd name="T58" fmla="*/ 9 w 710"/>
                <a:gd name="T59" fmla="*/ 34 h 1112"/>
                <a:gd name="T60" fmla="*/ 20 w 710"/>
                <a:gd name="T61" fmla="*/ 21 h 1112"/>
                <a:gd name="T62" fmla="*/ 34 w 710"/>
                <a:gd name="T63" fmla="*/ 10 h 1112"/>
                <a:gd name="T64" fmla="*/ 51 w 710"/>
                <a:gd name="T65" fmla="*/ 3 h 1112"/>
                <a:gd name="T66" fmla="*/ 70 w 710"/>
                <a:gd name="T67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0" h="1112">
                  <a:moveTo>
                    <a:pt x="139" y="139"/>
                  </a:moveTo>
                  <a:lnTo>
                    <a:pt x="139" y="973"/>
                  </a:lnTo>
                  <a:lnTo>
                    <a:pt x="571" y="973"/>
                  </a:lnTo>
                  <a:lnTo>
                    <a:pt x="571" y="139"/>
                  </a:lnTo>
                  <a:lnTo>
                    <a:pt x="139" y="139"/>
                  </a:lnTo>
                  <a:close/>
                  <a:moveTo>
                    <a:pt x="70" y="0"/>
                  </a:moveTo>
                  <a:lnTo>
                    <a:pt x="641" y="0"/>
                  </a:lnTo>
                  <a:lnTo>
                    <a:pt x="659" y="3"/>
                  </a:lnTo>
                  <a:lnTo>
                    <a:pt x="676" y="10"/>
                  </a:lnTo>
                  <a:lnTo>
                    <a:pt x="690" y="21"/>
                  </a:lnTo>
                  <a:lnTo>
                    <a:pt x="701" y="34"/>
                  </a:lnTo>
                  <a:lnTo>
                    <a:pt x="708" y="51"/>
                  </a:lnTo>
                  <a:lnTo>
                    <a:pt x="710" y="70"/>
                  </a:lnTo>
                  <a:lnTo>
                    <a:pt x="710" y="1042"/>
                  </a:lnTo>
                  <a:lnTo>
                    <a:pt x="708" y="1061"/>
                  </a:lnTo>
                  <a:lnTo>
                    <a:pt x="701" y="1078"/>
                  </a:lnTo>
                  <a:lnTo>
                    <a:pt x="690" y="1092"/>
                  </a:lnTo>
                  <a:lnTo>
                    <a:pt x="676" y="1103"/>
                  </a:lnTo>
                  <a:lnTo>
                    <a:pt x="659" y="1110"/>
                  </a:lnTo>
                  <a:lnTo>
                    <a:pt x="641" y="1112"/>
                  </a:lnTo>
                  <a:lnTo>
                    <a:pt x="70" y="1112"/>
                  </a:lnTo>
                  <a:lnTo>
                    <a:pt x="51" y="1110"/>
                  </a:lnTo>
                  <a:lnTo>
                    <a:pt x="34" y="1103"/>
                  </a:lnTo>
                  <a:lnTo>
                    <a:pt x="20" y="1092"/>
                  </a:lnTo>
                  <a:lnTo>
                    <a:pt x="9" y="1078"/>
                  </a:lnTo>
                  <a:lnTo>
                    <a:pt x="2" y="1061"/>
                  </a:lnTo>
                  <a:lnTo>
                    <a:pt x="0" y="1042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379"/>
            <p:cNvSpPr>
              <a:spLocks/>
            </p:cNvSpPr>
            <p:nvPr/>
          </p:nvSpPr>
          <p:spPr bwMode="auto">
            <a:xfrm>
              <a:off x="8631238" y="4351338"/>
              <a:ext cx="44450" cy="22225"/>
            </a:xfrm>
            <a:custGeom>
              <a:avLst/>
              <a:gdLst>
                <a:gd name="T0" fmla="*/ 70 w 286"/>
                <a:gd name="T1" fmla="*/ 0 h 140"/>
                <a:gd name="T2" fmla="*/ 216 w 286"/>
                <a:gd name="T3" fmla="*/ 0 h 140"/>
                <a:gd name="T4" fmla="*/ 235 w 286"/>
                <a:gd name="T5" fmla="*/ 3 h 140"/>
                <a:gd name="T6" fmla="*/ 252 w 286"/>
                <a:gd name="T7" fmla="*/ 9 h 140"/>
                <a:gd name="T8" fmla="*/ 266 w 286"/>
                <a:gd name="T9" fmla="*/ 21 h 140"/>
                <a:gd name="T10" fmla="*/ 277 w 286"/>
                <a:gd name="T11" fmla="*/ 35 h 140"/>
                <a:gd name="T12" fmla="*/ 284 w 286"/>
                <a:gd name="T13" fmla="*/ 52 h 140"/>
                <a:gd name="T14" fmla="*/ 286 w 286"/>
                <a:gd name="T15" fmla="*/ 70 h 140"/>
                <a:gd name="T16" fmla="*/ 284 w 286"/>
                <a:gd name="T17" fmla="*/ 89 h 140"/>
                <a:gd name="T18" fmla="*/ 277 w 286"/>
                <a:gd name="T19" fmla="*/ 105 h 140"/>
                <a:gd name="T20" fmla="*/ 266 w 286"/>
                <a:gd name="T21" fmla="*/ 120 h 140"/>
                <a:gd name="T22" fmla="*/ 252 w 286"/>
                <a:gd name="T23" fmla="*/ 130 h 140"/>
                <a:gd name="T24" fmla="*/ 235 w 286"/>
                <a:gd name="T25" fmla="*/ 137 h 140"/>
                <a:gd name="T26" fmla="*/ 216 w 286"/>
                <a:gd name="T27" fmla="*/ 140 h 140"/>
                <a:gd name="T28" fmla="*/ 70 w 286"/>
                <a:gd name="T29" fmla="*/ 140 h 140"/>
                <a:gd name="T30" fmla="*/ 52 w 286"/>
                <a:gd name="T31" fmla="*/ 137 h 140"/>
                <a:gd name="T32" fmla="*/ 35 w 286"/>
                <a:gd name="T33" fmla="*/ 130 h 140"/>
                <a:gd name="T34" fmla="*/ 21 w 286"/>
                <a:gd name="T35" fmla="*/ 120 h 140"/>
                <a:gd name="T36" fmla="*/ 9 w 286"/>
                <a:gd name="T37" fmla="*/ 105 h 140"/>
                <a:gd name="T38" fmla="*/ 3 w 286"/>
                <a:gd name="T39" fmla="*/ 89 h 140"/>
                <a:gd name="T40" fmla="*/ 0 w 286"/>
                <a:gd name="T41" fmla="*/ 70 h 140"/>
                <a:gd name="T42" fmla="*/ 3 w 286"/>
                <a:gd name="T43" fmla="*/ 52 h 140"/>
                <a:gd name="T44" fmla="*/ 9 w 286"/>
                <a:gd name="T45" fmla="*/ 35 h 140"/>
                <a:gd name="T46" fmla="*/ 21 w 286"/>
                <a:gd name="T47" fmla="*/ 21 h 140"/>
                <a:gd name="T48" fmla="*/ 35 w 286"/>
                <a:gd name="T49" fmla="*/ 9 h 140"/>
                <a:gd name="T50" fmla="*/ 52 w 286"/>
                <a:gd name="T51" fmla="*/ 3 h 140"/>
                <a:gd name="T52" fmla="*/ 70 w 28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40">
                  <a:moveTo>
                    <a:pt x="70" y="0"/>
                  </a:moveTo>
                  <a:lnTo>
                    <a:pt x="216" y="0"/>
                  </a:lnTo>
                  <a:lnTo>
                    <a:pt x="235" y="3"/>
                  </a:lnTo>
                  <a:lnTo>
                    <a:pt x="252" y="9"/>
                  </a:lnTo>
                  <a:lnTo>
                    <a:pt x="266" y="21"/>
                  </a:lnTo>
                  <a:lnTo>
                    <a:pt x="277" y="35"/>
                  </a:lnTo>
                  <a:lnTo>
                    <a:pt x="284" y="52"/>
                  </a:lnTo>
                  <a:lnTo>
                    <a:pt x="286" y="70"/>
                  </a:lnTo>
                  <a:lnTo>
                    <a:pt x="284" y="89"/>
                  </a:lnTo>
                  <a:lnTo>
                    <a:pt x="277" y="105"/>
                  </a:lnTo>
                  <a:lnTo>
                    <a:pt x="266" y="120"/>
                  </a:lnTo>
                  <a:lnTo>
                    <a:pt x="252" y="130"/>
                  </a:lnTo>
                  <a:lnTo>
                    <a:pt x="235" y="137"/>
                  </a:lnTo>
                  <a:lnTo>
                    <a:pt x="216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80"/>
            <p:cNvSpPr>
              <a:spLocks/>
            </p:cNvSpPr>
            <p:nvPr/>
          </p:nvSpPr>
          <p:spPr bwMode="auto">
            <a:xfrm>
              <a:off x="8631238" y="4386263"/>
              <a:ext cx="44450" cy="22225"/>
            </a:xfrm>
            <a:custGeom>
              <a:avLst/>
              <a:gdLst>
                <a:gd name="T0" fmla="*/ 70 w 286"/>
                <a:gd name="T1" fmla="*/ 0 h 139"/>
                <a:gd name="T2" fmla="*/ 216 w 286"/>
                <a:gd name="T3" fmla="*/ 0 h 139"/>
                <a:gd name="T4" fmla="*/ 235 w 286"/>
                <a:gd name="T5" fmla="*/ 3 h 139"/>
                <a:gd name="T6" fmla="*/ 252 w 286"/>
                <a:gd name="T7" fmla="*/ 10 h 139"/>
                <a:gd name="T8" fmla="*/ 266 w 286"/>
                <a:gd name="T9" fmla="*/ 21 h 139"/>
                <a:gd name="T10" fmla="*/ 277 w 286"/>
                <a:gd name="T11" fmla="*/ 34 h 139"/>
                <a:gd name="T12" fmla="*/ 284 w 286"/>
                <a:gd name="T13" fmla="*/ 51 h 139"/>
                <a:gd name="T14" fmla="*/ 286 w 286"/>
                <a:gd name="T15" fmla="*/ 69 h 139"/>
                <a:gd name="T16" fmla="*/ 284 w 286"/>
                <a:gd name="T17" fmla="*/ 88 h 139"/>
                <a:gd name="T18" fmla="*/ 277 w 286"/>
                <a:gd name="T19" fmla="*/ 104 h 139"/>
                <a:gd name="T20" fmla="*/ 266 w 286"/>
                <a:gd name="T21" fmla="*/ 119 h 139"/>
                <a:gd name="T22" fmla="*/ 252 w 286"/>
                <a:gd name="T23" fmla="*/ 130 h 139"/>
                <a:gd name="T24" fmla="*/ 235 w 286"/>
                <a:gd name="T25" fmla="*/ 137 h 139"/>
                <a:gd name="T26" fmla="*/ 216 w 286"/>
                <a:gd name="T27" fmla="*/ 139 h 139"/>
                <a:gd name="T28" fmla="*/ 70 w 286"/>
                <a:gd name="T29" fmla="*/ 139 h 139"/>
                <a:gd name="T30" fmla="*/ 52 w 286"/>
                <a:gd name="T31" fmla="*/ 137 h 139"/>
                <a:gd name="T32" fmla="*/ 35 w 286"/>
                <a:gd name="T33" fmla="*/ 130 h 139"/>
                <a:gd name="T34" fmla="*/ 21 w 286"/>
                <a:gd name="T35" fmla="*/ 119 h 139"/>
                <a:gd name="T36" fmla="*/ 9 w 286"/>
                <a:gd name="T37" fmla="*/ 104 h 139"/>
                <a:gd name="T38" fmla="*/ 3 w 286"/>
                <a:gd name="T39" fmla="*/ 88 h 139"/>
                <a:gd name="T40" fmla="*/ 0 w 286"/>
                <a:gd name="T41" fmla="*/ 69 h 139"/>
                <a:gd name="T42" fmla="*/ 3 w 286"/>
                <a:gd name="T43" fmla="*/ 51 h 139"/>
                <a:gd name="T44" fmla="*/ 9 w 286"/>
                <a:gd name="T45" fmla="*/ 34 h 139"/>
                <a:gd name="T46" fmla="*/ 21 w 286"/>
                <a:gd name="T47" fmla="*/ 21 h 139"/>
                <a:gd name="T48" fmla="*/ 35 w 286"/>
                <a:gd name="T49" fmla="*/ 10 h 139"/>
                <a:gd name="T50" fmla="*/ 52 w 286"/>
                <a:gd name="T51" fmla="*/ 3 h 139"/>
                <a:gd name="T52" fmla="*/ 70 w 28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39">
                  <a:moveTo>
                    <a:pt x="70" y="0"/>
                  </a:moveTo>
                  <a:lnTo>
                    <a:pt x="216" y="0"/>
                  </a:lnTo>
                  <a:lnTo>
                    <a:pt x="235" y="3"/>
                  </a:lnTo>
                  <a:lnTo>
                    <a:pt x="252" y="10"/>
                  </a:lnTo>
                  <a:lnTo>
                    <a:pt x="266" y="21"/>
                  </a:lnTo>
                  <a:lnTo>
                    <a:pt x="277" y="34"/>
                  </a:lnTo>
                  <a:lnTo>
                    <a:pt x="284" y="51"/>
                  </a:lnTo>
                  <a:lnTo>
                    <a:pt x="286" y="69"/>
                  </a:lnTo>
                  <a:lnTo>
                    <a:pt x="284" y="88"/>
                  </a:lnTo>
                  <a:lnTo>
                    <a:pt x="277" y="104"/>
                  </a:lnTo>
                  <a:lnTo>
                    <a:pt x="266" y="119"/>
                  </a:lnTo>
                  <a:lnTo>
                    <a:pt x="252" y="130"/>
                  </a:lnTo>
                  <a:lnTo>
                    <a:pt x="235" y="137"/>
                  </a:lnTo>
                  <a:lnTo>
                    <a:pt x="216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81"/>
            <p:cNvSpPr>
              <a:spLocks/>
            </p:cNvSpPr>
            <p:nvPr/>
          </p:nvSpPr>
          <p:spPr bwMode="auto">
            <a:xfrm>
              <a:off x="8631238" y="4422775"/>
              <a:ext cx="44450" cy="22225"/>
            </a:xfrm>
            <a:custGeom>
              <a:avLst/>
              <a:gdLst>
                <a:gd name="T0" fmla="*/ 70 w 286"/>
                <a:gd name="T1" fmla="*/ 0 h 139"/>
                <a:gd name="T2" fmla="*/ 216 w 286"/>
                <a:gd name="T3" fmla="*/ 0 h 139"/>
                <a:gd name="T4" fmla="*/ 235 w 286"/>
                <a:gd name="T5" fmla="*/ 2 h 139"/>
                <a:gd name="T6" fmla="*/ 252 w 286"/>
                <a:gd name="T7" fmla="*/ 10 h 139"/>
                <a:gd name="T8" fmla="*/ 266 w 286"/>
                <a:gd name="T9" fmla="*/ 20 h 139"/>
                <a:gd name="T10" fmla="*/ 277 w 286"/>
                <a:gd name="T11" fmla="*/ 34 h 139"/>
                <a:gd name="T12" fmla="*/ 284 w 286"/>
                <a:gd name="T13" fmla="*/ 51 h 139"/>
                <a:gd name="T14" fmla="*/ 286 w 286"/>
                <a:gd name="T15" fmla="*/ 70 h 139"/>
                <a:gd name="T16" fmla="*/ 284 w 286"/>
                <a:gd name="T17" fmla="*/ 88 h 139"/>
                <a:gd name="T18" fmla="*/ 277 w 286"/>
                <a:gd name="T19" fmla="*/ 105 h 139"/>
                <a:gd name="T20" fmla="*/ 266 w 286"/>
                <a:gd name="T21" fmla="*/ 119 h 139"/>
                <a:gd name="T22" fmla="*/ 252 w 286"/>
                <a:gd name="T23" fmla="*/ 129 h 139"/>
                <a:gd name="T24" fmla="*/ 235 w 286"/>
                <a:gd name="T25" fmla="*/ 137 h 139"/>
                <a:gd name="T26" fmla="*/ 216 w 286"/>
                <a:gd name="T27" fmla="*/ 139 h 139"/>
                <a:gd name="T28" fmla="*/ 70 w 286"/>
                <a:gd name="T29" fmla="*/ 139 h 139"/>
                <a:gd name="T30" fmla="*/ 52 w 286"/>
                <a:gd name="T31" fmla="*/ 137 h 139"/>
                <a:gd name="T32" fmla="*/ 35 w 286"/>
                <a:gd name="T33" fmla="*/ 129 h 139"/>
                <a:gd name="T34" fmla="*/ 21 w 286"/>
                <a:gd name="T35" fmla="*/ 119 h 139"/>
                <a:gd name="T36" fmla="*/ 9 w 286"/>
                <a:gd name="T37" fmla="*/ 105 h 139"/>
                <a:gd name="T38" fmla="*/ 3 w 286"/>
                <a:gd name="T39" fmla="*/ 88 h 139"/>
                <a:gd name="T40" fmla="*/ 0 w 286"/>
                <a:gd name="T41" fmla="*/ 70 h 139"/>
                <a:gd name="T42" fmla="*/ 3 w 286"/>
                <a:gd name="T43" fmla="*/ 51 h 139"/>
                <a:gd name="T44" fmla="*/ 9 w 286"/>
                <a:gd name="T45" fmla="*/ 34 h 139"/>
                <a:gd name="T46" fmla="*/ 21 w 286"/>
                <a:gd name="T47" fmla="*/ 20 h 139"/>
                <a:gd name="T48" fmla="*/ 35 w 286"/>
                <a:gd name="T49" fmla="*/ 10 h 139"/>
                <a:gd name="T50" fmla="*/ 52 w 286"/>
                <a:gd name="T51" fmla="*/ 2 h 139"/>
                <a:gd name="T52" fmla="*/ 70 w 28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39">
                  <a:moveTo>
                    <a:pt x="70" y="0"/>
                  </a:moveTo>
                  <a:lnTo>
                    <a:pt x="216" y="0"/>
                  </a:lnTo>
                  <a:lnTo>
                    <a:pt x="235" y="2"/>
                  </a:lnTo>
                  <a:lnTo>
                    <a:pt x="252" y="10"/>
                  </a:lnTo>
                  <a:lnTo>
                    <a:pt x="266" y="20"/>
                  </a:lnTo>
                  <a:lnTo>
                    <a:pt x="277" y="34"/>
                  </a:lnTo>
                  <a:lnTo>
                    <a:pt x="284" y="51"/>
                  </a:lnTo>
                  <a:lnTo>
                    <a:pt x="286" y="70"/>
                  </a:lnTo>
                  <a:lnTo>
                    <a:pt x="284" y="88"/>
                  </a:lnTo>
                  <a:lnTo>
                    <a:pt x="277" y="105"/>
                  </a:lnTo>
                  <a:lnTo>
                    <a:pt x="266" y="119"/>
                  </a:lnTo>
                  <a:lnTo>
                    <a:pt x="252" y="129"/>
                  </a:lnTo>
                  <a:lnTo>
                    <a:pt x="235" y="137"/>
                  </a:lnTo>
                  <a:lnTo>
                    <a:pt x="216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82"/>
            <p:cNvSpPr>
              <a:spLocks noEditPoints="1"/>
            </p:cNvSpPr>
            <p:nvPr/>
          </p:nvSpPr>
          <p:spPr bwMode="auto">
            <a:xfrm>
              <a:off x="8259763" y="4622800"/>
              <a:ext cx="76200" cy="76200"/>
            </a:xfrm>
            <a:custGeom>
              <a:avLst/>
              <a:gdLst>
                <a:gd name="T0" fmla="*/ 217 w 480"/>
                <a:gd name="T1" fmla="*/ 142 h 479"/>
                <a:gd name="T2" fmla="*/ 177 w 480"/>
                <a:gd name="T3" fmla="*/ 163 h 479"/>
                <a:gd name="T4" fmla="*/ 150 w 480"/>
                <a:gd name="T5" fmla="*/ 197 h 479"/>
                <a:gd name="T6" fmla="*/ 139 w 480"/>
                <a:gd name="T7" fmla="*/ 240 h 479"/>
                <a:gd name="T8" fmla="*/ 150 w 480"/>
                <a:gd name="T9" fmla="*/ 284 h 479"/>
                <a:gd name="T10" fmla="*/ 177 w 480"/>
                <a:gd name="T11" fmla="*/ 318 h 479"/>
                <a:gd name="T12" fmla="*/ 217 w 480"/>
                <a:gd name="T13" fmla="*/ 337 h 479"/>
                <a:gd name="T14" fmla="*/ 262 w 480"/>
                <a:gd name="T15" fmla="*/ 337 h 479"/>
                <a:gd name="T16" fmla="*/ 303 w 480"/>
                <a:gd name="T17" fmla="*/ 318 h 479"/>
                <a:gd name="T18" fmla="*/ 330 w 480"/>
                <a:gd name="T19" fmla="*/ 284 h 479"/>
                <a:gd name="T20" fmla="*/ 340 w 480"/>
                <a:gd name="T21" fmla="*/ 240 h 479"/>
                <a:gd name="T22" fmla="*/ 330 w 480"/>
                <a:gd name="T23" fmla="*/ 197 h 479"/>
                <a:gd name="T24" fmla="*/ 303 w 480"/>
                <a:gd name="T25" fmla="*/ 163 h 479"/>
                <a:gd name="T26" fmla="*/ 262 w 480"/>
                <a:gd name="T27" fmla="*/ 142 h 479"/>
                <a:gd name="T28" fmla="*/ 240 w 480"/>
                <a:gd name="T29" fmla="*/ 0 h 479"/>
                <a:gd name="T30" fmla="*/ 315 w 480"/>
                <a:gd name="T31" fmla="*/ 13 h 479"/>
                <a:gd name="T32" fmla="*/ 381 w 480"/>
                <a:gd name="T33" fmla="*/ 47 h 479"/>
                <a:gd name="T34" fmla="*/ 433 w 480"/>
                <a:gd name="T35" fmla="*/ 99 h 479"/>
                <a:gd name="T36" fmla="*/ 467 w 480"/>
                <a:gd name="T37" fmla="*/ 165 h 479"/>
                <a:gd name="T38" fmla="*/ 480 w 480"/>
                <a:gd name="T39" fmla="*/ 240 h 479"/>
                <a:gd name="T40" fmla="*/ 467 w 480"/>
                <a:gd name="T41" fmla="*/ 316 h 479"/>
                <a:gd name="T42" fmla="*/ 433 w 480"/>
                <a:gd name="T43" fmla="*/ 382 h 479"/>
                <a:gd name="T44" fmla="*/ 381 w 480"/>
                <a:gd name="T45" fmla="*/ 434 h 479"/>
                <a:gd name="T46" fmla="*/ 315 w 480"/>
                <a:gd name="T47" fmla="*/ 468 h 479"/>
                <a:gd name="T48" fmla="*/ 240 w 480"/>
                <a:gd name="T49" fmla="*/ 479 h 479"/>
                <a:gd name="T50" fmla="*/ 164 w 480"/>
                <a:gd name="T51" fmla="*/ 468 h 479"/>
                <a:gd name="T52" fmla="*/ 98 w 480"/>
                <a:gd name="T53" fmla="*/ 434 h 479"/>
                <a:gd name="T54" fmla="*/ 46 w 480"/>
                <a:gd name="T55" fmla="*/ 382 h 479"/>
                <a:gd name="T56" fmla="*/ 12 w 480"/>
                <a:gd name="T57" fmla="*/ 316 h 479"/>
                <a:gd name="T58" fmla="*/ 0 w 480"/>
                <a:gd name="T59" fmla="*/ 240 h 479"/>
                <a:gd name="T60" fmla="*/ 12 w 480"/>
                <a:gd name="T61" fmla="*/ 165 h 479"/>
                <a:gd name="T62" fmla="*/ 46 w 480"/>
                <a:gd name="T63" fmla="*/ 99 h 479"/>
                <a:gd name="T64" fmla="*/ 98 w 480"/>
                <a:gd name="T65" fmla="*/ 47 h 479"/>
                <a:gd name="T66" fmla="*/ 164 w 480"/>
                <a:gd name="T67" fmla="*/ 13 h 479"/>
                <a:gd name="T68" fmla="*/ 240 w 480"/>
                <a:gd name="T6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0" h="479">
                  <a:moveTo>
                    <a:pt x="240" y="140"/>
                  </a:moveTo>
                  <a:lnTo>
                    <a:pt x="217" y="142"/>
                  </a:lnTo>
                  <a:lnTo>
                    <a:pt x="195" y="150"/>
                  </a:lnTo>
                  <a:lnTo>
                    <a:pt x="177" y="163"/>
                  </a:lnTo>
                  <a:lnTo>
                    <a:pt x="162" y="177"/>
                  </a:lnTo>
                  <a:lnTo>
                    <a:pt x="150" y="197"/>
                  </a:lnTo>
                  <a:lnTo>
                    <a:pt x="142" y="218"/>
                  </a:lnTo>
                  <a:lnTo>
                    <a:pt x="139" y="240"/>
                  </a:lnTo>
                  <a:lnTo>
                    <a:pt x="142" y="263"/>
                  </a:lnTo>
                  <a:lnTo>
                    <a:pt x="150" y="284"/>
                  </a:lnTo>
                  <a:lnTo>
                    <a:pt x="162" y="302"/>
                  </a:lnTo>
                  <a:lnTo>
                    <a:pt x="177" y="318"/>
                  </a:lnTo>
                  <a:lnTo>
                    <a:pt x="195" y="330"/>
                  </a:lnTo>
                  <a:lnTo>
                    <a:pt x="217" y="337"/>
                  </a:lnTo>
                  <a:lnTo>
                    <a:pt x="240" y="341"/>
                  </a:lnTo>
                  <a:lnTo>
                    <a:pt x="262" y="337"/>
                  </a:lnTo>
                  <a:lnTo>
                    <a:pt x="283" y="330"/>
                  </a:lnTo>
                  <a:lnTo>
                    <a:pt x="303" y="318"/>
                  </a:lnTo>
                  <a:lnTo>
                    <a:pt x="318" y="302"/>
                  </a:lnTo>
                  <a:lnTo>
                    <a:pt x="330" y="284"/>
                  </a:lnTo>
                  <a:lnTo>
                    <a:pt x="338" y="263"/>
                  </a:lnTo>
                  <a:lnTo>
                    <a:pt x="340" y="240"/>
                  </a:lnTo>
                  <a:lnTo>
                    <a:pt x="338" y="218"/>
                  </a:lnTo>
                  <a:lnTo>
                    <a:pt x="330" y="197"/>
                  </a:lnTo>
                  <a:lnTo>
                    <a:pt x="318" y="177"/>
                  </a:lnTo>
                  <a:lnTo>
                    <a:pt x="303" y="163"/>
                  </a:lnTo>
                  <a:lnTo>
                    <a:pt x="283" y="150"/>
                  </a:lnTo>
                  <a:lnTo>
                    <a:pt x="262" y="142"/>
                  </a:lnTo>
                  <a:lnTo>
                    <a:pt x="240" y="140"/>
                  </a:lnTo>
                  <a:close/>
                  <a:moveTo>
                    <a:pt x="240" y="0"/>
                  </a:moveTo>
                  <a:lnTo>
                    <a:pt x="278" y="4"/>
                  </a:lnTo>
                  <a:lnTo>
                    <a:pt x="315" y="13"/>
                  </a:lnTo>
                  <a:lnTo>
                    <a:pt x="350" y="28"/>
                  </a:lnTo>
                  <a:lnTo>
                    <a:pt x="381" y="47"/>
                  </a:lnTo>
                  <a:lnTo>
                    <a:pt x="410" y="71"/>
                  </a:lnTo>
                  <a:lnTo>
                    <a:pt x="433" y="99"/>
                  </a:lnTo>
                  <a:lnTo>
                    <a:pt x="453" y="131"/>
                  </a:lnTo>
                  <a:lnTo>
                    <a:pt x="467" y="165"/>
                  </a:lnTo>
                  <a:lnTo>
                    <a:pt x="477" y="202"/>
                  </a:lnTo>
                  <a:lnTo>
                    <a:pt x="480" y="240"/>
                  </a:lnTo>
                  <a:lnTo>
                    <a:pt x="477" y="279"/>
                  </a:lnTo>
                  <a:lnTo>
                    <a:pt x="467" y="316"/>
                  </a:lnTo>
                  <a:lnTo>
                    <a:pt x="453" y="350"/>
                  </a:lnTo>
                  <a:lnTo>
                    <a:pt x="433" y="382"/>
                  </a:lnTo>
                  <a:lnTo>
                    <a:pt x="410" y="410"/>
                  </a:lnTo>
                  <a:lnTo>
                    <a:pt x="381" y="434"/>
                  </a:lnTo>
                  <a:lnTo>
                    <a:pt x="350" y="453"/>
                  </a:lnTo>
                  <a:lnTo>
                    <a:pt x="315" y="468"/>
                  </a:lnTo>
                  <a:lnTo>
                    <a:pt x="278" y="476"/>
                  </a:lnTo>
                  <a:lnTo>
                    <a:pt x="240" y="479"/>
                  </a:lnTo>
                  <a:lnTo>
                    <a:pt x="201" y="476"/>
                  </a:lnTo>
                  <a:lnTo>
                    <a:pt x="164" y="468"/>
                  </a:lnTo>
                  <a:lnTo>
                    <a:pt x="130" y="453"/>
                  </a:lnTo>
                  <a:lnTo>
                    <a:pt x="98" y="434"/>
                  </a:lnTo>
                  <a:lnTo>
                    <a:pt x="70" y="410"/>
                  </a:lnTo>
                  <a:lnTo>
                    <a:pt x="46" y="382"/>
                  </a:lnTo>
                  <a:lnTo>
                    <a:pt x="27" y="350"/>
                  </a:lnTo>
                  <a:lnTo>
                    <a:pt x="12" y="316"/>
                  </a:lnTo>
                  <a:lnTo>
                    <a:pt x="3" y="279"/>
                  </a:lnTo>
                  <a:lnTo>
                    <a:pt x="0" y="240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7" y="131"/>
                  </a:lnTo>
                  <a:lnTo>
                    <a:pt x="46" y="99"/>
                  </a:lnTo>
                  <a:lnTo>
                    <a:pt x="70" y="71"/>
                  </a:lnTo>
                  <a:lnTo>
                    <a:pt x="98" y="47"/>
                  </a:lnTo>
                  <a:lnTo>
                    <a:pt x="130" y="28"/>
                  </a:lnTo>
                  <a:lnTo>
                    <a:pt x="164" y="13"/>
                  </a:lnTo>
                  <a:lnTo>
                    <a:pt x="201" y="4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83"/>
            <p:cNvSpPr>
              <a:spLocks noEditPoints="1"/>
            </p:cNvSpPr>
            <p:nvPr/>
          </p:nvSpPr>
          <p:spPr bwMode="auto">
            <a:xfrm>
              <a:off x="8240713" y="4311650"/>
              <a:ext cx="114300" cy="176212"/>
            </a:xfrm>
            <a:custGeom>
              <a:avLst/>
              <a:gdLst>
                <a:gd name="T0" fmla="*/ 139 w 710"/>
                <a:gd name="T1" fmla="*/ 139 h 1112"/>
                <a:gd name="T2" fmla="*/ 139 w 710"/>
                <a:gd name="T3" fmla="*/ 973 h 1112"/>
                <a:gd name="T4" fmla="*/ 571 w 710"/>
                <a:gd name="T5" fmla="*/ 973 h 1112"/>
                <a:gd name="T6" fmla="*/ 571 w 710"/>
                <a:gd name="T7" fmla="*/ 957 h 1112"/>
                <a:gd name="T8" fmla="*/ 571 w 710"/>
                <a:gd name="T9" fmla="*/ 939 h 1112"/>
                <a:gd name="T10" fmla="*/ 571 w 710"/>
                <a:gd name="T11" fmla="*/ 916 h 1112"/>
                <a:gd name="T12" fmla="*/ 571 w 710"/>
                <a:gd name="T13" fmla="*/ 813 h 1112"/>
                <a:gd name="T14" fmla="*/ 571 w 710"/>
                <a:gd name="T15" fmla="*/ 772 h 1112"/>
                <a:gd name="T16" fmla="*/ 571 w 710"/>
                <a:gd name="T17" fmla="*/ 726 h 1112"/>
                <a:gd name="T18" fmla="*/ 571 w 710"/>
                <a:gd name="T19" fmla="*/ 680 h 1112"/>
                <a:gd name="T20" fmla="*/ 571 w 710"/>
                <a:gd name="T21" fmla="*/ 631 h 1112"/>
                <a:gd name="T22" fmla="*/ 571 w 710"/>
                <a:gd name="T23" fmla="*/ 581 h 1112"/>
                <a:gd name="T24" fmla="*/ 571 w 710"/>
                <a:gd name="T25" fmla="*/ 531 h 1112"/>
                <a:gd name="T26" fmla="*/ 571 w 710"/>
                <a:gd name="T27" fmla="*/ 226 h 1112"/>
                <a:gd name="T28" fmla="*/ 571 w 710"/>
                <a:gd name="T29" fmla="*/ 197 h 1112"/>
                <a:gd name="T30" fmla="*/ 571 w 710"/>
                <a:gd name="T31" fmla="*/ 173 h 1112"/>
                <a:gd name="T32" fmla="*/ 571 w 710"/>
                <a:gd name="T33" fmla="*/ 155 h 1112"/>
                <a:gd name="T34" fmla="*/ 571 w 710"/>
                <a:gd name="T35" fmla="*/ 139 h 1112"/>
                <a:gd name="T36" fmla="*/ 139 w 710"/>
                <a:gd name="T37" fmla="*/ 139 h 1112"/>
                <a:gd name="T38" fmla="*/ 69 w 710"/>
                <a:gd name="T39" fmla="*/ 0 h 1112"/>
                <a:gd name="T40" fmla="*/ 640 w 710"/>
                <a:gd name="T41" fmla="*/ 0 h 1112"/>
                <a:gd name="T42" fmla="*/ 659 w 710"/>
                <a:gd name="T43" fmla="*/ 3 h 1112"/>
                <a:gd name="T44" fmla="*/ 676 w 710"/>
                <a:gd name="T45" fmla="*/ 10 h 1112"/>
                <a:gd name="T46" fmla="*/ 690 w 710"/>
                <a:gd name="T47" fmla="*/ 21 h 1112"/>
                <a:gd name="T48" fmla="*/ 701 w 710"/>
                <a:gd name="T49" fmla="*/ 34 h 1112"/>
                <a:gd name="T50" fmla="*/ 708 w 710"/>
                <a:gd name="T51" fmla="*/ 51 h 1112"/>
                <a:gd name="T52" fmla="*/ 710 w 710"/>
                <a:gd name="T53" fmla="*/ 70 h 1112"/>
                <a:gd name="T54" fmla="*/ 710 w 710"/>
                <a:gd name="T55" fmla="*/ 1042 h 1112"/>
                <a:gd name="T56" fmla="*/ 708 w 710"/>
                <a:gd name="T57" fmla="*/ 1061 h 1112"/>
                <a:gd name="T58" fmla="*/ 701 w 710"/>
                <a:gd name="T59" fmla="*/ 1078 h 1112"/>
                <a:gd name="T60" fmla="*/ 690 w 710"/>
                <a:gd name="T61" fmla="*/ 1092 h 1112"/>
                <a:gd name="T62" fmla="*/ 676 w 710"/>
                <a:gd name="T63" fmla="*/ 1103 h 1112"/>
                <a:gd name="T64" fmla="*/ 659 w 710"/>
                <a:gd name="T65" fmla="*/ 1110 h 1112"/>
                <a:gd name="T66" fmla="*/ 640 w 710"/>
                <a:gd name="T67" fmla="*/ 1112 h 1112"/>
                <a:gd name="T68" fmla="*/ 69 w 710"/>
                <a:gd name="T69" fmla="*/ 1112 h 1112"/>
                <a:gd name="T70" fmla="*/ 51 w 710"/>
                <a:gd name="T71" fmla="*/ 1110 h 1112"/>
                <a:gd name="T72" fmla="*/ 34 w 710"/>
                <a:gd name="T73" fmla="*/ 1103 h 1112"/>
                <a:gd name="T74" fmla="*/ 20 w 710"/>
                <a:gd name="T75" fmla="*/ 1092 h 1112"/>
                <a:gd name="T76" fmla="*/ 9 w 710"/>
                <a:gd name="T77" fmla="*/ 1078 h 1112"/>
                <a:gd name="T78" fmla="*/ 2 w 710"/>
                <a:gd name="T79" fmla="*/ 1061 h 1112"/>
                <a:gd name="T80" fmla="*/ 0 w 710"/>
                <a:gd name="T81" fmla="*/ 1042 h 1112"/>
                <a:gd name="T82" fmla="*/ 0 w 710"/>
                <a:gd name="T83" fmla="*/ 70 h 1112"/>
                <a:gd name="T84" fmla="*/ 2 w 710"/>
                <a:gd name="T85" fmla="*/ 51 h 1112"/>
                <a:gd name="T86" fmla="*/ 9 w 710"/>
                <a:gd name="T87" fmla="*/ 34 h 1112"/>
                <a:gd name="T88" fmla="*/ 20 w 710"/>
                <a:gd name="T89" fmla="*/ 21 h 1112"/>
                <a:gd name="T90" fmla="*/ 34 w 710"/>
                <a:gd name="T91" fmla="*/ 10 h 1112"/>
                <a:gd name="T92" fmla="*/ 51 w 710"/>
                <a:gd name="T93" fmla="*/ 3 h 1112"/>
                <a:gd name="T94" fmla="*/ 69 w 710"/>
                <a:gd name="T95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0" h="1112">
                  <a:moveTo>
                    <a:pt x="139" y="139"/>
                  </a:moveTo>
                  <a:lnTo>
                    <a:pt x="139" y="973"/>
                  </a:lnTo>
                  <a:lnTo>
                    <a:pt x="571" y="973"/>
                  </a:lnTo>
                  <a:lnTo>
                    <a:pt x="571" y="957"/>
                  </a:lnTo>
                  <a:lnTo>
                    <a:pt x="571" y="939"/>
                  </a:lnTo>
                  <a:lnTo>
                    <a:pt x="571" y="916"/>
                  </a:lnTo>
                  <a:lnTo>
                    <a:pt x="571" y="813"/>
                  </a:lnTo>
                  <a:lnTo>
                    <a:pt x="571" y="772"/>
                  </a:lnTo>
                  <a:lnTo>
                    <a:pt x="571" y="726"/>
                  </a:lnTo>
                  <a:lnTo>
                    <a:pt x="571" y="680"/>
                  </a:lnTo>
                  <a:lnTo>
                    <a:pt x="571" y="631"/>
                  </a:lnTo>
                  <a:lnTo>
                    <a:pt x="571" y="581"/>
                  </a:lnTo>
                  <a:lnTo>
                    <a:pt x="571" y="531"/>
                  </a:lnTo>
                  <a:lnTo>
                    <a:pt x="571" y="226"/>
                  </a:lnTo>
                  <a:lnTo>
                    <a:pt x="571" y="197"/>
                  </a:lnTo>
                  <a:lnTo>
                    <a:pt x="571" y="173"/>
                  </a:lnTo>
                  <a:lnTo>
                    <a:pt x="571" y="155"/>
                  </a:lnTo>
                  <a:lnTo>
                    <a:pt x="571" y="139"/>
                  </a:lnTo>
                  <a:lnTo>
                    <a:pt x="139" y="139"/>
                  </a:lnTo>
                  <a:close/>
                  <a:moveTo>
                    <a:pt x="69" y="0"/>
                  </a:moveTo>
                  <a:lnTo>
                    <a:pt x="640" y="0"/>
                  </a:lnTo>
                  <a:lnTo>
                    <a:pt x="659" y="3"/>
                  </a:lnTo>
                  <a:lnTo>
                    <a:pt x="676" y="10"/>
                  </a:lnTo>
                  <a:lnTo>
                    <a:pt x="690" y="21"/>
                  </a:lnTo>
                  <a:lnTo>
                    <a:pt x="701" y="34"/>
                  </a:lnTo>
                  <a:lnTo>
                    <a:pt x="708" y="51"/>
                  </a:lnTo>
                  <a:lnTo>
                    <a:pt x="710" y="70"/>
                  </a:lnTo>
                  <a:lnTo>
                    <a:pt x="710" y="1042"/>
                  </a:lnTo>
                  <a:lnTo>
                    <a:pt x="708" y="1061"/>
                  </a:lnTo>
                  <a:lnTo>
                    <a:pt x="701" y="1078"/>
                  </a:lnTo>
                  <a:lnTo>
                    <a:pt x="690" y="1092"/>
                  </a:lnTo>
                  <a:lnTo>
                    <a:pt x="676" y="1103"/>
                  </a:lnTo>
                  <a:lnTo>
                    <a:pt x="659" y="1110"/>
                  </a:lnTo>
                  <a:lnTo>
                    <a:pt x="640" y="1112"/>
                  </a:lnTo>
                  <a:lnTo>
                    <a:pt x="69" y="1112"/>
                  </a:lnTo>
                  <a:lnTo>
                    <a:pt x="51" y="1110"/>
                  </a:lnTo>
                  <a:lnTo>
                    <a:pt x="34" y="1103"/>
                  </a:lnTo>
                  <a:lnTo>
                    <a:pt x="20" y="1092"/>
                  </a:lnTo>
                  <a:lnTo>
                    <a:pt x="9" y="1078"/>
                  </a:lnTo>
                  <a:lnTo>
                    <a:pt x="2" y="1061"/>
                  </a:lnTo>
                  <a:lnTo>
                    <a:pt x="0" y="1042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84"/>
            <p:cNvSpPr>
              <a:spLocks/>
            </p:cNvSpPr>
            <p:nvPr/>
          </p:nvSpPr>
          <p:spPr bwMode="auto">
            <a:xfrm>
              <a:off x="8275638" y="4351338"/>
              <a:ext cx="44450" cy="22225"/>
            </a:xfrm>
            <a:custGeom>
              <a:avLst/>
              <a:gdLst>
                <a:gd name="T0" fmla="*/ 70 w 286"/>
                <a:gd name="T1" fmla="*/ 0 h 140"/>
                <a:gd name="T2" fmla="*/ 216 w 286"/>
                <a:gd name="T3" fmla="*/ 0 h 140"/>
                <a:gd name="T4" fmla="*/ 234 w 286"/>
                <a:gd name="T5" fmla="*/ 3 h 140"/>
                <a:gd name="T6" fmla="*/ 251 w 286"/>
                <a:gd name="T7" fmla="*/ 9 h 140"/>
                <a:gd name="T8" fmla="*/ 266 w 286"/>
                <a:gd name="T9" fmla="*/ 21 h 140"/>
                <a:gd name="T10" fmla="*/ 277 w 286"/>
                <a:gd name="T11" fmla="*/ 35 h 140"/>
                <a:gd name="T12" fmla="*/ 283 w 286"/>
                <a:gd name="T13" fmla="*/ 52 h 140"/>
                <a:gd name="T14" fmla="*/ 286 w 286"/>
                <a:gd name="T15" fmla="*/ 70 h 140"/>
                <a:gd name="T16" fmla="*/ 283 w 286"/>
                <a:gd name="T17" fmla="*/ 89 h 140"/>
                <a:gd name="T18" fmla="*/ 277 w 286"/>
                <a:gd name="T19" fmla="*/ 105 h 140"/>
                <a:gd name="T20" fmla="*/ 266 w 286"/>
                <a:gd name="T21" fmla="*/ 120 h 140"/>
                <a:gd name="T22" fmla="*/ 251 w 286"/>
                <a:gd name="T23" fmla="*/ 130 h 140"/>
                <a:gd name="T24" fmla="*/ 234 w 286"/>
                <a:gd name="T25" fmla="*/ 137 h 140"/>
                <a:gd name="T26" fmla="*/ 216 w 286"/>
                <a:gd name="T27" fmla="*/ 140 h 140"/>
                <a:gd name="T28" fmla="*/ 70 w 286"/>
                <a:gd name="T29" fmla="*/ 140 h 140"/>
                <a:gd name="T30" fmla="*/ 51 w 286"/>
                <a:gd name="T31" fmla="*/ 137 h 140"/>
                <a:gd name="T32" fmla="*/ 34 w 286"/>
                <a:gd name="T33" fmla="*/ 130 h 140"/>
                <a:gd name="T34" fmla="*/ 20 w 286"/>
                <a:gd name="T35" fmla="*/ 120 h 140"/>
                <a:gd name="T36" fmla="*/ 9 w 286"/>
                <a:gd name="T37" fmla="*/ 105 h 140"/>
                <a:gd name="T38" fmla="*/ 2 w 286"/>
                <a:gd name="T39" fmla="*/ 89 h 140"/>
                <a:gd name="T40" fmla="*/ 0 w 286"/>
                <a:gd name="T41" fmla="*/ 70 h 140"/>
                <a:gd name="T42" fmla="*/ 2 w 286"/>
                <a:gd name="T43" fmla="*/ 52 h 140"/>
                <a:gd name="T44" fmla="*/ 9 w 286"/>
                <a:gd name="T45" fmla="*/ 35 h 140"/>
                <a:gd name="T46" fmla="*/ 20 w 286"/>
                <a:gd name="T47" fmla="*/ 21 h 140"/>
                <a:gd name="T48" fmla="*/ 34 w 286"/>
                <a:gd name="T49" fmla="*/ 9 h 140"/>
                <a:gd name="T50" fmla="*/ 51 w 286"/>
                <a:gd name="T51" fmla="*/ 3 h 140"/>
                <a:gd name="T52" fmla="*/ 70 w 28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40">
                  <a:moveTo>
                    <a:pt x="70" y="0"/>
                  </a:moveTo>
                  <a:lnTo>
                    <a:pt x="216" y="0"/>
                  </a:lnTo>
                  <a:lnTo>
                    <a:pt x="234" y="3"/>
                  </a:lnTo>
                  <a:lnTo>
                    <a:pt x="251" y="9"/>
                  </a:lnTo>
                  <a:lnTo>
                    <a:pt x="266" y="21"/>
                  </a:lnTo>
                  <a:lnTo>
                    <a:pt x="277" y="35"/>
                  </a:lnTo>
                  <a:lnTo>
                    <a:pt x="283" y="52"/>
                  </a:lnTo>
                  <a:lnTo>
                    <a:pt x="286" y="70"/>
                  </a:lnTo>
                  <a:lnTo>
                    <a:pt x="283" y="89"/>
                  </a:lnTo>
                  <a:lnTo>
                    <a:pt x="277" y="105"/>
                  </a:lnTo>
                  <a:lnTo>
                    <a:pt x="266" y="120"/>
                  </a:lnTo>
                  <a:lnTo>
                    <a:pt x="251" y="130"/>
                  </a:lnTo>
                  <a:lnTo>
                    <a:pt x="234" y="137"/>
                  </a:lnTo>
                  <a:lnTo>
                    <a:pt x="21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385"/>
            <p:cNvSpPr>
              <a:spLocks/>
            </p:cNvSpPr>
            <p:nvPr/>
          </p:nvSpPr>
          <p:spPr bwMode="auto">
            <a:xfrm>
              <a:off x="8275638" y="4386263"/>
              <a:ext cx="44450" cy="22225"/>
            </a:xfrm>
            <a:custGeom>
              <a:avLst/>
              <a:gdLst>
                <a:gd name="T0" fmla="*/ 70 w 286"/>
                <a:gd name="T1" fmla="*/ 0 h 139"/>
                <a:gd name="T2" fmla="*/ 216 w 286"/>
                <a:gd name="T3" fmla="*/ 0 h 139"/>
                <a:gd name="T4" fmla="*/ 234 w 286"/>
                <a:gd name="T5" fmla="*/ 3 h 139"/>
                <a:gd name="T6" fmla="*/ 251 w 286"/>
                <a:gd name="T7" fmla="*/ 10 h 139"/>
                <a:gd name="T8" fmla="*/ 266 w 286"/>
                <a:gd name="T9" fmla="*/ 21 h 139"/>
                <a:gd name="T10" fmla="*/ 277 w 286"/>
                <a:gd name="T11" fmla="*/ 34 h 139"/>
                <a:gd name="T12" fmla="*/ 283 w 286"/>
                <a:gd name="T13" fmla="*/ 51 h 139"/>
                <a:gd name="T14" fmla="*/ 286 w 286"/>
                <a:gd name="T15" fmla="*/ 69 h 139"/>
                <a:gd name="T16" fmla="*/ 283 w 286"/>
                <a:gd name="T17" fmla="*/ 88 h 139"/>
                <a:gd name="T18" fmla="*/ 277 w 286"/>
                <a:gd name="T19" fmla="*/ 104 h 139"/>
                <a:gd name="T20" fmla="*/ 266 w 286"/>
                <a:gd name="T21" fmla="*/ 119 h 139"/>
                <a:gd name="T22" fmla="*/ 251 w 286"/>
                <a:gd name="T23" fmla="*/ 130 h 139"/>
                <a:gd name="T24" fmla="*/ 234 w 286"/>
                <a:gd name="T25" fmla="*/ 137 h 139"/>
                <a:gd name="T26" fmla="*/ 216 w 286"/>
                <a:gd name="T27" fmla="*/ 139 h 139"/>
                <a:gd name="T28" fmla="*/ 70 w 286"/>
                <a:gd name="T29" fmla="*/ 139 h 139"/>
                <a:gd name="T30" fmla="*/ 51 w 286"/>
                <a:gd name="T31" fmla="*/ 137 h 139"/>
                <a:gd name="T32" fmla="*/ 34 w 286"/>
                <a:gd name="T33" fmla="*/ 130 h 139"/>
                <a:gd name="T34" fmla="*/ 20 w 286"/>
                <a:gd name="T35" fmla="*/ 119 h 139"/>
                <a:gd name="T36" fmla="*/ 9 w 286"/>
                <a:gd name="T37" fmla="*/ 104 h 139"/>
                <a:gd name="T38" fmla="*/ 2 w 286"/>
                <a:gd name="T39" fmla="*/ 88 h 139"/>
                <a:gd name="T40" fmla="*/ 0 w 286"/>
                <a:gd name="T41" fmla="*/ 69 h 139"/>
                <a:gd name="T42" fmla="*/ 2 w 286"/>
                <a:gd name="T43" fmla="*/ 51 h 139"/>
                <a:gd name="T44" fmla="*/ 9 w 286"/>
                <a:gd name="T45" fmla="*/ 34 h 139"/>
                <a:gd name="T46" fmla="*/ 20 w 286"/>
                <a:gd name="T47" fmla="*/ 21 h 139"/>
                <a:gd name="T48" fmla="*/ 34 w 286"/>
                <a:gd name="T49" fmla="*/ 10 h 139"/>
                <a:gd name="T50" fmla="*/ 51 w 286"/>
                <a:gd name="T51" fmla="*/ 3 h 139"/>
                <a:gd name="T52" fmla="*/ 70 w 28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39">
                  <a:moveTo>
                    <a:pt x="70" y="0"/>
                  </a:moveTo>
                  <a:lnTo>
                    <a:pt x="216" y="0"/>
                  </a:lnTo>
                  <a:lnTo>
                    <a:pt x="234" y="3"/>
                  </a:lnTo>
                  <a:lnTo>
                    <a:pt x="251" y="10"/>
                  </a:lnTo>
                  <a:lnTo>
                    <a:pt x="266" y="21"/>
                  </a:lnTo>
                  <a:lnTo>
                    <a:pt x="277" y="34"/>
                  </a:lnTo>
                  <a:lnTo>
                    <a:pt x="283" y="51"/>
                  </a:lnTo>
                  <a:lnTo>
                    <a:pt x="286" y="69"/>
                  </a:lnTo>
                  <a:lnTo>
                    <a:pt x="283" y="88"/>
                  </a:lnTo>
                  <a:lnTo>
                    <a:pt x="277" y="104"/>
                  </a:lnTo>
                  <a:lnTo>
                    <a:pt x="266" y="119"/>
                  </a:lnTo>
                  <a:lnTo>
                    <a:pt x="251" y="130"/>
                  </a:lnTo>
                  <a:lnTo>
                    <a:pt x="234" y="137"/>
                  </a:lnTo>
                  <a:lnTo>
                    <a:pt x="21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86"/>
            <p:cNvSpPr>
              <a:spLocks/>
            </p:cNvSpPr>
            <p:nvPr/>
          </p:nvSpPr>
          <p:spPr bwMode="auto">
            <a:xfrm>
              <a:off x="8275638" y="4422775"/>
              <a:ext cx="44450" cy="22225"/>
            </a:xfrm>
            <a:custGeom>
              <a:avLst/>
              <a:gdLst>
                <a:gd name="T0" fmla="*/ 70 w 286"/>
                <a:gd name="T1" fmla="*/ 0 h 139"/>
                <a:gd name="T2" fmla="*/ 216 w 286"/>
                <a:gd name="T3" fmla="*/ 0 h 139"/>
                <a:gd name="T4" fmla="*/ 234 w 286"/>
                <a:gd name="T5" fmla="*/ 2 h 139"/>
                <a:gd name="T6" fmla="*/ 251 w 286"/>
                <a:gd name="T7" fmla="*/ 10 h 139"/>
                <a:gd name="T8" fmla="*/ 266 w 286"/>
                <a:gd name="T9" fmla="*/ 20 h 139"/>
                <a:gd name="T10" fmla="*/ 277 w 286"/>
                <a:gd name="T11" fmla="*/ 34 h 139"/>
                <a:gd name="T12" fmla="*/ 283 w 286"/>
                <a:gd name="T13" fmla="*/ 51 h 139"/>
                <a:gd name="T14" fmla="*/ 286 w 286"/>
                <a:gd name="T15" fmla="*/ 70 h 139"/>
                <a:gd name="T16" fmla="*/ 283 w 286"/>
                <a:gd name="T17" fmla="*/ 88 h 139"/>
                <a:gd name="T18" fmla="*/ 277 w 286"/>
                <a:gd name="T19" fmla="*/ 105 h 139"/>
                <a:gd name="T20" fmla="*/ 266 w 286"/>
                <a:gd name="T21" fmla="*/ 119 h 139"/>
                <a:gd name="T22" fmla="*/ 251 w 286"/>
                <a:gd name="T23" fmla="*/ 129 h 139"/>
                <a:gd name="T24" fmla="*/ 234 w 286"/>
                <a:gd name="T25" fmla="*/ 137 h 139"/>
                <a:gd name="T26" fmla="*/ 216 w 286"/>
                <a:gd name="T27" fmla="*/ 139 h 139"/>
                <a:gd name="T28" fmla="*/ 70 w 286"/>
                <a:gd name="T29" fmla="*/ 139 h 139"/>
                <a:gd name="T30" fmla="*/ 51 w 286"/>
                <a:gd name="T31" fmla="*/ 137 h 139"/>
                <a:gd name="T32" fmla="*/ 34 w 286"/>
                <a:gd name="T33" fmla="*/ 129 h 139"/>
                <a:gd name="T34" fmla="*/ 20 w 286"/>
                <a:gd name="T35" fmla="*/ 119 h 139"/>
                <a:gd name="T36" fmla="*/ 9 w 286"/>
                <a:gd name="T37" fmla="*/ 105 h 139"/>
                <a:gd name="T38" fmla="*/ 2 w 286"/>
                <a:gd name="T39" fmla="*/ 88 h 139"/>
                <a:gd name="T40" fmla="*/ 0 w 286"/>
                <a:gd name="T41" fmla="*/ 70 h 139"/>
                <a:gd name="T42" fmla="*/ 2 w 286"/>
                <a:gd name="T43" fmla="*/ 51 h 139"/>
                <a:gd name="T44" fmla="*/ 9 w 286"/>
                <a:gd name="T45" fmla="*/ 34 h 139"/>
                <a:gd name="T46" fmla="*/ 20 w 286"/>
                <a:gd name="T47" fmla="*/ 20 h 139"/>
                <a:gd name="T48" fmla="*/ 34 w 286"/>
                <a:gd name="T49" fmla="*/ 10 h 139"/>
                <a:gd name="T50" fmla="*/ 51 w 286"/>
                <a:gd name="T51" fmla="*/ 2 h 139"/>
                <a:gd name="T52" fmla="*/ 70 w 28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6" h="139">
                  <a:moveTo>
                    <a:pt x="70" y="0"/>
                  </a:moveTo>
                  <a:lnTo>
                    <a:pt x="216" y="0"/>
                  </a:lnTo>
                  <a:lnTo>
                    <a:pt x="234" y="2"/>
                  </a:lnTo>
                  <a:lnTo>
                    <a:pt x="251" y="10"/>
                  </a:lnTo>
                  <a:lnTo>
                    <a:pt x="266" y="20"/>
                  </a:lnTo>
                  <a:lnTo>
                    <a:pt x="277" y="34"/>
                  </a:lnTo>
                  <a:lnTo>
                    <a:pt x="283" y="51"/>
                  </a:lnTo>
                  <a:lnTo>
                    <a:pt x="286" y="70"/>
                  </a:lnTo>
                  <a:lnTo>
                    <a:pt x="283" y="88"/>
                  </a:lnTo>
                  <a:lnTo>
                    <a:pt x="277" y="105"/>
                  </a:lnTo>
                  <a:lnTo>
                    <a:pt x="266" y="119"/>
                  </a:lnTo>
                  <a:lnTo>
                    <a:pt x="251" y="129"/>
                  </a:lnTo>
                  <a:lnTo>
                    <a:pt x="234" y="137"/>
                  </a:lnTo>
                  <a:lnTo>
                    <a:pt x="21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387"/>
            <p:cNvSpPr>
              <a:spLocks/>
            </p:cNvSpPr>
            <p:nvPr/>
          </p:nvSpPr>
          <p:spPr bwMode="auto">
            <a:xfrm>
              <a:off x="8240713" y="4505325"/>
              <a:ext cx="22225" cy="88900"/>
            </a:xfrm>
            <a:custGeom>
              <a:avLst/>
              <a:gdLst>
                <a:gd name="T0" fmla="*/ 70 w 140"/>
                <a:gd name="T1" fmla="*/ 0 h 564"/>
                <a:gd name="T2" fmla="*/ 89 w 140"/>
                <a:gd name="T3" fmla="*/ 2 h 564"/>
                <a:gd name="T4" fmla="*/ 105 w 140"/>
                <a:gd name="T5" fmla="*/ 10 h 564"/>
                <a:gd name="T6" fmla="*/ 119 w 140"/>
                <a:gd name="T7" fmla="*/ 20 h 564"/>
                <a:gd name="T8" fmla="*/ 130 w 140"/>
                <a:gd name="T9" fmla="*/ 34 h 564"/>
                <a:gd name="T10" fmla="*/ 137 w 140"/>
                <a:gd name="T11" fmla="*/ 51 h 564"/>
                <a:gd name="T12" fmla="*/ 140 w 140"/>
                <a:gd name="T13" fmla="*/ 70 h 564"/>
                <a:gd name="T14" fmla="*/ 140 w 140"/>
                <a:gd name="T15" fmla="*/ 495 h 564"/>
                <a:gd name="T16" fmla="*/ 137 w 140"/>
                <a:gd name="T17" fmla="*/ 513 h 564"/>
                <a:gd name="T18" fmla="*/ 130 w 140"/>
                <a:gd name="T19" fmla="*/ 530 h 564"/>
                <a:gd name="T20" fmla="*/ 119 w 140"/>
                <a:gd name="T21" fmla="*/ 544 h 564"/>
                <a:gd name="T22" fmla="*/ 105 w 140"/>
                <a:gd name="T23" fmla="*/ 555 h 564"/>
                <a:gd name="T24" fmla="*/ 89 w 140"/>
                <a:gd name="T25" fmla="*/ 562 h 564"/>
                <a:gd name="T26" fmla="*/ 70 w 140"/>
                <a:gd name="T27" fmla="*/ 564 h 564"/>
                <a:gd name="T28" fmla="*/ 51 w 140"/>
                <a:gd name="T29" fmla="*/ 562 h 564"/>
                <a:gd name="T30" fmla="*/ 35 w 140"/>
                <a:gd name="T31" fmla="*/ 555 h 564"/>
                <a:gd name="T32" fmla="*/ 21 w 140"/>
                <a:gd name="T33" fmla="*/ 544 h 564"/>
                <a:gd name="T34" fmla="*/ 9 w 140"/>
                <a:gd name="T35" fmla="*/ 530 h 564"/>
                <a:gd name="T36" fmla="*/ 3 w 140"/>
                <a:gd name="T37" fmla="*/ 513 h 564"/>
                <a:gd name="T38" fmla="*/ 0 w 140"/>
                <a:gd name="T39" fmla="*/ 495 h 564"/>
                <a:gd name="T40" fmla="*/ 0 w 140"/>
                <a:gd name="T41" fmla="*/ 70 h 564"/>
                <a:gd name="T42" fmla="*/ 3 w 140"/>
                <a:gd name="T43" fmla="*/ 51 h 564"/>
                <a:gd name="T44" fmla="*/ 9 w 140"/>
                <a:gd name="T45" fmla="*/ 34 h 564"/>
                <a:gd name="T46" fmla="*/ 21 w 140"/>
                <a:gd name="T47" fmla="*/ 20 h 564"/>
                <a:gd name="T48" fmla="*/ 35 w 140"/>
                <a:gd name="T49" fmla="*/ 10 h 564"/>
                <a:gd name="T50" fmla="*/ 51 w 140"/>
                <a:gd name="T51" fmla="*/ 2 h 564"/>
                <a:gd name="T52" fmla="*/ 70 w 140"/>
                <a:gd name="T53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564">
                  <a:moveTo>
                    <a:pt x="70" y="0"/>
                  </a:moveTo>
                  <a:lnTo>
                    <a:pt x="89" y="2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7" y="51"/>
                  </a:lnTo>
                  <a:lnTo>
                    <a:pt x="140" y="70"/>
                  </a:lnTo>
                  <a:lnTo>
                    <a:pt x="140" y="495"/>
                  </a:lnTo>
                  <a:lnTo>
                    <a:pt x="137" y="513"/>
                  </a:lnTo>
                  <a:lnTo>
                    <a:pt x="130" y="530"/>
                  </a:lnTo>
                  <a:lnTo>
                    <a:pt x="119" y="544"/>
                  </a:lnTo>
                  <a:lnTo>
                    <a:pt x="105" y="555"/>
                  </a:lnTo>
                  <a:lnTo>
                    <a:pt x="89" y="562"/>
                  </a:lnTo>
                  <a:lnTo>
                    <a:pt x="70" y="564"/>
                  </a:lnTo>
                  <a:lnTo>
                    <a:pt x="51" y="562"/>
                  </a:lnTo>
                  <a:lnTo>
                    <a:pt x="35" y="555"/>
                  </a:lnTo>
                  <a:lnTo>
                    <a:pt x="21" y="544"/>
                  </a:lnTo>
                  <a:lnTo>
                    <a:pt x="9" y="530"/>
                  </a:lnTo>
                  <a:lnTo>
                    <a:pt x="3" y="513"/>
                  </a:lnTo>
                  <a:lnTo>
                    <a:pt x="0" y="495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388"/>
            <p:cNvSpPr>
              <a:spLocks/>
            </p:cNvSpPr>
            <p:nvPr/>
          </p:nvSpPr>
          <p:spPr bwMode="auto">
            <a:xfrm>
              <a:off x="8240713" y="4603750"/>
              <a:ext cx="22225" cy="25400"/>
            </a:xfrm>
            <a:custGeom>
              <a:avLst/>
              <a:gdLst>
                <a:gd name="T0" fmla="*/ 70 w 140"/>
                <a:gd name="T1" fmla="*/ 0 h 152"/>
                <a:gd name="T2" fmla="*/ 89 w 140"/>
                <a:gd name="T3" fmla="*/ 2 h 152"/>
                <a:gd name="T4" fmla="*/ 105 w 140"/>
                <a:gd name="T5" fmla="*/ 9 h 152"/>
                <a:gd name="T6" fmla="*/ 119 w 140"/>
                <a:gd name="T7" fmla="*/ 20 h 152"/>
                <a:gd name="T8" fmla="*/ 130 w 140"/>
                <a:gd name="T9" fmla="*/ 34 h 152"/>
                <a:gd name="T10" fmla="*/ 137 w 140"/>
                <a:gd name="T11" fmla="*/ 51 h 152"/>
                <a:gd name="T12" fmla="*/ 140 w 140"/>
                <a:gd name="T13" fmla="*/ 69 h 152"/>
                <a:gd name="T14" fmla="*/ 140 w 140"/>
                <a:gd name="T15" fmla="*/ 82 h 152"/>
                <a:gd name="T16" fmla="*/ 137 w 140"/>
                <a:gd name="T17" fmla="*/ 101 h 152"/>
                <a:gd name="T18" fmla="*/ 130 w 140"/>
                <a:gd name="T19" fmla="*/ 118 h 152"/>
                <a:gd name="T20" fmla="*/ 119 w 140"/>
                <a:gd name="T21" fmla="*/ 132 h 152"/>
                <a:gd name="T22" fmla="*/ 105 w 140"/>
                <a:gd name="T23" fmla="*/ 143 h 152"/>
                <a:gd name="T24" fmla="*/ 89 w 140"/>
                <a:gd name="T25" fmla="*/ 150 h 152"/>
                <a:gd name="T26" fmla="*/ 70 w 140"/>
                <a:gd name="T27" fmla="*/ 152 h 152"/>
                <a:gd name="T28" fmla="*/ 51 w 140"/>
                <a:gd name="T29" fmla="*/ 150 h 152"/>
                <a:gd name="T30" fmla="*/ 35 w 140"/>
                <a:gd name="T31" fmla="*/ 143 h 152"/>
                <a:gd name="T32" fmla="*/ 21 w 140"/>
                <a:gd name="T33" fmla="*/ 132 h 152"/>
                <a:gd name="T34" fmla="*/ 9 w 140"/>
                <a:gd name="T35" fmla="*/ 118 h 152"/>
                <a:gd name="T36" fmla="*/ 3 w 140"/>
                <a:gd name="T37" fmla="*/ 101 h 152"/>
                <a:gd name="T38" fmla="*/ 0 w 140"/>
                <a:gd name="T39" fmla="*/ 82 h 152"/>
                <a:gd name="T40" fmla="*/ 0 w 140"/>
                <a:gd name="T41" fmla="*/ 69 h 152"/>
                <a:gd name="T42" fmla="*/ 3 w 140"/>
                <a:gd name="T43" fmla="*/ 51 h 152"/>
                <a:gd name="T44" fmla="*/ 9 w 140"/>
                <a:gd name="T45" fmla="*/ 34 h 152"/>
                <a:gd name="T46" fmla="*/ 21 w 140"/>
                <a:gd name="T47" fmla="*/ 20 h 152"/>
                <a:gd name="T48" fmla="*/ 35 w 140"/>
                <a:gd name="T49" fmla="*/ 9 h 152"/>
                <a:gd name="T50" fmla="*/ 51 w 140"/>
                <a:gd name="T51" fmla="*/ 2 h 152"/>
                <a:gd name="T52" fmla="*/ 70 w 140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52">
                  <a:moveTo>
                    <a:pt x="70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7" y="51"/>
                  </a:lnTo>
                  <a:lnTo>
                    <a:pt x="140" y="69"/>
                  </a:lnTo>
                  <a:lnTo>
                    <a:pt x="140" y="82"/>
                  </a:lnTo>
                  <a:lnTo>
                    <a:pt x="137" y="101"/>
                  </a:lnTo>
                  <a:lnTo>
                    <a:pt x="130" y="118"/>
                  </a:lnTo>
                  <a:lnTo>
                    <a:pt x="119" y="132"/>
                  </a:lnTo>
                  <a:lnTo>
                    <a:pt x="105" y="143"/>
                  </a:lnTo>
                  <a:lnTo>
                    <a:pt x="89" y="150"/>
                  </a:lnTo>
                  <a:lnTo>
                    <a:pt x="70" y="152"/>
                  </a:lnTo>
                  <a:lnTo>
                    <a:pt x="51" y="150"/>
                  </a:lnTo>
                  <a:lnTo>
                    <a:pt x="35" y="143"/>
                  </a:lnTo>
                  <a:lnTo>
                    <a:pt x="21" y="132"/>
                  </a:lnTo>
                  <a:lnTo>
                    <a:pt x="9" y="118"/>
                  </a:lnTo>
                  <a:lnTo>
                    <a:pt x="3" y="101"/>
                  </a:lnTo>
                  <a:lnTo>
                    <a:pt x="0" y="82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5" name="Group 1074"/>
          <p:cNvGrpSpPr/>
          <p:nvPr/>
        </p:nvGrpSpPr>
        <p:grpSpPr>
          <a:xfrm>
            <a:off x="7216803" y="4232922"/>
            <a:ext cx="555625" cy="555625"/>
            <a:chOff x="7256463" y="4233863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0" name="Freeform 393"/>
            <p:cNvSpPr>
              <a:spLocks noEditPoints="1"/>
            </p:cNvSpPr>
            <p:nvPr/>
          </p:nvSpPr>
          <p:spPr bwMode="auto">
            <a:xfrm>
              <a:off x="7256463" y="4233863"/>
              <a:ext cx="555625" cy="555625"/>
            </a:xfrm>
            <a:custGeom>
              <a:avLst/>
              <a:gdLst>
                <a:gd name="T0" fmla="*/ 1456 w 3504"/>
                <a:gd name="T1" fmla="*/ 269 h 3504"/>
                <a:gd name="T2" fmla="*/ 1301 w 3504"/>
                <a:gd name="T3" fmla="*/ 428 h 3504"/>
                <a:gd name="T4" fmla="*/ 974 w 3504"/>
                <a:gd name="T5" fmla="*/ 532 h 3504"/>
                <a:gd name="T6" fmla="*/ 734 w 3504"/>
                <a:gd name="T7" fmla="*/ 505 h 3504"/>
                <a:gd name="T8" fmla="*/ 480 w 3504"/>
                <a:gd name="T9" fmla="*/ 826 h 3504"/>
                <a:gd name="T10" fmla="*/ 548 w 3504"/>
                <a:gd name="T11" fmla="*/ 1023 h 3504"/>
                <a:gd name="T12" fmla="*/ 384 w 3504"/>
                <a:gd name="T13" fmla="*/ 1417 h 3504"/>
                <a:gd name="T14" fmla="*/ 186 w 3504"/>
                <a:gd name="T15" fmla="*/ 1521 h 3504"/>
                <a:gd name="T16" fmla="*/ 166 w 3504"/>
                <a:gd name="T17" fmla="*/ 1954 h 3504"/>
                <a:gd name="T18" fmla="*/ 371 w 3504"/>
                <a:gd name="T19" fmla="*/ 2077 h 3504"/>
                <a:gd name="T20" fmla="*/ 545 w 3504"/>
                <a:gd name="T21" fmla="*/ 2466 h 3504"/>
                <a:gd name="T22" fmla="*/ 481 w 3504"/>
                <a:gd name="T23" fmla="*/ 2647 h 3504"/>
                <a:gd name="T24" fmla="*/ 706 w 3504"/>
                <a:gd name="T25" fmla="*/ 2983 h 3504"/>
                <a:gd name="T26" fmla="*/ 948 w 3504"/>
                <a:gd name="T27" fmla="*/ 2992 h 3504"/>
                <a:gd name="T28" fmla="*/ 1216 w 3504"/>
                <a:gd name="T29" fmla="*/ 3046 h 3504"/>
                <a:gd name="T30" fmla="*/ 1444 w 3504"/>
                <a:gd name="T31" fmla="*/ 3202 h 3504"/>
                <a:gd name="T32" fmla="*/ 1653 w 3504"/>
                <a:gd name="T33" fmla="*/ 3365 h 3504"/>
                <a:gd name="T34" fmla="*/ 2048 w 3504"/>
                <a:gd name="T35" fmla="*/ 3236 h 3504"/>
                <a:gd name="T36" fmla="*/ 2203 w 3504"/>
                <a:gd name="T37" fmla="*/ 3077 h 3504"/>
                <a:gd name="T38" fmla="*/ 2529 w 3504"/>
                <a:gd name="T39" fmla="*/ 2973 h 3504"/>
                <a:gd name="T40" fmla="*/ 2770 w 3504"/>
                <a:gd name="T41" fmla="*/ 3000 h 3504"/>
                <a:gd name="T42" fmla="*/ 3024 w 3504"/>
                <a:gd name="T43" fmla="*/ 2679 h 3504"/>
                <a:gd name="T44" fmla="*/ 2956 w 3504"/>
                <a:gd name="T45" fmla="*/ 2483 h 3504"/>
                <a:gd name="T46" fmla="*/ 3120 w 3504"/>
                <a:gd name="T47" fmla="*/ 2087 h 3504"/>
                <a:gd name="T48" fmla="*/ 3317 w 3504"/>
                <a:gd name="T49" fmla="*/ 1984 h 3504"/>
                <a:gd name="T50" fmla="*/ 3337 w 3504"/>
                <a:gd name="T51" fmla="*/ 1550 h 3504"/>
                <a:gd name="T52" fmla="*/ 3132 w 3504"/>
                <a:gd name="T53" fmla="*/ 1428 h 3504"/>
                <a:gd name="T54" fmla="*/ 2958 w 3504"/>
                <a:gd name="T55" fmla="*/ 1038 h 3504"/>
                <a:gd name="T56" fmla="*/ 3023 w 3504"/>
                <a:gd name="T57" fmla="*/ 858 h 3504"/>
                <a:gd name="T58" fmla="*/ 2797 w 3504"/>
                <a:gd name="T59" fmla="*/ 522 h 3504"/>
                <a:gd name="T60" fmla="*/ 2556 w 3504"/>
                <a:gd name="T61" fmla="*/ 512 h 3504"/>
                <a:gd name="T62" fmla="*/ 2287 w 3504"/>
                <a:gd name="T63" fmla="*/ 460 h 3504"/>
                <a:gd name="T64" fmla="*/ 2059 w 3504"/>
                <a:gd name="T65" fmla="*/ 304 h 3504"/>
                <a:gd name="T66" fmla="*/ 1850 w 3504"/>
                <a:gd name="T67" fmla="*/ 141 h 3504"/>
                <a:gd name="T68" fmla="*/ 2056 w 3504"/>
                <a:gd name="T69" fmla="*/ 67 h 3504"/>
                <a:gd name="T70" fmla="*/ 2341 w 3504"/>
                <a:gd name="T71" fmla="*/ 330 h 3504"/>
                <a:gd name="T72" fmla="*/ 2728 w 3504"/>
                <a:gd name="T73" fmla="*/ 346 h 3504"/>
                <a:gd name="T74" fmla="*/ 3114 w 3504"/>
                <a:gd name="T75" fmla="*/ 653 h 3504"/>
                <a:gd name="T76" fmla="*/ 3129 w 3504"/>
                <a:gd name="T77" fmla="*/ 986 h 3504"/>
                <a:gd name="T78" fmla="*/ 3345 w 3504"/>
                <a:gd name="T79" fmla="*/ 1359 h 3504"/>
                <a:gd name="T80" fmla="*/ 3504 w 3504"/>
                <a:gd name="T81" fmla="*/ 1654 h 3504"/>
                <a:gd name="T82" fmla="*/ 3379 w 3504"/>
                <a:gd name="T83" fmla="*/ 2120 h 3504"/>
                <a:gd name="T84" fmla="*/ 3108 w 3504"/>
                <a:gd name="T85" fmla="*/ 2480 h 3504"/>
                <a:gd name="T86" fmla="*/ 3133 w 3504"/>
                <a:gd name="T87" fmla="*/ 2812 h 3504"/>
                <a:gd name="T88" fmla="*/ 2771 w 3504"/>
                <a:gd name="T89" fmla="*/ 3150 h 3504"/>
                <a:gd name="T90" fmla="*/ 2410 w 3504"/>
                <a:gd name="T91" fmla="*/ 3143 h 3504"/>
                <a:gd name="T92" fmla="*/ 2089 w 3504"/>
                <a:gd name="T93" fmla="*/ 3410 h 3504"/>
                <a:gd name="T94" fmla="*/ 1608 w 3504"/>
                <a:gd name="T95" fmla="*/ 3501 h 3504"/>
                <a:gd name="T96" fmla="*/ 1336 w 3504"/>
                <a:gd name="T97" fmla="*/ 3308 h 3504"/>
                <a:gd name="T98" fmla="*/ 946 w 3504"/>
                <a:gd name="T99" fmla="*/ 3147 h 3504"/>
                <a:gd name="T100" fmla="*/ 616 w 3504"/>
                <a:gd name="T101" fmla="*/ 3090 h 3504"/>
                <a:gd name="T102" fmla="*/ 340 w 3504"/>
                <a:gd name="T103" fmla="*/ 2686 h 3504"/>
                <a:gd name="T104" fmla="*/ 302 w 3504"/>
                <a:gd name="T105" fmla="*/ 2270 h 3504"/>
                <a:gd name="T106" fmla="*/ 44 w 3504"/>
                <a:gd name="T107" fmla="*/ 2020 h 3504"/>
                <a:gd name="T108" fmla="*/ 24 w 3504"/>
                <a:gd name="T109" fmla="*/ 1525 h 3504"/>
                <a:gd name="T110" fmla="*/ 279 w 3504"/>
                <a:gd name="T111" fmla="*/ 1308 h 3504"/>
                <a:gd name="T112" fmla="*/ 341 w 3504"/>
                <a:gd name="T113" fmla="*/ 862 h 3504"/>
                <a:gd name="T114" fmla="*/ 583 w 3504"/>
                <a:gd name="T115" fmla="*/ 444 h 3504"/>
                <a:gd name="T116" fmla="*/ 903 w 3504"/>
                <a:gd name="T117" fmla="*/ 347 h 3504"/>
                <a:gd name="T118" fmla="*/ 1319 w 3504"/>
                <a:gd name="T119" fmla="*/ 237 h 3504"/>
                <a:gd name="T120" fmla="*/ 1565 w 3504"/>
                <a:gd name="T121" fmla="*/ 12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04" h="3504">
                  <a:moveTo>
                    <a:pt x="1653" y="141"/>
                  </a:moveTo>
                  <a:lnTo>
                    <a:pt x="1617" y="144"/>
                  </a:lnTo>
                  <a:lnTo>
                    <a:pt x="1582" y="152"/>
                  </a:lnTo>
                  <a:lnTo>
                    <a:pt x="1550" y="167"/>
                  </a:lnTo>
                  <a:lnTo>
                    <a:pt x="1520" y="187"/>
                  </a:lnTo>
                  <a:lnTo>
                    <a:pt x="1494" y="211"/>
                  </a:lnTo>
                  <a:lnTo>
                    <a:pt x="1473" y="239"/>
                  </a:lnTo>
                  <a:lnTo>
                    <a:pt x="1456" y="269"/>
                  </a:lnTo>
                  <a:lnTo>
                    <a:pt x="1444" y="304"/>
                  </a:lnTo>
                  <a:lnTo>
                    <a:pt x="1438" y="340"/>
                  </a:lnTo>
                  <a:lnTo>
                    <a:pt x="1435" y="357"/>
                  </a:lnTo>
                  <a:lnTo>
                    <a:pt x="1427" y="372"/>
                  </a:lnTo>
                  <a:lnTo>
                    <a:pt x="1417" y="384"/>
                  </a:lnTo>
                  <a:lnTo>
                    <a:pt x="1403" y="395"/>
                  </a:lnTo>
                  <a:lnTo>
                    <a:pt x="1387" y="401"/>
                  </a:lnTo>
                  <a:lnTo>
                    <a:pt x="1301" y="428"/>
                  </a:lnTo>
                  <a:lnTo>
                    <a:pt x="1216" y="460"/>
                  </a:lnTo>
                  <a:lnTo>
                    <a:pt x="1134" y="497"/>
                  </a:lnTo>
                  <a:lnTo>
                    <a:pt x="1054" y="540"/>
                  </a:lnTo>
                  <a:lnTo>
                    <a:pt x="1038" y="546"/>
                  </a:lnTo>
                  <a:lnTo>
                    <a:pt x="1021" y="548"/>
                  </a:lnTo>
                  <a:lnTo>
                    <a:pt x="1004" y="547"/>
                  </a:lnTo>
                  <a:lnTo>
                    <a:pt x="988" y="542"/>
                  </a:lnTo>
                  <a:lnTo>
                    <a:pt x="974" y="532"/>
                  </a:lnTo>
                  <a:lnTo>
                    <a:pt x="948" y="512"/>
                  </a:lnTo>
                  <a:lnTo>
                    <a:pt x="918" y="497"/>
                  </a:lnTo>
                  <a:lnTo>
                    <a:pt x="888" y="488"/>
                  </a:lnTo>
                  <a:lnTo>
                    <a:pt x="857" y="481"/>
                  </a:lnTo>
                  <a:lnTo>
                    <a:pt x="825" y="480"/>
                  </a:lnTo>
                  <a:lnTo>
                    <a:pt x="793" y="484"/>
                  </a:lnTo>
                  <a:lnTo>
                    <a:pt x="764" y="492"/>
                  </a:lnTo>
                  <a:lnTo>
                    <a:pt x="734" y="505"/>
                  </a:lnTo>
                  <a:lnTo>
                    <a:pt x="706" y="522"/>
                  </a:lnTo>
                  <a:lnTo>
                    <a:pt x="681" y="543"/>
                  </a:lnTo>
                  <a:lnTo>
                    <a:pt x="542" y="682"/>
                  </a:lnTo>
                  <a:lnTo>
                    <a:pt x="521" y="707"/>
                  </a:lnTo>
                  <a:lnTo>
                    <a:pt x="504" y="734"/>
                  </a:lnTo>
                  <a:lnTo>
                    <a:pt x="491" y="764"/>
                  </a:lnTo>
                  <a:lnTo>
                    <a:pt x="483" y="795"/>
                  </a:lnTo>
                  <a:lnTo>
                    <a:pt x="480" y="826"/>
                  </a:lnTo>
                  <a:lnTo>
                    <a:pt x="481" y="858"/>
                  </a:lnTo>
                  <a:lnTo>
                    <a:pt x="486" y="889"/>
                  </a:lnTo>
                  <a:lnTo>
                    <a:pt x="497" y="919"/>
                  </a:lnTo>
                  <a:lnTo>
                    <a:pt x="512" y="948"/>
                  </a:lnTo>
                  <a:lnTo>
                    <a:pt x="531" y="975"/>
                  </a:lnTo>
                  <a:lnTo>
                    <a:pt x="540" y="990"/>
                  </a:lnTo>
                  <a:lnTo>
                    <a:pt x="546" y="1006"/>
                  </a:lnTo>
                  <a:lnTo>
                    <a:pt x="548" y="1023"/>
                  </a:lnTo>
                  <a:lnTo>
                    <a:pt x="545" y="1038"/>
                  </a:lnTo>
                  <a:lnTo>
                    <a:pt x="538" y="1056"/>
                  </a:lnTo>
                  <a:lnTo>
                    <a:pt x="496" y="1134"/>
                  </a:lnTo>
                  <a:lnTo>
                    <a:pt x="458" y="1217"/>
                  </a:lnTo>
                  <a:lnTo>
                    <a:pt x="427" y="1301"/>
                  </a:lnTo>
                  <a:lnTo>
                    <a:pt x="401" y="1387"/>
                  </a:lnTo>
                  <a:lnTo>
                    <a:pt x="394" y="1403"/>
                  </a:lnTo>
                  <a:lnTo>
                    <a:pt x="384" y="1417"/>
                  </a:lnTo>
                  <a:lnTo>
                    <a:pt x="371" y="1428"/>
                  </a:lnTo>
                  <a:lnTo>
                    <a:pt x="355" y="1435"/>
                  </a:lnTo>
                  <a:lnTo>
                    <a:pt x="338" y="1439"/>
                  </a:lnTo>
                  <a:lnTo>
                    <a:pt x="302" y="1445"/>
                  </a:lnTo>
                  <a:lnTo>
                    <a:pt x="268" y="1457"/>
                  </a:lnTo>
                  <a:lnTo>
                    <a:pt x="237" y="1474"/>
                  </a:lnTo>
                  <a:lnTo>
                    <a:pt x="210" y="1496"/>
                  </a:lnTo>
                  <a:lnTo>
                    <a:pt x="186" y="1521"/>
                  </a:lnTo>
                  <a:lnTo>
                    <a:pt x="166" y="1550"/>
                  </a:lnTo>
                  <a:lnTo>
                    <a:pt x="152" y="1583"/>
                  </a:lnTo>
                  <a:lnTo>
                    <a:pt x="143" y="1618"/>
                  </a:lnTo>
                  <a:lnTo>
                    <a:pt x="139" y="1654"/>
                  </a:lnTo>
                  <a:lnTo>
                    <a:pt x="139" y="1851"/>
                  </a:lnTo>
                  <a:lnTo>
                    <a:pt x="143" y="1887"/>
                  </a:lnTo>
                  <a:lnTo>
                    <a:pt x="152" y="1922"/>
                  </a:lnTo>
                  <a:lnTo>
                    <a:pt x="166" y="1954"/>
                  </a:lnTo>
                  <a:lnTo>
                    <a:pt x="186" y="1984"/>
                  </a:lnTo>
                  <a:lnTo>
                    <a:pt x="210" y="2010"/>
                  </a:lnTo>
                  <a:lnTo>
                    <a:pt x="237" y="2031"/>
                  </a:lnTo>
                  <a:lnTo>
                    <a:pt x="268" y="2048"/>
                  </a:lnTo>
                  <a:lnTo>
                    <a:pt x="302" y="2060"/>
                  </a:lnTo>
                  <a:lnTo>
                    <a:pt x="338" y="2066"/>
                  </a:lnTo>
                  <a:lnTo>
                    <a:pt x="355" y="2069"/>
                  </a:lnTo>
                  <a:lnTo>
                    <a:pt x="371" y="2077"/>
                  </a:lnTo>
                  <a:lnTo>
                    <a:pt x="384" y="2087"/>
                  </a:lnTo>
                  <a:lnTo>
                    <a:pt x="394" y="2101"/>
                  </a:lnTo>
                  <a:lnTo>
                    <a:pt x="401" y="2117"/>
                  </a:lnTo>
                  <a:lnTo>
                    <a:pt x="427" y="2203"/>
                  </a:lnTo>
                  <a:lnTo>
                    <a:pt x="458" y="2288"/>
                  </a:lnTo>
                  <a:lnTo>
                    <a:pt x="496" y="2370"/>
                  </a:lnTo>
                  <a:lnTo>
                    <a:pt x="538" y="2450"/>
                  </a:lnTo>
                  <a:lnTo>
                    <a:pt x="545" y="2466"/>
                  </a:lnTo>
                  <a:lnTo>
                    <a:pt x="548" y="2483"/>
                  </a:lnTo>
                  <a:lnTo>
                    <a:pt x="546" y="2500"/>
                  </a:lnTo>
                  <a:lnTo>
                    <a:pt x="540" y="2516"/>
                  </a:lnTo>
                  <a:lnTo>
                    <a:pt x="531" y="2530"/>
                  </a:lnTo>
                  <a:lnTo>
                    <a:pt x="512" y="2556"/>
                  </a:lnTo>
                  <a:lnTo>
                    <a:pt x="497" y="2586"/>
                  </a:lnTo>
                  <a:lnTo>
                    <a:pt x="486" y="2616"/>
                  </a:lnTo>
                  <a:lnTo>
                    <a:pt x="481" y="2647"/>
                  </a:lnTo>
                  <a:lnTo>
                    <a:pt x="480" y="2679"/>
                  </a:lnTo>
                  <a:lnTo>
                    <a:pt x="483" y="2711"/>
                  </a:lnTo>
                  <a:lnTo>
                    <a:pt x="491" y="2740"/>
                  </a:lnTo>
                  <a:lnTo>
                    <a:pt x="504" y="2770"/>
                  </a:lnTo>
                  <a:lnTo>
                    <a:pt x="521" y="2798"/>
                  </a:lnTo>
                  <a:lnTo>
                    <a:pt x="542" y="2823"/>
                  </a:lnTo>
                  <a:lnTo>
                    <a:pt x="681" y="2962"/>
                  </a:lnTo>
                  <a:lnTo>
                    <a:pt x="706" y="2983"/>
                  </a:lnTo>
                  <a:lnTo>
                    <a:pt x="734" y="3000"/>
                  </a:lnTo>
                  <a:lnTo>
                    <a:pt x="764" y="3013"/>
                  </a:lnTo>
                  <a:lnTo>
                    <a:pt x="793" y="3021"/>
                  </a:lnTo>
                  <a:lnTo>
                    <a:pt x="825" y="3024"/>
                  </a:lnTo>
                  <a:lnTo>
                    <a:pt x="857" y="3023"/>
                  </a:lnTo>
                  <a:lnTo>
                    <a:pt x="888" y="3018"/>
                  </a:lnTo>
                  <a:lnTo>
                    <a:pt x="918" y="3007"/>
                  </a:lnTo>
                  <a:lnTo>
                    <a:pt x="948" y="2992"/>
                  </a:lnTo>
                  <a:lnTo>
                    <a:pt x="974" y="2973"/>
                  </a:lnTo>
                  <a:lnTo>
                    <a:pt x="988" y="2964"/>
                  </a:lnTo>
                  <a:lnTo>
                    <a:pt x="1003" y="2958"/>
                  </a:lnTo>
                  <a:lnTo>
                    <a:pt x="1019" y="2956"/>
                  </a:lnTo>
                  <a:lnTo>
                    <a:pt x="1037" y="2958"/>
                  </a:lnTo>
                  <a:lnTo>
                    <a:pt x="1054" y="2966"/>
                  </a:lnTo>
                  <a:lnTo>
                    <a:pt x="1134" y="3008"/>
                  </a:lnTo>
                  <a:lnTo>
                    <a:pt x="1216" y="3046"/>
                  </a:lnTo>
                  <a:lnTo>
                    <a:pt x="1301" y="3077"/>
                  </a:lnTo>
                  <a:lnTo>
                    <a:pt x="1387" y="3103"/>
                  </a:lnTo>
                  <a:lnTo>
                    <a:pt x="1403" y="3110"/>
                  </a:lnTo>
                  <a:lnTo>
                    <a:pt x="1417" y="3120"/>
                  </a:lnTo>
                  <a:lnTo>
                    <a:pt x="1427" y="3133"/>
                  </a:lnTo>
                  <a:lnTo>
                    <a:pt x="1435" y="3149"/>
                  </a:lnTo>
                  <a:lnTo>
                    <a:pt x="1438" y="3166"/>
                  </a:lnTo>
                  <a:lnTo>
                    <a:pt x="1444" y="3202"/>
                  </a:lnTo>
                  <a:lnTo>
                    <a:pt x="1456" y="3236"/>
                  </a:lnTo>
                  <a:lnTo>
                    <a:pt x="1473" y="3267"/>
                  </a:lnTo>
                  <a:lnTo>
                    <a:pt x="1494" y="3294"/>
                  </a:lnTo>
                  <a:lnTo>
                    <a:pt x="1520" y="3318"/>
                  </a:lnTo>
                  <a:lnTo>
                    <a:pt x="1550" y="3338"/>
                  </a:lnTo>
                  <a:lnTo>
                    <a:pt x="1582" y="3352"/>
                  </a:lnTo>
                  <a:lnTo>
                    <a:pt x="1617" y="3361"/>
                  </a:lnTo>
                  <a:lnTo>
                    <a:pt x="1653" y="3365"/>
                  </a:lnTo>
                  <a:lnTo>
                    <a:pt x="1850" y="3365"/>
                  </a:lnTo>
                  <a:lnTo>
                    <a:pt x="1886" y="3361"/>
                  </a:lnTo>
                  <a:lnTo>
                    <a:pt x="1921" y="3352"/>
                  </a:lnTo>
                  <a:lnTo>
                    <a:pt x="1954" y="3338"/>
                  </a:lnTo>
                  <a:lnTo>
                    <a:pt x="1983" y="3318"/>
                  </a:lnTo>
                  <a:lnTo>
                    <a:pt x="2008" y="3294"/>
                  </a:lnTo>
                  <a:lnTo>
                    <a:pt x="2030" y="3267"/>
                  </a:lnTo>
                  <a:lnTo>
                    <a:pt x="2048" y="3236"/>
                  </a:lnTo>
                  <a:lnTo>
                    <a:pt x="2059" y="3202"/>
                  </a:lnTo>
                  <a:lnTo>
                    <a:pt x="2065" y="3166"/>
                  </a:lnTo>
                  <a:lnTo>
                    <a:pt x="2069" y="3149"/>
                  </a:lnTo>
                  <a:lnTo>
                    <a:pt x="2076" y="3133"/>
                  </a:lnTo>
                  <a:lnTo>
                    <a:pt x="2087" y="3120"/>
                  </a:lnTo>
                  <a:lnTo>
                    <a:pt x="2101" y="3110"/>
                  </a:lnTo>
                  <a:lnTo>
                    <a:pt x="2117" y="3103"/>
                  </a:lnTo>
                  <a:lnTo>
                    <a:pt x="2203" y="3077"/>
                  </a:lnTo>
                  <a:lnTo>
                    <a:pt x="2287" y="3046"/>
                  </a:lnTo>
                  <a:lnTo>
                    <a:pt x="2370" y="3008"/>
                  </a:lnTo>
                  <a:lnTo>
                    <a:pt x="2448" y="2966"/>
                  </a:lnTo>
                  <a:lnTo>
                    <a:pt x="2466" y="2959"/>
                  </a:lnTo>
                  <a:lnTo>
                    <a:pt x="2481" y="2956"/>
                  </a:lnTo>
                  <a:lnTo>
                    <a:pt x="2498" y="2958"/>
                  </a:lnTo>
                  <a:lnTo>
                    <a:pt x="2514" y="2964"/>
                  </a:lnTo>
                  <a:lnTo>
                    <a:pt x="2529" y="2973"/>
                  </a:lnTo>
                  <a:lnTo>
                    <a:pt x="2556" y="2992"/>
                  </a:lnTo>
                  <a:lnTo>
                    <a:pt x="2585" y="3007"/>
                  </a:lnTo>
                  <a:lnTo>
                    <a:pt x="2615" y="3018"/>
                  </a:lnTo>
                  <a:lnTo>
                    <a:pt x="2646" y="3023"/>
                  </a:lnTo>
                  <a:lnTo>
                    <a:pt x="2678" y="3024"/>
                  </a:lnTo>
                  <a:lnTo>
                    <a:pt x="2709" y="3021"/>
                  </a:lnTo>
                  <a:lnTo>
                    <a:pt x="2740" y="3013"/>
                  </a:lnTo>
                  <a:lnTo>
                    <a:pt x="2770" y="3000"/>
                  </a:lnTo>
                  <a:lnTo>
                    <a:pt x="2797" y="2983"/>
                  </a:lnTo>
                  <a:lnTo>
                    <a:pt x="2822" y="2962"/>
                  </a:lnTo>
                  <a:lnTo>
                    <a:pt x="2961" y="2823"/>
                  </a:lnTo>
                  <a:lnTo>
                    <a:pt x="2982" y="2798"/>
                  </a:lnTo>
                  <a:lnTo>
                    <a:pt x="2999" y="2770"/>
                  </a:lnTo>
                  <a:lnTo>
                    <a:pt x="3012" y="2740"/>
                  </a:lnTo>
                  <a:lnTo>
                    <a:pt x="3020" y="2711"/>
                  </a:lnTo>
                  <a:lnTo>
                    <a:pt x="3024" y="2679"/>
                  </a:lnTo>
                  <a:lnTo>
                    <a:pt x="3023" y="2647"/>
                  </a:lnTo>
                  <a:lnTo>
                    <a:pt x="3016" y="2616"/>
                  </a:lnTo>
                  <a:lnTo>
                    <a:pt x="3007" y="2585"/>
                  </a:lnTo>
                  <a:lnTo>
                    <a:pt x="2992" y="2556"/>
                  </a:lnTo>
                  <a:lnTo>
                    <a:pt x="2972" y="2530"/>
                  </a:lnTo>
                  <a:lnTo>
                    <a:pt x="2962" y="2516"/>
                  </a:lnTo>
                  <a:lnTo>
                    <a:pt x="2957" y="2500"/>
                  </a:lnTo>
                  <a:lnTo>
                    <a:pt x="2956" y="2483"/>
                  </a:lnTo>
                  <a:lnTo>
                    <a:pt x="2958" y="2466"/>
                  </a:lnTo>
                  <a:lnTo>
                    <a:pt x="2964" y="2450"/>
                  </a:lnTo>
                  <a:lnTo>
                    <a:pt x="3007" y="2370"/>
                  </a:lnTo>
                  <a:lnTo>
                    <a:pt x="3044" y="2288"/>
                  </a:lnTo>
                  <a:lnTo>
                    <a:pt x="3076" y="2203"/>
                  </a:lnTo>
                  <a:lnTo>
                    <a:pt x="3103" y="2117"/>
                  </a:lnTo>
                  <a:lnTo>
                    <a:pt x="3109" y="2101"/>
                  </a:lnTo>
                  <a:lnTo>
                    <a:pt x="3120" y="2087"/>
                  </a:lnTo>
                  <a:lnTo>
                    <a:pt x="3132" y="2077"/>
                  </a:lnTo>
                  <a:lnTo>
                    <a:pt x="3147" y="2069"/>
                  </a:lnTo>
                  <a:lnTo>
                    <a:pt x="3164" y="2066"/>
                  </a:lnTo>
                  <a:lnTo>
                    <a:pt x="3200" y="2060"/>
                  </a:lnTo>
                  <a:lnTo>
                    <a:pt x="3235" y="2048"/>
                  </a:lnTo>
                  <a:lnTo>
                    <a:pt x="3265" y="2031"/>
                  </a:lnTo>
                  <a:lnTo>
                    <a:pt x="3293" y="2010"/>
                  </a:lnTo>
                  <a:lnTo>
                    <a:pt x="3317" y="1984"/>
                  </a:lnTo>
                  <a:lnTo>
                    <a:pt x="3337" y="1954"/>
                  </a:lnTo>
                  <a:lnTo>
                    <a:pt x="3352" y="1922"/>
                  </a:lnTo>
                  <a:lnTo>
                    <a:pt x="3360" y="1887"/>
                  </a:lnTo>
                  <a:lnTo>
                    <a:pt x="3363" y="1851"/>
                  </a:lnTo>
                  <a:lnTo>
                    <a:pt x="3363" y="1654"/>
                  </a:lnTo>
                  <a:lnTo>
                    <a:pt x="3360" y="1618"/>
                  </a:lnTo>
                  <a:lnTo>
                    <a:pt x="3352" y="1583"/>
                  </a:lnTo>
                  <a:lnTo>
                    <a:pt x="3337" y="1550"/>
                  </a:lnTo>
                  <a:lnTo>
                    <a:pt x="3317" y="1521"/>
                  </a:lnTo>
                  <a:lnTo>
                    <a:pt x="3293" y="1496"/>
                  </a:lnTo>
                  <a:lnTo>
                    <a:pt x="3265" y="1474"/>
                  </a:lnTo>
                  <a:lnTo>
                    <a:pt x="3235" y="1457"/>
                  </a:lnTo>
                  <a:lnTo>
                    <a:pt x="3200" y="1445"/>
                  </a:lnTo>
                  <a:lnTo>
                    <a:pt x="3164" y="1439"/>
                  </a:lnTo>
                  <a:lnTo>
                    <a:pt x="3147" y="1435"/>
                  </a:lnTo>
                  <a:lnTo>
                    <a:pt x="3132" y="1428"/>
                  </a:lnTo>
                  <a:lnTo>
                    <a:pt x="3120" y="1417"/>
                  </a:lnTo>
                  <a:lnTo>
                    <a:pt x="3109" y="1403"/>
                  </a:lnTo>
                  <a:lnTo>
                    <a:pt x="3103" y="1387"/>
                  </a:lnTo>
                  <a:lnTo>
                    <a:pt x="3076" y="1301"/>
                  </a:lnTo>
                  <a:lnTo>
                    <a:pt x="3044" y="1217"/>
                  </a:lnTo>
                  <a:lnTo>
                    <a:pt x="3007" y="1134"/>
                  </a:lnTo>
                  <a:lnTo>
                    <a:pt x="2964" y="1056"/>
                  </a:lnTo>
                  <a:lnTo>
                    <a:pt x="2958" y="1038"/>
                  </a:lnTo>
                  <a:lnTo>
                    <a:pt x="2956" y="1023"/>
                  </a:lnTo>
                  <a:lnTo>
                    <a:pt x="2957" y="1006"/>
                  </a:lnTo>
                  <a:lnTo>
                    <a:pt x="2962" y="990"/>
                  </a:lnTo>
                  <a:lnTo>
                    <a:pt x="2972" y="975"/>
                  </a:lnTo>
                  <a:lnTo>
                    <a:pt x="2992" y="948"/>
                  </a:lnTo>
                  <a:lnTo>
                    <a:pt x="3007" y="919"/>
                  </a:lnTo>
                  <a:lnTo>
                    <a:pt x="3016" y="889"/>
                  </a:lnTo>
                  <a:lnTo>
                    <a:pt x="3023" y="858"/>
                  </a:lnTo>
                  <a:lnTo>
                    <a:pt x="3024" y="826"/>
                  </a:lnTo>
                  <a:lnTo>
                    <a:pt x="3020" y="795"/>
                  </a:lnTo>
                  <a:lnTo>
                    <a:pt x="3012" y="764"/>
                  </a:lnTo>
                  <a:lnTo>
                    <a:pt x="2999" y="734"/>
                  </a:lnTo>
                  <a:lnTo>
                    <a:pt x="2982" y="707"/>
                  </a:lnTo>
                  <a:lnTo>
                    <a:pt x="2961" y="682"/>
                  </a:lnTo>
                  <a:lnTo>
                    <a:pt x="2822" y="543"/>
                  </a:lnTo>
                  <a:lnTo>
                    <a:pt x="2797" y="522"/>
                  </a:lnTo>
                  <a:lnTo>
                    <a:pt x="2770" y="505"/>
                  </a:lnTo>
                  <a:lnTo>
                    <a:pt x="2740" y="492"/>
                  </a:lnTo>
                  <a:lnTo>
                    <a:pt x="2709" y="484"/>
                  </a:lnTo>
                  <a:lnTo>
                    <a:pt x="2678" y="480"/>
                  </a:lnTo>
                  <a:lnTo>
                    <a:pt x="2646" y="481"/>
                  </a:lnTo>
                  <a:lnTo>
                    <a:pt x="2615" y="488"/>
                  </a:lnTo>
                  <a:lnTo>
                    <a:pt x="2585" y="497"/>
                  </a:lnTo>
                  <a:lnTo>
                    <a:pt x="2556" y="512"/>
                  </a:lnTo>
                  <a:lnTo>
                    <a:pt x="2529" y="532"/>
                  </a:lnTo>
                  <a:lnTo>
                    <a:pt x="2514" y="542"/>
                  </a:lnTo>
                  <a:lnTo>
                    <a:pt x="2498" y="547"/>
                  </a:lnTo>
                  <a:lnTo>
                    <a:pt x="2481" y="548"/>
                  </a:lnTo>
                  <a:lnTo>
                    <a:pt x="2466" y="546"/>
                  </a:lnTo>
                  <a:lnTo>
                    <a:pt x="2448" y="540"/>
                  </a:lnTo>
                  <a:lnTo>
                    <a:pt x="2370" y="497"/>
                  </a:lnTo>
                  <a:lnTo>
                    <a:pt x="2287" y="460"/>
                  </a:lnTo>
                  <a:lnTo>
                    <a:pt x="2203" y="428"/>
                  </a:lnTo>
                  <a:lnTo>
                    <a:pt x="2117" y="401"/>
                  </a:lnTo>
                  <a:lnTo>
                    <a:pt x="2101" y="395"/>
                  </a:lnTo>
                  <a:lnTo>
                    <a:pt x="2087" y="384"/>
                  </a:lnTo>
                  <a:lnTo>
                    <a:pt x="2076" y="372"/>
                  </a:lnTo>
                  <a:lnTo>
                    <a:pt x="2069" y="357"/>
                  </a:lnTo>
                  <a:lnTo>
                    <a:pt x="2065" y="340"/>
                  </a:lnTo>
                  <a:lnTo>
                    <a:pt x="2059" y="304"/>
                  </a:lnTo>
                  <a:lnTo>
                    <a:pt x="2048" y="269"/>
                  </a:lnTo>
                  <a:lnTo>
                    <a:pt x="2030" y="239"/>
                  </a:lnTo>
                  <a:lnTo>
                    <a:pt x="2008" y="211"/>
                  </a:lnTo>
                  <a:lnTo>
                    <a:pt x="1983" y="187"/>
                  </a:lnTo>
                  <a:lnTo>
                    <a:pt x="1954" y="167"/>
                  </a:lnTo>
                  <a:lnTo>
                    <a:pt x="1921" y="152"/>
                  </a:lnTo>
                  <a:lnTo>
                    <a:pt x="1886" y="144"/>
                  </a:lnTo>
                  <a:lnTo>
                    <a:pt x="1850" y="141"/>
                  </a:lnTo>
                  <a:lnTo>
                    <a:pt x="1653" y="141"/>
                  </a:lnTo>
                  <a:close/>
                  <a:moveTo>
                    <a:pt x="1653" y="0"/>
                  </a:moveTo>
                  <a:lnTo>
                    <a:pt x="1850" y="0"/>
                  </a:lnTo>
                  <a:lnTo>
                    <a:pt x="1894" y="4"/>
                  </a:lnTo>
                  <a:lnTo>
                    <a:pt x="1938" y="12"/>
                  </a:lnTo>
                  <a:lnTo>
                    <a:pt x="1979" y="26"/>
                  </a:lnTo>
                  <a:lnTo>
                    <a:pt x="2019" y="44"/>
                  </a:lnTo>
                  <a:lnTo>
                    <a:pt x="2056" y="67"/>
                  </a:lnTo>
                  <a:lnTo>
                    <a:pt x="2089" y="94"/>
                  </a:lnTo>
                  <a:lnTo>
                    <a:pt x="2119" y="125"/>
                  </a:lnTo>
                  <a:lnTo>
                    <a:pt x="2145" y="159"/>
                  </a:lnTo>
                  <a:lnTo>
                    <a:pt x="2167" y="197"/>
                  </a:lnTo>
                  <a:lnTo>
                    <a:pt x="2185" y="237"/>
                  </a:lnTo>
                  <a:lnTo>
                    <a:pt x="2196" y="279"/>
                  </a:lnTo>
                  <a:lnTo>
                    <a:pt x="2270" y="304"/>
                  </a:lnTo>
                  <a:lnTo>
                    <a:pt x="2341" y="330"/>
                  </a:lnTo>
                  <a:lnTo>
                    <a:pt x="2410" y="362"/>
                  </a:lnTo>
                  <a:lnTo>
                    <a:pt x="2478" y="396"/>
                  </a:lnTo>
                  <a:lnTo>
                    <a:pt x="2518" y="375"/>
                  </a:lnTo>
                  <a:lnTo>
                    <a:pt x="2558" y="359"/>
                  </a:lnTo>
                  <a:lnTo>
                    <a:pt x="2600" y="347"/>
                  </a:lnTo>
                  <a:lnTo>
                    <a:pt x="2642" y="342"/>
                  </a:lnTo>
                  <a:lnTo>
                    <a:pt x="2686" y="342"/>
                  </a:lnTo>
                  <a:lnTo>
                    <a:pt x="2728" y="346"/>
                  </a:lnTo>
                  <a:lnTo>
                    <a:pt x="2771" y="356"/>
                  </a:lnTo>
                  <a:lnTo>
                    <a:pt x="2811" y="371"/>
                  </a:lnTo>
                  <a:lnTo>
                    <a:pt x="2851" y="390"/>
                  </a:lnTo>
                  <a:lnTo>
                    <a:pt x="2887" y="414"/>
                  </a:lnTo>
                  <a:lnTo>
                    <a:pt x="2921" y="444"/>
                  </a:lnTo>
                  <a:lnTo>
                    <a:pt x="3060" y="583"/>
                  </a:lnTo>
                  <a:lnTo>
                    <a:pt x="3090" y="617"/>
                  </a:lnTo>
                  <a:lnTo>
                    <a:pt x="3114" y="653"/>
                  </a:lnTo>
                  <a:lnTo>
                    <a:pt x="3133" y="693"/>
                  </a:lnTo>
                  <a:lnTo>
                    <a:pt x="3148" y="733"/>
                  </a:lnTo>
                  <a:lnTo>
                    <a:pt x="3158" y="776"/>
                  </a:lnTo>
                  <a:lnTo>
                    <a:pt x="3162" y="818"/>
                  </a:lnTo>
                  <a:lnTo>
                    <a:pt x="3162" y="862"/>
                  </a:lnTo>
                  <a:lnTo>
                    <a:pt x="3156" y="904"/>
                  </a:lnTo>
                  <a:lnTo>
                    <a:pt x="3145" y="946"/>
                  </a:lnTo>
                  <a:lnTo>
                    <a:pt x="3129" y="986"/>
                  </a:lnTo>
                  <a:lnTo>
                    <a:pt x="3108" y="1026"/>
                  </a:lnTo>
                  <a:lnTo>
                    <a:pt x="3142" y="1094"/>
                  </a:lnTo>
                  <a:lnTo>
                    <a:pt x="3174" y="1163"/>
                  </a:lnTo>
                  <a:lnTo>
                    <a:pt x="3200" y="1234"/>
                  </a:lnTo>
                  <a:lnTo>
                    <a:pt x="3225" y="1308"/>
                  </a:lnTo>
                  <a:lnTo>
                    <a:pt x="3267" y="1319"/>
                  </a:lnTo>
                  <a:lnTo>
                    <a:pt x="3307" y="1337"/>
                  </a:lnTo>
                  <a:lnTo>
                    <a:pt x="3345" y="1359"/>
                  </a:lnTo>
                  <a:lnTo>
                    <a:pt x="3379" y="1385"/>
                  </a:lnTo>
                  <a:lnTo>
                    <a:pt x="3410" y="1415"/>
                  </a:lnTo>
                  <a:lnTo>
                    <a:pt x="3437" y="1448"/>
                  </a:lnTo>
                  <a:lnTo>
                    <a:pt x="3460" y="1485"/>
                  </a:lnTo>
                  <a:lnTo>
                    <a:pt x="3478" y="1525"/>
                  </a:lnTo>
                  <a:lnTo>
                    <a:pt x="3492" y="1566"/>
                  </a:lnTo>
                  <a:lnTo>
                    <a:pt x="3500" y="1610"/>
                  </a:lnTo>
                  <a:lnTo>
                    <a:pt x="3504" y="1654"/>
                  </a:lnTo>
                  <a:lnTo>
                    <a:pt x="3504" y="1851"/>
                  </a:lnTo>
                  <a:lnTo>
                    <a:pt x="3500" y="1896"/>
                  </a:lnTo>
                  <a:lnTo>
                    <a:pt x="3492" y="1939"/>
                  </a:lnTo>
                  <a:lnTo>
                    <a:pt x="3478" y="1981"/>
                  </a:lnTo>
                  <a:lnTo>
                    <a:pt x="3460" y="2020"/>
                  </a:lnTo>
                  <a:lnTo>
                    <a:pt x="3437" y="2056"/>
                  </a:lnTo>
                  <a:lnTo>
                    <a:pt x="3410" y="2089"/>
                  </a:lnTo>
                  <a:lnTo>
                    <a:pt x="3379" y="2120"/>
                  </a:lnTo>
                  <a:lnTo>
                    <a:pt x="3345" y="2146"/>
                  </a:lnTo>
                  <a:lnTo>
                    <a:pt x="3307" y="2168"/>
                  </a:lnTo>
                  <a:lnTo>
                    <a:pt x="3267" y="2185"/>
                  </a:lnTo>
                  <a:lnTo>
                    <a:pt x="3225" y="2198"/>
                  </a:lnTo>
                  <a:lnTo>
                    <a:pt x="3200" y="2270"/>
                  </a:lnTo>
                  <a:lnTo>
                    <a:pt x="3174" y="2341"/>
                  </a:lnTo>
                  <a:lnTo>
                    <a:pt x="3142" y="2412"/>
                  </a:lnTo>
                  <a:lnTo>
                    <a:pt x="3108" y="2480"/>
                  </a:lnTo>
                  <a:lnTo>
                    <a:pt x="3129" y="2518"/>
                  </a:lnTo>
                  <a:lnTo>
                    <a:pt x="3145" y="2558"/>
                  </a:lnTo>
                  <a:lnTo>
                    <a:pt x="3156" y="2601"/>
                  </a:lnTo>
                  <a:lnTo>
                    <a:pt x="3162" y="2644"/>
                  </a:lnTo>
                  <a:lnTo>
                    <a:pt x="3162" y="2686"/>
                  </a:lnTo>
                  <a:lnTo>
                    <a:pt x="3158" y="2730"/>
                  </a:lnTo>
                  <a:lnTo>
                    <a:pt x="3148" y="2771"/>
                  </a:lnTo>
                  <a:lnTo>
                    <a:pt x="3133" y="2812"/>
                  </a:lnTo>
                  <a:lnTo>
                    <a:pt x="3114" y="2851"/>
                  </a:lnTo>
                  <a:lnTo>
                    <a:pt x="3090" y="2888"/>
                  </a:lnTo>
                  <a:lnTo>
                    <a:pt x="3060" y="2921"/>
                  </a:lnTo>
                  <a:lnTo>
                    <a:pt x="2921" y="3060"/>
                  </a:lnTo>
                  <a:lnTo>
                    <a:pt x="2887" y="3090"/>
                  </a:lnTo>
                  <a:lnTo>
                    <a:pt x="2851" y="3115"/>
                  </a:lnTo>
                  <a:lnTo>
                    <a:pt x="2811" y="3135"/>
                  </a:lnTo>
                  <a:lnTo>
                    <a:pt x="2771" y="3150"/>
                  </a:lnTo>
                  <a:lnTo>
                    <a:pt x="2728" y="3159"/>
                  </a:lnTo>
                  <a:lnTo>
                    <a:pt x="2686" y="3164"/>
                  </a:lnTo>
                  <a:lnTo>
                    <a:pt x="2642" y="3163"/>
                  </a:lnTo>
                  <a:lnTo>
                    <a:pt x="2600" y="3157"/>
                  </a:lnTo>
                  <a:lnTo>
                    <a:pt x="2558" y="3147"/>
                  </a:lnTo>
                  <a:lnTo>
                    <a:pt x="2518" y="3131"/>
                  </a:lnTo>
                  <a:lnTo>
                    <a:pt x="2478" y="3109"/>
                  </a:lnTo>
                  <a:lnTo>
                    <a:pt x="2410" y="3143"/>
                  </a:lnTo>
                  <a:lnTo>
                    <a:pt x="2341" y="3174"/>
                  </a:lnTo>
                  <a:lnTo>
                    <a:pt x="2270" y="3202"/>
                  </a:lnTo>
                  <a:lnTo>
                    <a:pt x="2196" y="3225"/>
                  </a:lnTo>
                  <a:lnTo>
                    <a:pt x="2185" y="3268"/>
                  </a:lnTo>
                  <a:lnTo>
                    <a:pt x="2167" y="3308"/>
                  </a:lnTo>
                  <a:lnTo>
                    <a:pt x="2145" y="3346"/>
                  </a:lnTo>
                  <a:lnTo>
                    <a:pt x="2119" y="3380"/>
                  </a:lnTo>
                  <a:lnTo>
                    <a:pt x="2089" y="3410"/>
                  </a:lnTo>
                  <a:lnTo>
                    <a:pt x="2056" y="3438"/>
                  </a:lnTo>
                  <a:lnTo>
                    <a:pt x="2019" y="3460"/>
                  </a:lnTo>
                  <a:lnTo>
                    <a:pt x="1979" y="3480"/>
                  </a:lnTo>
                  <a:lnTo>
                    <a:pt x="1938" y="3492"/>
                  </a:lnTo>
                  <a:lnTo>
                    <a:pt x="1894" y="3501"/>
                  </a:lnTo>
                  <a:lnTo>
                    <a:pt x="1850" y="3504"/>
                  </a:lnTo>
                  <a:lnTo>
                    <a:pt x="1653" y="3504"/>
                  </a:lnTo>
                  <a:lnTo>
                    <a:pt x="1608" y="3501"/>
                  </a:lnTo>
                  <a:lnTo>
                    <a:pt x="1565" y="3492"/>
                  </a:lnTo>
                  <a:lnTo>
                    <a:pt x="1523" y="3480"/>
                  </a:lnTo>
                  <a:lnTo>
                    <a:pt x="1484" y="3460"/>
                  </a:lnTo>
                  <a:lnTo>
                    <a:pt x="1448" y="3438"/>
                  </a:lnTo>
                  <a:lnTo>
                    <a:pt x="1415" y="3410"/>
                  </a:lnTo>
                  <a:lnTo>
                    <a:pt x="1384" y="3380"/>
                  </a:lnTo>
                  <a:lnTo>
                    <a:pt x="1358" y="3346"/>
                  </a:lnTo>
                  <a:lnTo>
                    <a:pt x="1336" y="3308"/>
                  </a:lnTo>
                  <a:lnTo>
                    <a:pt x="1319" y="3268"/>
                  </a:lnTo>
                  <a:lnTo>
                    <a:pt x="1306" y="3225"/>
                  </a:lnTo>
                  <a:lnTo>
                    <a:pt x="1234" y="3202"/>
                  </a:lnTo>
                  <a:lnTo>
                    <a:pt x="1163" y="3174"/>
                  </a:lnTo>
                  <a:lnTo>
                    <a:pt x="1092" y="3143"/>
                  </a:lnTo>
                  <a:lnTo>
                    <a:pt x="1024" y="3109"/>
                  </a:lnTo>
                  <a:lnTo>
                    <a:pt x="986" y="3131"/>
                  </a:lnTo>
                  <a:lnTo>
                    <a:pt x="946" y="3147"/>
                  </a:lnTo>
                  <a:lnTo>
                    <a:pt x="903" y="3157"/>
                  </a:lnTo>
                  <a:lnTo>
                    <a:pt x="860" y="3163"/>
                  </a:lnTo>
                  <a:lnTo>
                    <a:pt x="818" y="3164"/>
                  </a:lnTo>
                  <a:lnTo>
                    <a:pt x="774" y="3159"/>
                  </a:lnTo>
                  <a:lnTo>
                    <a:pt x="733" y="3150"/>
                  </a:lnTo>
                  <a:lnTo>
                    <a:pt x="692" y="3135"/>
                  </a:lnTo>
                  <a:lnTo>
                    <a:pt x="653" y="3115"/>
                  </a:lnTo>
                  <a:lnTo>
                    <a:pt x="616" y="3090"/>
                  </a:lnTo>
                  <a:lnTo>
                    <a:pt x="583" y="3060"/>
                  </a:lnTo>
                  <a:lnTo>
                    <a:pt x="444" y="2921"/>
                  </a:lnTo>
                  <a:lnTo>
                    <a:pt x="414" y="2888"/>
                  </a:lnTo>
                  <a:lnTo>
                    <a:pt x="389" y="2851"/>
                  </a:lnTo>
                  <a:lnTo>
                    <a:pt x="369" y="2812"/>
                  </a:lnTo>
                  <a:lnTo>
                    <a:pt x="354" y="2771"/>
                  </a:lnTo>
                  <a:lnTo>
                    <a:pt x="345" y="2730"/>
                  </a:lnTo>
                  <a:lnTo>
                    <a:pt x="340" y="2686"/>
                  </a:lnTo>
                  <a:lnTo>
                    <a:pt x="341" y="2644"/>
                  </a:lnTo>
                  <a:lnTo>
                    <a:pt x="347" y="2601"/>
                  </a:lnTo>
                  <a:lnTo>
                    <a:pt x="357" y="2558"/>
                  </a:lnTo>
                  <a:lnTo>
                    <a:pt x="373" y="2518"/>
                  </a:lnTo>
                  <a:lnTo>
                    <a:pt x="395" y="2480"/>
                  </a:lnTo>
                  <a:lnTo>
                    <a:pt x="361" y="2412"/>
                  </a:lnTo>
                  <a:lnTo>
                    <a:pt x="330" y="2341"/>
                  </a:lnTo>
                  <a:lnTo>
                    <a:pt x="302" y="2270"/>
                  </a:lnTo>
                  <a:lnTo>
                    <a:pt x="279" y="2198"/>
                  </a:lnTo>
                  <a:lnTo>
                    <a:pt x="236" y="2185"/>
                  </a:lnTo>
                  <a:lnTo>
                    <a:pt x="196" y="2168"/>
                  </a:lnTo>
                  <a:lnTo>
                    <a:pt x="158" y="2146"/>
                  </a:lnTo>
                  <a:lnTo>
                    <a:pt x="124" y="2120"/>
                  </a:lnTo>
                  <a:lnTo>
                    <a:pt x="94" y="2089"/>
                  </a:lnTo>
                  <a:lnTo>
                    <a:pt x="66" y="2056"/>
                  </a:lnTo>
                  <a:lnTo>
                    <a:pt x="44" y="2020"/>
                  </a:lnTo>
                  <a:lnTo>
                    <a:pt x="24" y="1981"/>
                  </a:lnTo>
                  <a:lnTo>
                    <a:pt x="12" y="1939"/>
                  </a:lnTo>
                  <a:lnTo>
                    <a:pt x="3" y="1896"/>
                  </a:lnTo>
                  <a:lnTo>
                    <a:pt x="0" y="1851"/>
                  </a:lnTo>
                  <a:lnTo>
                    <a:pt x="0" y="1654"/>
                  </a:lnTo>
                  <a:lnTo>
                    <a:pt x="3" y="1610"/>
                  </a:lnTo>
                  <a:lnTo>
                    <a:pt x="12" y="1566"/>
                  </a:lnTo>
                  <a:lnTo>
                    <a:pt x="24" y="1525"/>
                  </a:lnTo>
                  <a:lnTo>
                    <a:pt x="44" y="1485"/>
                  </a:lnTo>
                  <a:lnTo>
                    <a:pt x="66" y="1448"/>
                  </a:lnTo>
                  <a:lnTo>
                    <a:pt x="94" y="1415"/>
                  </a:lnTo>
                  <a:lnTo>
                    <a:pt x="124" y="1385"/>
                  </a:lnTo>
                  <a:lnTo>
                    <a:pt x="158" y="1359"/>
                  </a:lnTo>
                  <a:lnTo>
                    <a:pt x="196" y="1337"/>
                  </a:lnTo>
                  <a:lnTo>
                    <a:pt x="236" y="1319"/>
                  </a:lnTo>
                  <a:lnTo>
                    <a:pt x="279" y="1308"/>
                  </a:lnTo>
                  <a:lnTo>
                    <a:pt x="302" y="1234"/>
                  </a:lnTo>
                  <a:lnTo>
                    <a:pt x="330" y="1163"/>
                  </a:lnTo>
                  <a:lnTo>
                    <a:pt x="361" y="1094"/>
                  </a:lnTo>
                  <a:lnTo>
                    <a:pt x="395" y="1026"/>
                  </a:lnTo>
                  <a:lnTo>
                    <a:pt x="373" y="986"/>
                  </a:lnTo>
                  <a:lnTo>
                    <a:pt x="357" y="946"/>
                  </a:lnTo>
                  <a:lnTo>
                    <a:pt x="347" y="904"/>
                  </a:lnTo>
                  <a:lnTo>
                    <a:pt x="341" y="862"/>
                  </a:lnTo>
                  <a:lnTo>
                    <a:pt x="340" y="818"/>
                  </a:lnTo>
                  <a:lnTo>
                    <a:pt x="345" y="776"/>
                  </a:lnTo>
                  <a:lnTo>
                    <a:pt x="354" y="733"/>
                  </a:lnTo>
                  <a:lnTo>
                    <a:pt x="369" y="693"/>
                  </a:lnTo>
                  <a:lnTo>
                    <a:pt x="389" y="653"/>
                  </a:lnTo>
                  <a:lnTo>
                    <a:pt x="414" y="617"/>
                  </a:lnTo>
                  <a:lnTo>
                    <a:pt x="444" y="583"/>
                  </a:lnTo>
                  <a:lnTo>
                    <a:pt x="583" y="444"/>
                  </a:lnTo>
                  <a:lnTo>
                    <a:pt x="616" y="414"/>
                  </a:lnTo>
                  <a:lnTo>
                    <a:pt x="653" y="390"/>
                  </a:lnTo>
                  <a:lnTo>
                    <a:pt x="692" y="371"/>
                  </a:lnTo>
                  <a:lnTo>
                    <a:pt x="733" y="356"/>
                  </a:lnTo>
                  <a:lnTo>
                    <a:pt x="774" y="346"/>
                  </a:lnTo>
                  <a:lnTo>
                    <a:pt x="818" y="342"/>
                  </a:lnTo>
                  <a:lnTo>
                    <a:pt x="860" y="342"/>
                  </a:lnTo>
                  <a:lnTo>
                    <a:pt x="903" y="347"/>
                  </a:lnTo>
                  <a:lnTo>
                    <a:pt x="946" y="359"/>
                  </a:lnTo>
                  <a:lnTo>
                    <a:pt x="986" y="375"/>
                  </a:lnTo>
                  <a:lnTo>
                    <a:pt x="1024" y="396"/>
                  </a:lnTo>
                  <a:lnTo>
                    <a:pt x="1092" y="362"/>
                  </a:lnTo>
                  <a:lnTo>
                    <a:pt x="1163" y="330"/>
                  </a:lnTo>
                  <a:lnTo>
                    <a:pt x="1234" y="304"/>
                  </a:lnTo>
                  <a:lnTo>
                    <a:pt x="1306" y="279"/>
                  </a:lnTo>
                  <a:lnTo>
                    <a:pt x="1319" y="237"/>
                  </a:lnTo>
                  <a:lnTo>
                    <a:pt x="1336" y="197"/>
                  </a:lnTo>
                  <a:lnTo>
                    <a:pt x="1358" y="159"/>
                  </a:lnTo>
                  <a:lnTo>
                    <a:pt x="1384" y="125"/>
                  </a:lnTo>
                  <a:lnTo>
                    <a:pt x="1415" y="94"/>
                  </a:lnTo>
                  <a:lnTo>
                    <a:pt x="1448" y="67"/>
                  </a:lnTo>
                  <a:lnTo>
                    <a:pt x="1484" y="44"/>
                  </a:lnTo>
                  <a:lnTo>
                    <a:pt x="1523" y="26"/>
                  </a:lnTo>
                  <a:lnTo>
                    <a:pt x="1565" y="12"/>
                  </a:lnTo>
                  <a:lnTo>
                    <a:pt x="1608" y="4"/>
                  </a:lnTo>
                  <a:lnTo>
                    <a:pt x="1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394"/>
            <p:cNvSpPr>
              <a:spLocks noEditPoints="1"/>
            </p:cNvSpPr>
            <p:nvPr/>
          </p:nvSpPr>
          <p:spPr bwMode="auto">
            <a:xfrm>
              <a:off x="7337425" y="4314825"/>
              <a:ext cx="393700" cy="393700"/>
            </a:xfrm>
            <a:custGeom>
              <a:avLst/>
              <a:gdLst>
                <a:gd name="T0" fmla="*/ 1069 w 2477"/>
                <a:gd name="T1" fmla="*/ 152 h 2477"/>
                <a:gd name="T2" fmla="*/ 830 w 2477"/>
                <a:gd name="T3" fmla="*/ 218 h 2477"/>
                <a:gd name="T4" fmla="*/ 617 w 2477"/>
                <a:gd name="T5" fmla="*/ 333 h 2477"/>
                <a:gd name="T6" fmla="*/ 434 w 2477"/>
                <a:gd name="T7" fmla="*/ 490 h 2477"/>
                <a:gd name="T8" fmla="*/ 290 w 2477"/>
                <a:gd name="T9" fmla="*/ 684 h 2477"/>
                <a:gd name="T10" fmla="*/ 190 w 2477"/>
                <a:gd name="T11" fmla="*/ 907 h 2477"/>
                <a:gd name="T12" fmla="*/ 143 w 2477"/>
                <a:gd name="T13" fmla="*/ 1153 h 2477"/>
                <a:gd name="T14" fmla="*/ 153 w 2477"/>
                <a:gd name="T15" fmla="*/ 1408 h 2477"/>
                <a:gd name="T16" fmla="*/ 218 w 2477"/>
                <a:gd name="T17" fmla="*/ 1647 h 2477"/>
                <a:gd name="T18" fmla="*/ 334 w 2477"/>
                <a:gd name="T19" fmla="*/ 1860 h 2477"/>
                <a:gd name="T20" fmla="*/ 491 w 2477"/>
                <a:gd name="T21" fmla="*/ 2043 h 2477"/>
                <a:gd name="T22" fmla="*/ 685 w 2477"/>
                <a:gd name="T23" fmla="*/ 2187 h 2477"/>
                <a:gd name="T24" fmla="*/ 907 w 2477"/>
                <a:gd name="T25" fmla="*/ 2287 h 2477"/>
                <a:gd name="T26" fmla="*/ 1153 w 2477"/>
                <a:gd name="T27" fmla="*/ 2334 h 2477"/>
                <a:gd name="T28" fmla="*/ 1408 w 2477"/>
                <a:gd name="T29" fmla="*/ 2324 h 2477"/>
                <a:gd name="T30" fmla="*/ 1647 w 2477"/>
                <a:gd name="T31" fmla="*/ 2259 h 2477"/>
                <a:gd name="T32" fmla="*/ 1861 w 2477"/>
                <a:gd name="T33" fmla="*/ 2143 h 2477"/>
                <a:gd name="T34" fmla="*/ 2043 w 2477"/>
                <a:gd name="T35" fmla="*/ 1986 h 2477"/>
                <a:gd name="T36" fmla="*/ 2188 w 2477"/>
                <a:gd name="T37" fmla="*/ 1792 h 2477"/>
                <a:gd name="T38" fmla="*/ 2286 w 2477"/>
                <a:gd name="T39" fmla="*/ 1570 h 2477"/>
                <a:gd name="T40" fmla="*/ 2334 w 2477"/>
                <a:gd name="T41" fmla="*/ 1324 h 2477"/>
                <a:gd name="T42" fmla="*/ 2325 w 2477"/>
                <a:gd name="T43" fmla="*/ 1069 h 2477"/>
                <a:gd name="T44" fmla="*/ 2259 w 2477"/>
                <a:gd name="T45" fmla="*/ 830 h 2477"/>
                <a:gd name="T46" fmla="*/ 2144 w 2477"/>
                <a:gd name="T47" fmla="*/ 616 h 2477"/>
                <a:gd name="T48" fmla="*/ 1987 w 2477"/>
                <a:gd name="T49" fmla="*/ 434 h 2477"/>
                <a:gd name="T50" fmla="*/ 1793 w 2477"/>
                <a:gd name="T51" fmla="*/ 289 h 2477"/>
                <a:gd name="T52" fmla="*/ 1570 w 2477"/>
                <a:gd name="T53" fmla="*/ 191 h 2477"/>
                <a:gd name="T54" fmla="*/ 1324 w 2477"/>
                <a:gd name="T55" fmla="*/ 143 h 2477"/>
                <a:gd name="T56" fmla="*/ 1331 w 2477"/>
                <a:gd name="T57" fmla="*/ 3 h 2477"/>
                <a:gd name="T58" fmla="*/ 1596 w 2477"/>
                <a:gd name="T59" fmla="*/ 52 h 2477"/>
                <a:gd name="T60" fmla="*/ 1838 w 2477"/>
                <a:gd name="T61" fmla="*/ 154 h 2477"/>
                <a:gd name="T62" fmla="*/ 2050 w 2477"/>
                <a:gd name="T63" fmla="*/ 304 h 2477"/>
                <a:gd name="T64" fmla="*/ 2228 w 2477"/>
                <a:gd name="T65" fmla="*/ 494 h 2477"/>
                <a:gd name="T66" fmla="*/ 2362 w 2477"/>
                <a:gd name="T67" fmla="*/ 717 h 2477"/>
                <a:gd name="T68" fmla="*/ 2447 w 2477"/>
                <a:gd name="T69" fmla="*/ 967 h 2477"/>
                <a:gd name="T70" fmla="*/ 2477 w 2477"/>
                <a:gd name="T71" fmla="*/ 1238 h 2477"/>
                <a:gd name="T72" fmla="*/ 2447 w 2477"/>
                <a:gd name="T73" fmla="*/ 1509 h 2477"/>
                <a:gd name="T74" fmla="*/ 2362 w 2477"/>
                <a:gd name="T75" fmla="*/ 1760 h 2477"/>
                <a:gd name="T76" fmla="*/ 2228 w 2477"/>
                <a:gd name="T77" fmla="*/ 1984 h 2477"/>
                <a:gd name="T78" fmla="*/ 2050 w 2477"/>
                <a:gd name="T79" fmla="*/ 2173 h 2477"/>
                <a:gd name="T80" fmla="*/ 1838 w 2477"/>
                <a:gd name="T81" fmla="*/ 2322 h 2477"/>
                <a:gd name="T82" fmla="*/ 1596 w 2477"/>
                <a:gd name="T83" fmla="*/ 2424 h 2477"/>
                <a:gd name="T84" fmla="*/ 1331 w 2477"/>
                <a:gd name="T85" fmla="*/ 2474 h 2477"/>
                <a:gd name="T86" fmla="*/ 1056 w 2477"/>
                <a:gd name="T87" fmla="*/ 2464 h 2477"/>
                <a:gd name="T88" fmla="*/ 797 w 2477"/>
                <a:gd name="T89" fmla="*/ 2396 h 2477"/>
                <a:gd name="T90" fmla="*/ 564 w 2477"/>
                <a:gd name="T91" fmla="*/ 2277 h 2477"/>
                <a:gd name="T92" fmla="*/ 363 w 2477"/>
                <a:gd name="T93" fmla="*/ 2114 h 2477"/>
                <a:gd name="T94" fmla="*/ 200 w 2477"/>
                <a:gd name="T95" fmla="*/ 1913 h 2477"/>
                <a:gd name="T96" fmla="*/ 81 w 2477"/>
                <a:gd name="T97" fmla="*/ 1680 h 2477"/>
                <a:gd name="T98" fmla="*/ 14 w 2477"/>
                <a:gd name="T99" fmla="*/ 1421 h 2477"/>
                <a:gd name="T100" fmla="*/ 3 w 2477"/>
                <a:gd name="T101" fmla="*/ 1146 h 2477"/>
                <a:gd name="T102" fmla="*/ 53 w 2477"/>
                <a:gd name="T103" fmla="*/ 881 h 2477"/>
                <a:gd name="T104" fmla="*/ 155 w 2477"/>
                <a:gd name="T105" fmla="*/ 639 h 2477"/>
                <a:gd name="T106" fmla="*/ 304 w 2477"/>
                <a:gd name="T107" fmla="*/ 427 h 2477"/>
                <a:gd name="T108" fmla="*/ 493 w 2477"/>
                <a:gd name="T109" fmla="*/ 249 h 2477"/>
                <a:gd name="T110" fmla="*/ 717 w 2477"/>
                <a:gd name="T111" fmla="*/ 115 h 2477"/>
                <a:gd name="T112" fmla="*/ 968 w 2477"/>
                <a:gd name="T113" fmla="*/ 30 h 2477"/>
                <a:gd name="T114" fmla="*/ 1239 w 2477"/>
                <a:gd name="T115" fmla="*/ 0 h 2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7" h="2477">
                  <a:moveTo>
                    <a:pt x="1239" y="139"/>
                  </a:moveTo>
                  <a:lnTo>
                    <a:pt x="1153" y="143"/>
                  </a:lnTo>
                  <a:lnTo>
                    <a:pt x="1069" y="152"/>
                  </a:lnTo>
                  <a:lnTo>
                    <a:pt x="987" y="168"/>
                  </a:lnTo>
                  <a:lnTo>
                    <a:pt x="907" y="191"/>
                  </a:lnTo>
                  <a:lnTo>
                    <a:pt x="830" y="218"/>
                  </a:lnTo>
                  <a:lnTo>
                    <a:pt x="756" y="251"/>
                  </a:lnTo>
                  <a:lnTo>
                    <a:pt x="685" y="289"/>
                  </a:lnTo>
                  <a:lnTo>
                    <a:pt x="617" y="333"/>
                  </a:lnTo>
                  <a:lnTo>
                    <a:pt x="552" y="381"/>
                  </a:lnTo>
                  <a:lnTo>
                    <a:pt x="491" y="434"/>
                  </a:lnTo>
                  <a:lnTo>
                    <a:pt x="434" y="490"/>
                  </a:lnTo>
                  <a:lnTo>
                    <a:pt x="382" y="551"/>
                  </a:lnTo>
                  <a:lnTo>
                    <a:pt x="334" y="616"/>
                  </a:lnTo>
                  <a:lnTo>
                    <a:pt x="290" y="684"/>
                  </a:lnTo>
                  <a:lnTo>
                    <a:pt x="252" y="755"/>
                  </a:lnTo>
                  <a:lnTo>
                    <a:pt x="218" y="830"/>
                  </a:lnTo>
                  <a:lnTo>
                    <a:pt x="190" y="907"/>
                  </a:lnTo>
                  <a:lnTo>
                    <a:pt x="169" y="987"/>
                  </a:lnTo>
                  <a:lnTo>
                    <a:pt x="153" y="1069"/>
                  </a:lnTo>
                  <a:lnTo>
                    <a:pt x="143" y="1153"/>
                  </a:lnTo>
                  <a:lnTo>
                    <a:pt x="139" y="1238"/>
                  </a:lnTo>
                  <a:lnTo>
                    <a:pt x="143" y="1324"/>
                  </a:lnTo>
                  <a:lnTo>
                    <a:pt x="153" y="1408"/>
                  </a:lnTo>
                  <a:lnTo>
                    <a:pt x="169" y="1490"/>
                  </a:lnTo>
                  <a:lnTo>
                    <a:pt x="190" y="1570"/>
                  </a:lnTo>
                  <a:lnTo>
                    <a:pt x="218" y="1647"/>
                  </a:lnTo>
                  <a:lnTo>
                    <a:pt x="252" y="1721"/>
                  </a:lnTo>
                  <a:lnTo>
                    <a:pt x="290" y="1792"/>
                  </a:lnTo>
                  <a:lnTo>
                    <a:pt x="334" y="1860"/>
                  </a:lnTo>
                  <a:lnTo>
                    <a:pt x="382" y="1925"/>
                  </a:lnTo>
                  <a:lnTo>
                    <a:pt x="434" y="1986"/>
                  </a:lnTo>
                  <a:lnTo>
                    <a:pt x="491" y="2043"/>
                  </a:lnTo>
                  <a:lnTo>
                    <a:pt x="552" y="2095"/>
                  </a:lnTo>
                  <a:lnTo>
                    <a:pt x="617" y="2143"/>
                  </a:lnTo>
                  <a:lnTo>
                    <a:pt x="685" y="2187"/>
                  </a:lnTo>
                  <a:lnTo>
                    <a:pt x="756" y="2225"/>
                  </a:lnTo>
                  <a:lnTo>
                    <a:pt x="830" y="2259"/>
                  </a:lnTo>
                  <a:lnTo>
                    <a:pt x="907" y="2287"/>
                  </a:lnTo>
                  <a:lnTo>
                    <a:pt x="987" y="2308"/>
                  </a:lnTo>
                  <a:lnTo>
                    <a:pt x="1069" y="2324"/>
                  </a:lnTo>
                  <a:lnTo>
                    <a:pt x="1153" y="2334"/>
                  </a:lnTo>
                  <a:lnTo>
                    <a:pt x="1239" y="2338"/>
                  </a:lnTo>
                  <a:lnTo>
                    <a:pt x="1324" y="2334"/>
                  </a:lnTo>
                  <a:lnTo>
                    <a:pt x="1408" y="2324"/>
                  </a:lnTo>
                  <a:lnTo>
                    <a:pt x="1490" y="2308"/>
                  </a:lnTo>
                  <a:lnTo>
                    <a:pt x="1570" y="2287"/>
                  </a:lnTo>
                  <a:lnTo>
                    <a:pt x="1647" y="2259"/>
                  </a:lnTo>
                  <a:lnTo>
                    <a:pt x="1722" y="2225"/>
                  </a:lnTo>
                  <a:lnTo>
                    <a:pt x="1793" y="2187"/>
                  </a:lnTo>
                  <a:lnTo>
                    <a:pt x="1861" y="2143"/>
                  </a:lnTo>
                  <a:lnTo>
                    <a:pt x="1926" y="2095"/>
                  </a:lnTo>
                  <a:lnTo>
                    <a:pt x="1987" y="2043"/>
                  </a:lnTo>
                  <a:lnTo>
                    <a:pt x="2043" y="1986"/>
                  </a:lnTo>
                  <a:lnTo>
                    <a:pt x="2096" y="1925"/>
                  </a:lnTo>
                  <a:lnTo>
                    <a:pt x="2144" y="1860"/>
                  </a:lnTo>
                  <a:lnTo>
                    <a:pt x="2188" y="1792"/>
                  </a:lnTo>
                  <a:lnTo>
                    <a:pt x="2226" y="1721"/>
                  </a:lnTo>
                  <a:lnTo>
                    <a:pt x="2259" y="1647"/>
                  </a:lnTo>
                  <a:lnTo>
                    <a:pt x="2286" y="1570"/>
                  </a:lnTo>
                  <a:lnTo>
                    <a:pt x="2309" y="1490"/>
                  </a:lnTo>
                  <a:lnTo>
                    <a:pt x="2325" y="1408"/>
                  </a:lnTo>
                  <a:lnTo>
                    <a:pt x="2334" y="1324"/>
                  </a:lnTo>
                  <a:lnTo>
                    <a:pt x="2338" y="1238"/>
                  </a:lnTo>
                  <a:lnTo>
                    <a:pt x="2334" y="1153"/>
                  </a:lnTo>
                  <a:lnTo>
                    <a:pt x="2325" y="1069"/>
                  </a:lnTo>
                  <a:lnTo>
                    <a:pt x="2309" y="987"/>
                  </a:lnTo>
                  <a:lnTo>
                    <a:pt x="2286" y="907"/>
                  </a:lnTo>
                  <a:lnTo>
                    <a:pt x="2259" y="830"/>
                  </a:lnTo>
                  <a:lnTo>
                    <a:pt x="2226" y="755"/>
                  </a:lnTo>
                  <a:lnTo>
                    <a:pt x="2188" y="684"/>
                  </a:lnTo>
                  <a:lnTo>
                    <a:pt x="2144" y="616"/>
                  </a:lnTo>
                  <a:lnTo>
                    <a:pt x="2096" y="551"/>
                  </a:lnTo>
                  <a:lnTo>
                    <a:pt x="2043" y="490"/>
                  </a:lnTo>
                  <a:lnTo>
                    <a:pt x="1987" y="434"/>
                  </a:lnTo>
                  <a:lnTo>
                    <a:pt x="1926" y="381"/>
                  </a:lnTo>
                  <a:lnTo>
                    <a:pt x="1861" y="333"/>
                  </a:lnTo>
                  <a:lnTo>
                    <a:pt x="1793" y="289"/>
                  </a:lnTo>
                  <a:lnTo>
                    <a:pt x="1722" y="251"/>
                  </a:lnTo>
                  <a:lnTo>
                    <a:pt x="1647" y="218"/>
                  </a:lnTo>
                  <a:lnTo>
                    <a:pt x="1570" y="191"/>
                  </a:lnTo>
                  <a:lnTo>
                    <a:pt x="1490" y="168"/>
                  </a:lnTo>
                  <a:lnTo>
                    <a:pt x="1408" y="152"/>
                  </a:lnTo>
                  <a:lnTo>
                    <a:pt x="1324" y="143"/>
                  </a:lnTo>
                  <a:lnTo>
                    <a:pt x="1239" y="139"/>
                  </a:lnTo>
                  <a:close/>
                  <a:moveTo>
                    <a:pt x="1239" y="0"/>
                  </a:moveTo>
                  <a:lnTo>
                    <a:pt x="1331" y="3"/>
                  </a:lnTo>
                  <a:lnTo>
                    <a:pt x="1422" y="13"/>
                  </a:lnTo>
                  <a:lnTo>
                    <a:pt x="1510" y="30"/>
                  </a:lnTo>
                  <a:lnTo>
                    <a:pt x="1596" y="52"/>
                  </a:lnTo>
                  <a:lnTo>
                    <a:pt x="1679" y="81"/>
                  </a:lnTo>
                  <a:lnTo>
                    <a:pt x="1760" y="115"/>
                  </a:lnTo>
                  <a:lnTo>
                    <a:pt x="1838" y="154"/>
                  </a:lnTo>
                  <a:lnTo>
                    <a:pt x="1912" y="200"/>
                  </a:lnTo>
                  <a:lnTo>
                    <a:pt x="1983" y="249"/>
                  </a:lnTo>
                  <a:lnTo>
                    <a:pt x="2050" y="304"/>
                  </a:lnTo>
                  <a:lnTo>
                    <a:pt x="2114" y="363"/>
                  </a:lnTo>
                  <a:lnTo>
                    <a:pt x="2173" y="427"/>
                  </a:lnTo>
                  <a:lnTo>
                    <a:pt x="2228" y="494"/>
                  </a:lnTo>
                  <a:lnTo>
                    <a:pt x="2277" y="565"/>
                  </a:lnTo>
                  <a:lnTo>
                    <a:pt x="2323" y="639"/>
                  </a:lnTo>
                  <a:lnTo>
                    <a:pt x="2362" y="717"/>
                  </a:lnTo>
                  <a:lnTo>
                    <a:pt x="2396" y="798"/>
                  </a:lnTo>
                  <a:lnTo>
                    <a:pt x="2425" y="881"/>
                  </a:lnTo>
                  <a:lnTo>
                    <a:pt x="2447" y="967"/>
                  </a:lnTo>
                  <a:lnTo>
                    <a:pt x="2464" y="1055"/>
                  </a:lnTo>
                  <a:lnTo>
                    <a:pt x="2474" y="1146"/>
                  </a:lnTo>
                  <a:lnTo>
                    <a:pt x="2477" y="1238"/>
                  </a:lnTo>
                  <a:lnTo>
                    <a:pt x="2474" y="1331"/>
                  </a:lnTo>
                  <a:lnTo>
                    <a:pt x="2464" y="1421"/>
                  </a:lnTo>
                  <a:lnTo>
                    <a:pt x="2447" y="1509"/>
                  </a:lnTo>
                  <a:lnTo>
                    <a:pt x="2425" y="1596"/>
                  </a:lnTo>
                  <a:lnTo>
                    <a:pt x="2396" y="1680"/>
                  </a:lnTo>
                  <a:lnTo>
                    <a:pt x="2362" y="1760"/>
                  </a:lnTo>
                  <a:lnTo>
                    <a:pt x="2323" y="1838"/>
                  </a:lnTo>
                  <a:lnTo>
                    <a:pt x="2277" y="1913"/>
                  </a:lnTo>
                  <a:lnTo>
                    <a:pt x="2228" y="1984"/>
                  </a:lnTo>
                  <a:lnTo>
                    <a:pt x="2173" y="2051"/>
                  </a:lnTo>
                  <a:lnTo>
                    <a:pt x="2114" y="2114"/>
                  </a:lnTo>
                  <a:lnTo>
                    <a:pt x="2050" y="2173"/>
                  </a:lnTo>
                  <a:lnTo>
                    <a:pt x="1983" y="2227"/>
                  </a:lnTo>
                  <a:lnTo>
                    <a:pt x="1912" y="2277"/>
                  </a:lnTo>
                  <a:lnTo>
                    <a:pt x="1838" y="2322"/>
                  </a:lnTo>
                  <a:lnTo>
                    <a:pt x="1760" y="2361"/>
                  </a:lnTo>
                  <a:lnTo>
                    <a:pt x="1679" y="2396"/>
                  </a:lnTo>
                  <a:lnTo>
                    <a:pt x="1596" y="2424"/>
                  </a:lnTo>
                  <a:lnTo>
                    <a:pt x="1510" y="2448"/>
                  </a:lnTo>
                  <a:lnTo>
                    <a:pt x="1422" y="2464"/>
                  </a:lnTo>
                  <a:lnTo>
                    <a:pt x="1331" y="2474"/>
                  </a:lnTo>
                  <a:lnTo>
                    <a:pt x="1239" y="2477"/>
                  </a:lnTo>
                  <a:lnTo>
                    <a:pt x="1146" y="2474"/>
                  </a:lnTo>
                  <a:lnTo>
                    <a:pt x="1056" y="2464"/>
                  </a:lnTo>
                  <a:lnTo>
                    <a:pt x="968" y="2448"/>
                  </a:lnTo>
                  <a:lnTo>
                    <a:pt x="881" y="2424"/>
                  </a:lnTo>
                  <a:lnTo>
                    <a:pt x="797" y="2396"/>
                  </a:lnTo>
                  <a:lnTo>
                    <a:pt x="717" y="2361"/>
                  </a:lnTo>
                  <a:lnTo>
                    <a:pt x="639" y="2322"/>
                  </a:lnTo>
                  <a:lnTo>
                    <a:pt x="564" y="2277"/>
                  </a:lnTo>
                  <a:lnTo>
                    <a:pt x="493" y="2227"/>
                  </a:lnTo>
                  <a:lnTo>
                    <a:pt x="426" y="2173"/>
                  </a:lnTo>
                  <a:lnTo>
                    <a:pt x="363" y="2114"/>
                  </a:lnTo>
                  <a:lnTo>
                    <a:pt x="304" y="2051"/>
                  </a:lnTo>
                  <a:lnTo>
                    <a:pt x="250" y="1984"/>
                  </a:lnTo>
                  <a:lnTo>
                    <a:pt x="200" y="1913"/>
                  </a:lnTo>
                  <a:lnTo>
                    <a:pt x="155" y="1838"/>
                  </a:lnTo>
                  <a:lnTo>
                    <a:pt x="116" y="1760"/>
                  </a:lnTo>
                  <a:lnTo>
                    <a:pt x="81" y="1680"/>
                  </a:lnTo>
                  <a:lnTo>
                    <a:pt x="53" y="1596"/>
                  </a:lnTo>
                  <a:lnTo>
                    <a:pt x="29" y="1509"/>
                  </a:lnTo>
                  <a:lnTo>
                    <a:pt x="14" y="1421"/>
                  </a:lnTo>
                  <a:lnTo>
                    <a:pt x="3" y="1331"/>
                  </a:lnTo>
                  <a:lnTo>
                    <a:pt x="0" y="1238"/>
                  </a:lnTo>
                  <a:lnTo>
                    <a:pt x="3" y="1146"/>
                  </a:lnTo>
                  <a:lnTo>
                    <a:pt x="14" y="1055"/>
                  </a:lnTo>
                  <a:lnTo>
                    <a:pt x="29" y="967"/>
                  </a:lnTo>
                  <a:lnTo>
                    <a:pt x="53" y="881"/>
                  </a:lnTo>
                  <a:lnTo>
                    <a:pt x="81" y="798"/>
                  </a:lnTo>
                  <a:lnTo>
                    <a:pt x="116" y="717"/>
                  </a:lnTo>
                  <a:lnTo>
                    <a:pt x="155" y="639"/>
                  </a:lnTo>
                  <a:lnTo>
                    <a:pt x="200" y="565"/>
                  </a:lnTo>
                  <a:lnTo>
                    <a:pt x="250" y="494"/>
                  </a:lnTo>
                  <a:lnTo>
                    <a:pt x="304" y="427"/>
                  </a:lnTo>
                  <a:lnTo>
                    <a:pt x="363" y="363"/>
                  </a:lnTo>
                  <a:lnTo>
                    <a:pt x="426" y="304"/>
                  </a:lnTo>
                  <a:lnTo>
                    <a:pt x="493" y="249"/>
                  </a:lnTo>
                  <a:lnTo>
                    <a:pt x="564" y="200"/>
                  </a:lnTo>
                  <a:lnTo>
                    <a:pt x="639" y="154"/>
                  </a:lnTo>
                  <a:lnTo>
                    <a:pt x="717" y="115"/>
                  </a:lnTo>
                  <a:lnTo>
                    <a:pt x="797" y="81"/>
                  </a:lnTo>
                  <a:lnTo>
                    <a:pt x="881" y="52"/>
                  </a:lnTo>
                  <a:lnTo>
                    <a:pt x="968" y="30"/>
                  </a:lnTo>
                  <a:lnTo>
                    <a:pt x="1056" y="13"/>
                  </a:lnTo>
                  <a:lnTo>
                    <a:pt x="1146" y="3"/>
                  </a:lnTo>
                  <a:lnTo>
                    <a:pt x="1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395"/>
            <p:cNvSpPr>
              <a:spLocks/>
            </p:cNvSpPr>
            <p:nvPr/>
          </p:nvSpPr>
          <p:spPr bwMode="auto">
            <a:xfrm>
              <a:off x="7645400" y="4419600"/>
              <a:ext cx="47625" cy="103188"/>
            </a:xfrm>
            <a:custGeom>
              <a:avLst/>
              <a:gdLst>
                <a:gd name="T0" fmla="*/ 66 w 292"/>
                <a:gd name="T1" fmla="*/ 0 h 648"/>
                <a:gd name="T2" fmla="*/ 83 w 292"/>
                <a:gd name="T3" fmla="*/ 1 h 648"/>
                <a:gd name="T4" fmla="*/ 100 w 292"/>
                <a:gd name="T5" fmla="*/ 6 h 648"/>
                <a:gd name="T6" fmla="*/ 116 w 292"/>
                <a:gd name="T7" fmla="*/ 17 h 648"/>
                <a:gd name="T8" fmla="*/ 127 w 292"/>
                <a:gd name="T9" fmla="*/ 30 h 648"/>
                <a:gd name="T10" fmla="*/ 166 w 292"/>
                <a:gd name="T11" fmla="*/ 93 h 648"/>
                <a:gd name="T12" fmla="*/ 199 w 292"/>
                <a:gd name="T13" fmla="*/ 157 h 648"/>
                <a:gd name="T14" fmla="*/ 226 w 292"/>
                <a:gd name="T15" fmla="*/ 224 h 648"/>
                <a:gd name="T16" fmla="*/ 250 w 292"/>
                <a:gd name="T17" fmla="*/ 292 h 648"/>
                <a:gd name="T18" fmla="*/ 268 w 292"/>
                <a:gd name="T19" fmla="*/ 362 h 648"/>
                <a:gd name="T20" fmla="*/ 282 w 292"/>
                <a:gd name="T21" fmla="*/ 434 h 648"/>
                <a:gd name="T22" fmla="*/ 289 w 292"/>
                <a:gd name="T23" fmla="*/ 506 h 648"/>
                <a:gd name="T24" fmla="*/ 292 w 292"/>
                <a:gd name="T25" fmla="*/ 578 h 648"/>
                <a:gd name="T26" fmla="*/ 289 w 292"/>
                <a:gd name="T27" fmla="*/ 597 h 648"/>
                <a:gd name="T28" fmla="*/ 283 w 292"/>
                <a:gd name="T29" fmla="*/ 613 h 648"/>
                <a:gd name="T30" fmla="*/ 271 w 292"/>
                <a:gd name="T31" fmla="*/ 628 h 648"/>
                <a:gd name="T32" fmla="*/ 257 w 292"/>
                <a:gd name="T33" fmla="*/ 639 h 648"/>
                <a:gd name="T34" fmla="*/ 241 w 292"/>
                <a:gd name="T35" fmla="*/ 645 h 648"/>
                <a:gd name="T36" fmla="*/ 222 w 292"/>
                <a:gd name="T37" fmla="*/ 648 h 648"/>
                <a:gd name="T38" fmla="*/ 204 w 292"/>
                <a:gd name="T39" fmla="*/ 645 h 648"/>
                <a:gd name="T40" fmla="*/ 187 w 292"/>
                <a:gd name="T41" fmla="*/ 639 h 648"/>
                <a:gd name="T42" fmla="*/ 173 w 292"/>
                <a:gd name="T43" fmla="*/ 628 h 648"/>
                <a:gd name="T44" fmla="*/ 161 w 292"/>
                <a:gd name="T45" fmla="*/ 613 h 648"/>
                <a:gd name="T46" fmla="*/ 155 w 292"/>
                <a:gd name="T47" fmla="*/ 597 h 648"/>
                <a:gd name="T48" fmla="*/ 152 w 292"/>
                <a:gd name="T49" fmla="*/ 578 h 648"/>
                <a:gd name="T50" fmla="*/ 150 w 292"/>
                <a:gd name="T51" fmla="*/ 507 h 648"/>
                <a:gd name="T52" fmla="*/ 140 w 292"/>
                <a:gd name="T53" fmla="*/ 436 h 648"/>
                <a:gd name="T54" fmla="*/ 126 w 292"/>
                <a:gd name="T55" fmla="*/ 367 h 648"/>
                <a:gd name="T56" fmla="*/ 105 w 292"/>
                <a:gd name="T57" fmla="*/ 298 h 648"/>
                <a:gd name="T58" fmla="*/ 80 w 292"/>
                <a:gd name="T59" fmla="*/ 233 h 648"/>
                <a:gd name="T60" fmla="*/ 48 w 292"/>
                <a:gd name="T61" fmla="*/ 169 h 648"/>
                <a:gd name="T62" fmla="*/ 12 w 292"/>
                <a:gd name="T63" fmla="*/ 107 h 648"/>
                <a:gd name="T64" fmla="*/ 3 w 292"/>
                <a:gd name="T65" fmla="*/ 91 h 648"/>
                <a:gd name="T66" fmla="*/ 0 w 292"/>
                <a:gd name="T67" fmla="*/ 73 h 648"/>
                <a:gd name="T68" fmla="*/ 1 w 292"/>
                <a:gd name="T69" fmla="*/ 55 h 648"/>
                <a:gd name="T70" fmla="*/ 7 w 292"/>
                <a:gd name="T71" fmla="*/ 38 h 648"/>
                <a:gd name="T72" fmla="*/ 17 w 292"/>
                <a:gd name="T73" fmla="*/ 23 h 648"/>
                <a:gd name="T74" fmla="*/ 31 w 292"/>
                <a:gd name="T75" fmla="*/ 11 h 648"/>
                <a:gd name="T76" fmla="*/ 48 w 292"/>
                <a:gd name="T77" fmla="*/ 3 h 648"/>
                <a:gd name="T78" fmla="*/ 66 w 292"/>
                <a:gd name="T79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" h="648">
                  <a:moveTo>
                    <a:pt x="66" y="0"/>
                  </a:moveTo>
                  <a:lnTo>
                    <a:pt x="83" y="1"/>
                  </a:lnTo>
                  <a:lnTo>
                    <a:pt x="100" y="6"/>
                  </a:lnTo>
                  <a:lnTo>
                    <a:pt x="116" y="17"/>
                  </a:lnTo>
                  <a:lnTo>
                    <a:pt x="127" y="30"/>
                  </a:lnTo>
                  <a:lnTo>
                    <a:pt x="166" y="93"/>
                  </a:lnTo>
                  <a:lnTo>
                    <a:pt x="199" y="157"/>
                  </a:lnTo>
                  <a:lnTo>
                    <a:pt x="226" y="224"/>
                  </a:lnTo>
                  <a:lnTo>
                    <a:pt x="250" y="292"/>
                  </a:lnTo>
                  <a:lnTo>
                    <a:pt x="268" y="362"/>
                  </a:lnTo>
                  <a:lnTo>
                    <a:pt x="282" y="434"/>
                  </a:lnTo>
                  <a:lnTo>
                    <a:pt x="289" y="506"/>
                  </a:lnTo>
                  <a:lnTo>
                    <a:pt x="292" y="578"/>
                  </a:lnTo>
                  <a:lnTo>
                    <a:pt x="289" y="597"/>
                  </a:lnTo>
                  <a:lnTo>
                    <a:pt x="283" y="613"/>
                  </a:lnTo>
                  <a:lnTo>
                    <a:pt x="271" y="628"/>
                  </a:lnTo>
                  <a:lnTo>
                    <a:pt x="257" y="639"/>
                  </a:lnTo>
                  <a:lnTo>
                    <a:pt x="241" y="645"/>
                  </a:lnTo>
                  <a:lnTo>
                    <a:pt x="222" y="648"/>
                  </a:lnTo>
                  <a:lnTo>
                    <a:pt x="204" y="645"/>
                  </a:lnTo>
                  <a:lnTo>
                    <a:pt x="187" y="639"/>
                  </a:lnTo>
                  <a:lnTo>
                    <a:pt x="173" y="628"/>
                  </a:lnTo>
                  <a:lnTo>
                    <a:pt x="161" y="613"/>
                  </a:lnTo>
                  <a:lnTo>
                    <a:pt x="155" y="597"/>
                  </a:lnTo>
                  <a:lnTo>
                    <a:pt x="152" y="578"/>
                  </a:lnTo>
                  <a:lnTo>
                    <a:pt x="150" y="507"/>
                  </a:lnTo>
                  <a:lnTo>
                    <a:pt x="140" y="436"/>
                  </a:lnTo>
                  <a:lnTo>
                    <a:pt x="126" y="367"/>
                  </a:lnTo>
                  <a:lnTo>
                    <a:pt x="105" y="298"/>
                  </a:lnTo>
                  <a:lnTo>
                    <a:pt x="80" y="233"/>
                  </a:lnTo>
                  <a:lnTo>
                    <a:pt x="48" y="169"/>
                  </a:lnTo>
                  <a:lnTo>
                    <a:pt x="12" y="107"/>
                  </a:lnTo>
                  <a:lnTo>
                    <a:pt x="3" y="91"/>
                  </a:lnTo>
                  <a:lnTo>
                    <a:pt x="0" y="73"/>
                  </a:lnTo>
                  <a:lnTo>
                    <a:pt x="1" y="55"/>
                  </a:lnTo>
                  <a:lnTo>
                    <a:pt x="7" y="38"/>
                  </a:lnTo>
                  <a:lnTo>
                    <a:pt x="17" y="23"/>
                  </a:lnTo>
                  <a:lnTo>
                    <a:pt x="31" y="11"/>
                  </a:lnTo>
                  <a:lnTo>
                    <a:pt x="48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396"/>
            <p:cNvSpPr>
              <a:spLocks/>
            </p:cNvSpPr>
            <p:nvPr/>
          </p:nvSpPr>
          <p:spPr bwMode="auto">
            <a:xfrm>
              <a:off x="7618413" y="4387850"/>
              <a:ext cx="26987" cy="26988"/>
            </a:xfrm>
            <a:custGeom>
              <a:avLst/>
              <a:gdLst>
                <a:gd name="T0" fmla="*/ 64 w 172"/>
                <a:gd name="T1" fmla="*/ 0 h 167"/>
                <a:gd name="T2" fmla="*/ 82 w 172"/>
                <a:gd name="T3" fmla="*/ 1 h 167"/>
                <a:gd name="T4" fmla="*/ 99 w 172"/>
                <a:gd name="T5" fmla="*/ 6 h 167"/>
                <a:gd name="T6" fmla="*/ 115 w 172"/>
                <a:gd name="T7" fmla="*/ 17 h 167"/>
                <a:gd name="T8" fmla="*/ 149 w 172"/>
                <a:gd name="T9" fmla="*/ 47 h 167"/>
                <a:gd name="T10" fmla="*/ 161 w 172"/>
                <a:gd name="T11" fmla="*/ 60 h 167"/>
                <a:gd name="T12" fmla="*/ 168 w 172"/>
                <a:gd name="T13" fmla="*/ 78 h 167"/>
                <a:gd name="T14" fmla="*/ 172 w 172"/>
                <a:gd name="T15" fmla="*/ 95 h 167"/>
                <a:gd name="T16" fmla="*/ 170 w 172"/>
                <a:gd name="T17" fmla="*/ 113 h 167"/>
                <a:gd name="T18" fmla="*/ 163 w 172"/>
                <a:gd name="T19" fmla="*/ 130 h 167"/>
                <a:gd name="T20" fmla="*/ 153 w 172"/>
                <a:gd name="T21" fmla="*/ 146 h 167"/>
                <a:gd name="T22" fmla="*/ 138 w 172"/>
                <a:gd name="T23" fmla="*/ 157 h 167"/>
                <a:gd name="T24" fmla="*/ 120 w 172"/>
                <a:gd name="T25" fmla="*/ 165 h 167"/>
                <a:gd name="T26" fmla="*/ 101 w 172"/>
                <a:gd name="T27" fmla="*/ 167 h 167"/>
                <a:gd name="T28" fmla="*/ 84 w 172"/>
                <a:gd name="T29" fmla="*/ 165 h 167"/>
                <a:gd name="T30" fmla="*/ 69 w 172"/>
                <a:gd name="T31" fmla="*/ 159 h 167"/>
                <a:gd name="T32" fmla="*/ 54 w 172"/>
                <a:gd name="T33" fmla="*/ 149 h 167"/>
                <a:gd name="T34" fmla="*/ 25 w 172"/>
                <a:gd name="T35" fmla="*/ 123 h 167"/>
                <a:gd name="T36" fmla="*/ 12 w 172"/>
                <a:gd name="T37" fmla="*/ 108 h 167"/>
                <a:gd name="T38" fmla="*/ 5 w 172"/>
                <a:gd name="T39" fmla="*/ 92 h 167"/>
                <a:gd name="T40" fmla="*/ 0 w 172"/>
                <a:gd name="T41" fmla="*/ 75 h 167"/>
                <a:gd name="T42" fmla="*/ 2 w 172"/>
                <a:gd name="T43" fmla="*/ 57 h 167"/>
                <a:gd name="T44" fmla="*/ 7 w 172"/>
                <a:gd name="T45" fmla="*/ 40 h 167"/>
                <a:gd name="T46" fmla="*/ 17 w 172"/>
                <a:gd name="T47" fmla="*/ 24 h 167"/>
                <a:gd name="T48" fmla="*/ 31 w 172"/>
                <a:gd name="T49" fmla="*/ 12 h 167"/>
                <a:gd name="T50" fmla="*/ 47 w 172"/>
                <a:gd name="T51" fmla="*/ 4 h 167"/>
                <a:gd name="T52" fmla="*/ 64 w 172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167">
                  <a:moveTo>
                    <a:pt x="64" y="0"/>
                  </a:moveTo>
                  <a:lnTo>
                    <a:pt x="82" y="1"/>
                  </a:lnTo>
                  <a:lnTo>
                    <a:pt x="99" y="6"/>
                  </a:lnTo>
                  <a:lnTo>
                    <a:pt x="115" y="17"/>
                  </a:lnTo>
                  <a:lnTo>
                    <a:pt x="149" y="47"/>
                  </a:lnTo>
                  <a:lnTo>
                    <a:pt x="161" y="60"/>
                  </a:lnTo>
                  <a:lnTo>
                    <a:pt x="168" y="78"/>
                  </a:lnTo>
                  <a:lnTo>
                    <a:pt x="172" y="95"/>
                  </a:lnTo>
                  <a:lnTo>
                    <a:pt x="170" y="113"/>
                  </a:lnTo>
                  <a:lnTo>
                    <a:pt x="163" y="130"/>
                  </a:lnTo>
                  <a:lnTo>
                    <a:pt x="153" y="146"/>
                  </a:lnTo>
                  <a:lnTo>
                    <a:pt x="138" y="157"/>
                  </a:lnTo>
                  <a:lnTo>
                    <a:pt x="120" y="165"/>
                  </a:lnTo>
                  <a:lnTo>
                    <a:pt x="101" y="167"/>
                  </a:lnTo>
                  <a:lnTo>
                    <a:pt x="84" y="165"/>
                  </a:lnTo>
                  <a:lnTo>
                    <a:pt x="69" y="159"/>
                  </a:lnTo>
                  <a:lnTo>
                    <a:pt x="54" y="149"/>
                  </a:lnTo>
                  <a:lnTo>
                    <a:pt x="25" y="123"/>
                  </a:lnTo>
                  <a:lnTo>
                    <a:pt x="12" y="108"/>
                  </a:lnTo>
                  <a:lnTo>
                    <a:pt x="5" y="92"/>
                  </a:lnTo>
                  <a:lnTo>
                    <a:pt x="0" y="75"/>
                  </a:lnTo>
                  <a:lnTo>
                    <a:pt x="2" y="57"/>
                  </a:lnTo>
                  <a:lnTo>
                    <a:pt x="7" y="40"/>
                  </a:lnTo>
                  <a:lnTo>
                    <a:pt x="17" y="24"/>
                  </a:lnTo>
                  <a:lnTo>
                    <a:pt x="31" y="12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397"/>
            <p:cNvSpPr>
              <a:spLocks noEditPoints="1"/>
            </p:cNvSpPr>
            <p:nvPr/>
          </p:nvSpPr>
          <p:spPr bwMode="auto">
            <a:xfrm>
              <a:off x="7470775" y="4403725"/>
              <a:ext cx="119062" cy="223838"/>
            </a:xfrm>
            <a:custGeom>
              <a:avLst/>
              <a:gdLst>
                <a:gd name="T0" fmla="*/ 498 w 741"/>
                <a:gd name="T1" fmla="*/ 1159 h 1410"/>
                <a:gd name="T2" fmla="*/ 584 w 741"/>
                <a:gd name="T3" fmla="*/ 1078 h 1410"/>
                <a:gd name="T4" fmla="*/ 602 w 741"/>
                <a:gd name="T5" fmla="*/ 946 h 1410"/>
                <a:gd name="T6" fmla="*/ 562 w 741"/>
                <a:gd name="T7" fmla="*/ 844 h 1410"/>
                <a:gd name="T8" fmla="*/ 482 w 741"/>
                <a:gd name="T9" fmla="*/ 779 h 1410"/>
                <a:gd name="T10" fmla="*/ 329 w 741"/>
                <a:gd name="T11" fmla="*/ 218 h 1410"/>
                <a:gd name="T12" fmla="*/ 233 w 741"/>
                <a:gd name="T13" fmla="*/ 253 h 1410"/>
                <a:gd name="T14" fmla="*/ 177 w 741"/>
                <a:gd name="T15" fmla="*/ 326 h 1410"/>
                <a:gd name="T16" fmla="*/ 177 w 741"/>
                <a:gd name="T17" fmla="*/ 437 h 1410"/>
                <a:gd name="T18" fmla="*/ 234 w 741"/>
                <a:gd name="T19" fmla="*/ 515 h 1410"/>
                <a:gd name="T20" fmla="*/ 329 w 741"/>
                <a:gd name="T21" fmla="*/ 565 h 1410"/>
                <a:gd name="T22" fmla="*/ 407 w 741"/>
                <a:gd name="T23" fmla="*/ 2 h 1410"/>
                <a:gd name="T24" fmla="*/ 439 w 741"/>
                <a:gd name="T25" fmla="*/ 36 h 1410"/>
                <a:gd name="T26" fmla="*/ 533 w 741"/>
                <a:gd name="T27" fmla="*/ 94 h 1410"/>
                <a:gd name="T28" fmla="*/ 646 w 741"/>
                <a:gd name="T29" fmla="*/ 127 h 1410"/>
                <a:gd name="T30" fmla="*/ 707 w 741"/>
                <a:gd name="T31" fmla="*/ 180 h 1410"/>
                <a:gd name="T32" fmla="*/ 699 w 741"/>
                <a:gd name="T33" fmla="*/ 240 h 1410"/>
                <a:gd name="T34" fmla="*/ 649 w 741"/>
                <a:gd name="T35" fmla="*/ 276 h 1410"/>
                <a:gd name="T36" fmla="*/ 596 w 741"/>
                <a:gd name="T37" fmla="*/ 256 h 1410"/>
                <a:gd name="T38" fmla="*/ 505 w 741"/>
                <a:gd name="T39" fmla="*/ 222 h 1410"/>
                <a:gd name="T40" fmla="*/ 466 w 741"/>
                <a:gd name="T41" fmla="*/ 615 h 1410"/>
                <a:gd name="T42" fmla="*/ 574 w 741"/>
                <a:gd name="T43" fmla="*/ 665 h 1410"/>
                <a:gd name="T44" fmla="*/ 666 w 741"/>
                <a:gd name="T45" fmla="*/ 739 h 1410"/>
                <a:gd name="T46" fmla="*/ 726 w 741"/>
                <a:gd name="T47" fmla="*/ 851 h 1410"/>
                <a:gd name="T48" fmla="*/ 739 w 741"/>
                <a:gd name="T49" fmla="*/ 1013 h 1410"/>
                <a:gd name="T50" fmla="*/ 690 w 741"/>
                <a:gd name="T51" fmla="*/ 1165 h 1410"/>
                <a:gd name="T52" fmla="*/ 586 w 741"/>
                <a:gd name="T53" fmla="*/ 1264 h 1410"/>
                <a:gd name="T54" fmla="*/ 439 w 741"/>
                <a:gd name="T55" fmla="*/ 1312 h 1410"/>
                <a:gd name="T56" fmla="*/ 419 w 741"/>
                <a:gd name="T57" fmla="*/ 1403 h 1410"/>
                <a:gd name="T58" fmla="*/ 367 w 741"/>
                <a:gd name="T59" fmla="*/ 1403 h 1410"/>
                <a:gd name="T60" fmla="*/ 350 w 741"/>
                <a:gd name="T61" fmla="*/ 1317 h 1410"/>
                <a:gd name="T62" fmla="*/ 204 w 741"/>
                <a:gd name="T63" fmla="*/ 1296 h 1410"/>
                <a:gd name="T64" fmla="*/ 66 w 741"/>
                <a:gd name="T65" fmla="*/ 1226 h 1410"/>
                <a:gd name="T66" fmla="*/ 3 w 741"/>
                <a:gd name="T67" fmla="*/ 1142 h 1410"/>
                <a:gd name="T68" fmla="*/ 20 w 741"/>
                <a:gd name="T69" fmla="*/ 1071 h 1410"/>
                <a:gd name="T70" fmla="*/ 74 w 741"/>
                <a:gd name="T71" fmla="*/ 1045 h 1410"/>
                <a:gd name="T72" fmla="*/ 120 w 741"/>
                <a:gd name="T73" fmla="*/ 1081 h 1410"/>
                <a:gd name="T74" fmla="*/ 191 w 741"/>
                <a:gd name="T75" fmla="*/ 1138 h 1410"/>
                <a:gd name="T76" fmla="*/ 310 w 741"/>
                <a:gd name="T77" fmla="*/ 1178 h 1410"/>
                <a:gd name="T78" fmla="*/ 291 w 741"/>
                <a:gd name="T79" fmla="*/ 704 h 1410"/>
                <a:gd name="T80" fmla="*/ 182 w 741"/>
                <a:gd name="T81" fmla="*/ 654 h 1410"/>
                <a:gd name="T82" fmla="*/ 91 w 741"/>
                <a:gd name="T83" fmla="*/ 580 h 1410"/>
                <a:gd name="T84" fmla="*/ 38 w 741"/>
                <a:gd name="T85" fmla="*/ 469 h 1410"/>
                <a:gd name="T86" fmla="*/ 39 w 741"/>
                <a:gd name="T87" fmla="*/ 314 h 1410"/>
                <a:gd name="T88" fmla="*/ 99 w 741"/>
                <a:gd name="T89" fmla="*/ 195 h 1410"/>
                <a:gd name="T90" fmla="*/ 198 w 741"/>
                <a:gd name="T91" fmla="*/ 124 h 1410"/>
                <a:gd name="T92" fmla="*/ 318 w 741"/>
                <a:gd name="T93" fmla="*/ 91 h 1410"/>
                <a:gd name="T94" fmla="*/ 357 w 741"/>
                <a:gd name="T95" fmla="*/ 14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1" h="1410">
                  <a:moveTo>
                    <a:pt x="432" y="757"/>
                  </a:moveTo>
                  <a:lnTo>
                    <a:pt x="432" y="1178"/>
                  </a:lnTo>
                  <a:lnTo>
                    <a:pt x="467" y="1171"/>
                  </a:lnTo>
                  <a:lnTo>
                    <a:pt x="498" y="1159"/>
                  </a:lnTo>
                  <a:lnTo>
                    <a:pt x="524" y="1144"/>
                  </a:lnTo>
                  <a:lnTo>
                    <a:pt x="549" y="1126"/>
                  </a:lnTo>
                  <a:lnTo>
                    <a:pt x="568" y="1104"/>
                  </a:lnTo>
                  <a:lnTo>
                    <a:pt x="584" y="1078"/>
                  </a:lnTo>
                  <a:lnTo>
                    <a:pt x="595" y="1048"/>
                  </a:lnTo>
                  <a:lnTo>
                    <a:pt x="602" y="1016"/>
                  </a:lnTo>
                  <a:lnTo>
                    <a:pt x="604" y="980"/>
                  </a:lnTo>
                  <a:lnTo>
                    <a:pt x="602" y="946"/>
                  </a:lnTo>
                  <a:lnTo>
                    <a:pt x="597" y="916"/>
                  </a:lnTo>
                  <a:lnTo>
                    <a:pt x="588" y="889"/>
                  </a:lnTo>
                  <a:lnTo>
                    <a:pt x="577" y="865"/>
                  </a:lnTo>
                  <a:lnTo>
                    <a:pt x="562" y="844"/>
                  </a:lnTo>
                  <a:lnTo>
                    <a:pt x="545" y="825"/>
                  </a:lnTo>
                  <a:lnTo>
                    <a:pt x="525" y="808"/>
                  </a:lnTo>
                  <a:lnTo>
                    <a:pt x="504" y="793"/>
                  </a:lnTo>
                  <a:lnTo>
                    <a:pt x="482" y="779"/>
                  </a:lnTo>
                  <a:lnTo>
                    <a:pt x="457" y="768"/>
                  </a:lnTo>
                  <a:lnTo>
                    <a:pt x="432" y="757"/>
                  </a:lnTo>
                  <a:close/>
                  <a:moveTo>
                    <a:pt x="356" y="214"/>
                  </a:moveTo>
                  <a:lnTo>
                    <a:pt x="329" y="218"/>
                  </a:lnTo>
                  <a:lnTo>
                    <a:pt x="302" y="224"/>
                  </a:lnTo>
                  <a:lnTo>
                    <a:pt x="278" y="231"/>
                  </a:lnTo>
                  <a:lnTo>
                    <a:pt x="254" y="241"/>
                  </a:lnTo>
                  <a:lnTo>
                    <a:pt x="233" y="253"/>
                  </a:lnTo>
                  <a:lnTo>
                    <a:pt x="215" y="267"/>
                  </a:lnTo>
                  <a:lnTo>
                    <a:pt x="199" y="284"/>
                  </a:lnTo>
                  <a:lnTo>
                    <a:pt x="186" y="304"/>
                  </a:lnTo>
                  <a:lnTo>
                    <a:pt x="177" y="326"/>
                  </a:lnTo>
                  <a:lnTo>
                    <a:pt x="171" y="352"/>
                  </a:lnTo>
                  <a:lnTo>
                    <a:pt x="169" y="379"/>
                  </a:lnTo>
                  <a:lnTo>
                    <a:pt x="171" y="410"/>
                  </a:lnTo>
                  <a:lnTo>
                    <a:pt x="177" y="437"/>
                  </a:lnTo>
                  <a:lnTo>
                    <a:pt x="186" y="460"/>
                  </a:lnTo>
                  <a:lnTo>
                    <a:pt x="200" y="481"/>
                  </a:lnTo>
                  <a:lnTo>
                    <a:pt x="216" y="500"/>
                  </a:lnTo>
                  <a:lnTo>
                    <a:pt x="234" y="515"/>
                  </a:lnTo>
                  <a:lnTo>
                    <a:pt x="255" y="530"/>
                  </a:lnTo>
                  <a:lnTo>
                    <a:pt x="278" y="543"/>
                  </a:lnTo>
                  <a:lnTo>
                    <a:pt x="303" y="555"/>
                  </a:lnTo>
                  <a:lnTo>
                    <a:pt x="329" y="565"/>
                  </a:lnTo>
                  <a:lnTo>
                    <a:pt x="356" y="576"/>
                  </a:lnTo>
                  <a:lnTo>
                    <a:pt x="356" y="214"/>
                  </a:lnTo>
                  <a:close/>
                  <a:moveTo>
                    <a:pt x="395" y="0"/>
                  </a:moveTo>
                  <a:lnTo>
                    <a:pt x="407" y="2"/>
                  </a:lnTo>
                  <a:lnTo>
                    <a:pt x="419" y="7"/>
                  </a:lnTo>
                  <a:lnTo>
                    <a:pt x="430" y="14"/>
                  </a:lnTo>
                  <a:lnTo>
                    <a:pt x="436" y="24"/>
                  </a:lnTo>
                  <a:lnTo>
                    <a:pt x="439" y="36"/>
                  </a:lnTo>
                  <a:lnTo>
                    <a:pt x="439" y="84"/>
                  </a:lnTo>
                  <a:lnTo>
                    <a:pt x="470" y="86"/>
                  </a:lnTo>
                  <a:lnTo>
                    <a:pt x="501" y="89"/>
                  </a:lnTo>
                  <a:lnTo>
                    <a:pt x="533" y="94"/>
                  </a:lnTo>
                  <a:lnTo>
                    <a:pt x="564" y="100"/>
                  </a:lnTo>
                  <a:lnTo>
                    <a:pt x="594" y="108"/>
                  </a:lnTo>
                  <a:lnTo>
                    <a:pt x="620" y="117"/>
                  </a:lnTo>
                  <a:lnTo>
                    <a:pt x="646" y="127"/>
                  </a:lnTo>
                  <a:lnTo>
                    <a:pt x="667" y="138"/>
                  </a:lnTo>
                  <a:lnTo>
                    <a:pt x="685" y="151"/>
                  </a:lnTo>
                  <a:lnTo>
                    <a:pt x="699" y="166"/>
                  </a:lnTo>
                  <a:lnTo>
                    <a:pt x="707" y="180"/>
                  </a:lnTo>
                  <a:lnTo>
                    <a:pt x="711" y="197"/>
                  </a:lnTo>
                  <a:lnTo>
                    <a:pt x="709" y="210"/>
                  </a:lnTo>
                  <a:lnTo>
                    <a:pt x="705" y="225"/>
                  </a:lnTo>
                  <a:lnTo>
                    <a:pt x="699" y="240"/>
                  </a:lnTo>
                  <a:lnTo>
                    <a:pt x="690" y="254"/>
                  </a:lnTo>
                  <a:lnTo>
                    <a:pt x="679" y="266"/>
                  </a:lnTo>
                  <a:lnTo>
                    <a:pt x="665" y="273"/>
                  </a:lnTo>
                  <a:lnTo>
                    <a:pt x="649" y="276"/>
                  </a:lnTo>
                  <a:lnTo>
                    <a:pt x="637" y="275"/>
                  </a:lnTo>
                  <a:lnTo>
                    <a:pt x="625" y="271"/>
                  </a:lnTo>
                  <a:lnTo>
                    <a:pt x="612" y="263"/>
                  </a:lnTo>
                  <a:lnTo>
                    <a:pt x="596" y="256"/>
                  </a:lnTo>
                  <a:lnTo>
                    <a:pt x="578" y="247"/>
                  </a:lnTo>
                  <a:lnTo>
                    <a:pt x="556" y="238"/>
                  </a:lnTo>
                  <a:lnTo>
                    <a:pt x="533" y="229"/>
                  </a:lnTo>
                  <a:lnTo>
                    <a:pt x="505" y="222"/>
                  </a:lnTo>
                  <a:lnTo>
                    <a:pt x="474" y="217"/>
                  </a:lnTo>
                  <a:lnTo>
                    <a:pt x="439" y="212"/>
                  </a:lnTo>
                  <a:lnTo>
                    <a:pt x="439" y="605"/>
                  </a:lnTo>
                  <a:lnTo>
                    <a:pt x="466" y="615"/>
                  </a:lnTo>
                  <a:lnTo>
                    <a:pt x="494" y="626"/>
                  </a:lnTo>
                  <a:lnTo>
                    <a:pt x="521" y="638"/>
                  </a:lnTo>
                  <a:lnTo>
                    <a:pt x="548" y="651"/>
                  </a:lnTo>
                  <a:lnTo>
                    <a:pt x="574" y="665"/>
                  </a:lnTo>
                  <a:lnTo>
                    <a:pt x="599" y="680"/>
                  </a:lnTo>
                  <a:lnTo>
                    <a:pt x="623" y="698"/>
                  </a:lnTo>
                  <a:lnTo>
                    <a:pt x="646" y="718"/>
                  </a:lnTo>
                  <a:lnTo>
                    <a:pt x="666" y="739"/>
                  </a:lnTo>
                  <a:lnTo>
                    <a:pt x="685" y="762"/>
                  </a:lnTo>
                  <a:lnTo>
                    <a:pt x="701" y="789"/>
                  </a:lnTo>
                  <a:lnTo>
                    <a:pt x="715" y="818"/>
                  </a:lnTo>
                  <a:lnTo>
                    <a:pt x="726" y="851"/>
                  </a:lnTo>
                  <a:lnTo>
                    <a:pt x="735" y="886"/>
                  </a:lnTo>
                  <a:lnTo>
                    <a:pt x="740" y="924"/>
                  </a:lnTo>
                  <a:lnTo>
                    <a:pt x="741" y="966"/>
                  </a:lnTo>
                  <a:lnTo>
                    <a:pt x="739" y="1013"/>
                  </a:lnTo>
                  <a:lnTo>
                    <a:pt x="733" y="1056"/>
                  </a:lnTo>
                  <a:lnTo>
                    <a:pt x="723" y="1096"/>
                  </a:lnTo>
                  <a:lnTo>
                    <a:pt x="708" y="1132"/>
                  </a:lnTo>
                  <a:lnTo>
                    <a:pt x="690" y="1165"/>
                  </a:lnTo>
                  <a:lnTo>
                    <a:pt x="669" y="1195"/>
                  </a:lnTo>
                  <a:lnTo>
                    <a:pt x="645" y="1222"/>
                  </a:lnTo>
                  <a:lnTo>
                    <a:pt x="617" y="1245"/>
                  </a:lnTo>
                  <a:lnTo>
                    <a:pt x="586" y="1264"/>
                  </a:lnTo>
                  <a:lnTo>
                    <a:pt x="553" y="1281"/>
                  </a:lnTo>
                  <a:lnTo>
                    <a:pt x="517" y="1295"/>
                  </a:lnTo>
                  <a:lnTo>
                    <a:pt x="480" y="1305"/>
                  </a:lnTo>
                  <a:lnTo>
                    <a:pt x="439" y="1312"/>
                  </a:lnTo>
                  <a:lnTo>
                    <a:pt x="439" y="1374"/>
                  </a:lnTo>
                  <a:lnTo>
                    <a:pt x="436" y="1386"/>
                  </a:lnTo>
                  <a:lnTo>
                    <a:pt x="430" y="1395"/>
                  </a:lnTo>
                  <a:lnTo>
                    <a:pt x="419" y="1403"/>
                  </a:lnTo>
                  <a:lnTo>
                    <a:pt x="407" y="1408"/>
                  </a:lnTo>
                  <a:lnTo>
                    <a:pt x="395" y="1410"/>
                  </a:lnTo>
                  <a:lnTo>
                    <a:pt x="380" y="1408"/>
                  </a:lnTo>
                  <a:lnTo>
                    <a:pt x="367" y="1403"/>
                  </a:lnTo>
                  <a:lnTo>
                    <a:pt x="357" y="1395"/>
                  </a:lnTo>
                  <a:lnTo>
                    <a:pt x="352" y="1386"/>
                  </a:lnTo>
                  <a:lnTo>
                    <a:pt x="350" y="1374"/>
                  </a:lnTo>
                  <a:lnTo>
                    <a:pt x="350" y="1317"/>
                  </a:lnTo>
                  <a:lnTo>
                    <a:pt x="350" y="1317"/>
                  </a:lnTo>
                  <a:lnTo>
                    <a:pt x="298" y="1314"/>
                  </a:lnTo>
                  <a:lnTo>
                    <a:pt x="249" y="1307"/>
                  </a:lnTo>
                  <a:lnTo>
                    <a:pt x="204" y="1296"/>
                  </a:lnTo>
                  <a:lnTo>
                    <a:pt x="163" y="1281"/>
                  </a:lnTo>
                  <a:lnTo>
                    <a:pt x="127" y="1264"/>
                  </a:lnTo>
                  <a:lnTo>
                    <a:pt x="94" y="1246"/>
                  </a:lnTo>
                  <a:lnTo>
                    <a:pt x="66" y="1226"/>
                  </a:lnTo>
                  <a:lnTo>
                    <a:pt x="43" y="1205"/>
                  </a:lnTo>
                  <a:lnTo>
                    <a:pt x="24" y="1183"/>
                  </a:lnTo>
                  <a:lnTo>
                    <a:pt x="11" y="1162"/>
                  </a:lnTo>
                  <a:lnTo>
                    <a:pt x="3" y="1142"/>
                  </a:lnTo>
                  <a:lnTo>
                    <a:pt x="0" y="1123"/>
                  </a:lnTo>
                  <a:lnTo>
                    <a:pt x="2" y="1105"/>
                  </a:lnTo>
                  <a:lnTo>
                    <a:pt x="10" y="1087"/>
                  </a:lnTo>
                  <a:lnTo>
                    <a:pt x="20" y="1071"/>
                  </a:lnTo>
                  <a:lnTo>
                    <a:pt x="33" y="1057"/>
                  </a:lnTo>
                  <a:lnTo>
                    <a:pt x="48" y="1047"/>
                  </a:lnTo>
                  <a:lnTo>
                    <a:pt x="64" y="1044"/>
                  </a:lnTo>
                  <a:lnTo>
                    <a:pt x="74" y="1045"/>
                  </a:lnTo>
                  <a:lnTo>
                    <a:pt x="84" y="1050"/>
                  </a:lnTo>
                  <a:lnTo>
                    <a:pt x="96" y="1059"/>
                  </a:lnTo>
                  <a:lnTo>
                    <a:pt x="107" y="1070"/>
                  </a:lnTo>
                  <a:lnTo>
                    <a:pt x="120" y="1081"/>
                  </a:lnTo>
                  <a:lnTo>
                    <a:pt x="135" y="1095"/>
                  </a:lnTo>
                  <a:lnTo>
                    <a:pt x="151" y="1109"/>
                  </a:lnTo>
                  <a:lnTo>
                    <a:pt x="170" y="1124"/>
                  </a:lnTo>
                  <a:lnTo>
                    <a:pt x="191" y="1138"/>
                  </a:lnTo>
                  <a:lnTo>
                    <a:pt x="216" y="1150"/>
                  </a:lnTo>
                  <a:lnTo>
                    <a:pt x="244" y="1162"/>
                  </a:lnTo>
                  <a:lnTo>
                    <a:pt x="274" y="1171"/>
                  </a:lnTo>
                  <a:lnTo>
                    <a:pt x="310" y="1178"/>
                  </a:lnTo>
                  <a:lnTo>
                    <a:pt x="350" y="1181"/>
                  </a:lnTo>
                  <a:lnTo>
                    <a:pt x="350" y="724"/>
                  </a:lnTo>
                  <a:lnTo>
                    <a:pt x="320" y="713"/>
                  </a:lnTo>
                  <a:lnTo>
                    <a:pt x="291" y="704"/>
                  </a:lnTo>
                  <a:lnTo>
                    <a:pt x="263" y="692"/>
                  </a:lnTo>
                  <a:lnTo>
                    <a:pt x="235" y="680"/>
                  </a:lnTo>
                  <a:lnTo>
                    <a:pt x="207" y="668"/>
                  </a:lnTo>
                  <a:lnTo>
                    <a:pt x="182" y="654"/>
                  </a:lnTo>
                  <a:lnTo>
                    <a:pt x="156" y="639"/>
                  </a:lnTo>
                  <a:lnTo>
                    <a:pt x="133" y="621"/>
                  </a:lnTo>
                  <a:lnTo>
                    <a:pt x="111" y="602"/>
                  </a:lnTo>
                  <a:lnTo>
                    <a:pt x="91" y="580"/>
                  </a:lnTo>
                  <a:lnTo>
                    <a:pt x="74" y="557"/>
                  </a:lnTo>
                  <a:lnTo>
                    <a:pt x="60" y="530"/>
                  </a:lnTo>
                  <a:lnTo>
                    <a:pt x="48" y="501"/>
                  </a:lnTo>
                  <a:lnTo>
                    <a:pt x="38" y="469"/>
                  </a:lnTo>
                  <a:lnTo>
                    <a:pt x="33" y="432"/>
                  </a:lnTo>
                  <a:lnTo>
                    <a:pt x="31" y="393"/>
                  </a:lnTo>
                  <a:lnTo>
                    <a:pt x="33" y="352"/>
                  </a:lnTo>
                  <a:lnTo>
                    <a:pt x="39" y="314"/>
                  </a:lnTo>
                  <a:lnTo>
                    <a:pt x="49" y="279"/>
                  </a:lnTo>
                  <a:lnTo>
                    <a:pt x="63" y="248"/>
                  </a:lnTo>
                  <a:lnTo>
                    <a:pt x="79" y="221"/>
                  </a:lnTo>
                  <a:lnTo>
                    <a:pt x="99" y="195"/>
                  </a:lnTo>
                  <a:lnTo>
                    <a:pt x="120" y="174"/>
                  </a:lnTo>
                  <a:lnTo>
                    <a:pt x="145" y="155"/>
                  </a:lnTo>
                  <a:lnTo>
                    <a:pt x="170" y="138"/>
                  </a:lnTo>
                  <a:lnTo>
                    <a:pt x="198" y="124"/>
                  </a:lnTo>
                  <a:lnTo>
                    <a:pt x="227" y="112"/>
                  </a:lnTo>
                  <a:lnTo>
                    <a:pt x="256" y="104"/>
                  </a:lnTo>
                  <a:lnTo>
                    <a:pt x="287" y="96"/>
                  </a:lnTo>
                  <a:lnTo>
                    <a:pt x="318" y="91"/>
                  </a:lnTo>
                  <a:lnTo>
                    <a:pt x="350" y="87"/>
                  </a:lnTo>
                  <a:lnTo>
                    <a:pt x="350" y="36"/>
                  </a:lnTo>
                  <a:lnTo>
                    <a:pt x="352" y="24"/>
                  </a:lnTo>
                  <a:lnTo>
                    <a:pt x="357" y="14"/>
                  </a:lnTo>
                  <a:lnTo>
                    <a:pt x="367" y="7"/>
                  </a:lnTo>
                  <a:lnTo>
                    <a:pt x="380" y="2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2" name="Group 1081"/>
          <p:cNvGrpSpPr/>
          <p:nvPr/>
        </p:nvGrpSpPr>
        <p:grpSpPr>
          <a:xfrm>
            <a:off x="6417834" y="4232922"/>
            <a:ext cx="282575" cy="555625"/>
            <a:chOff x="6364288" y="4233863"/>
            <a:chExt cx="28257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9" name="Freeform 402"/>
            <p:cNvSpPr>
              <a:spLocks noEditPoints="1"/>
            </p:cNvSpPr>
            <p:nvPr/>
          </p:nvSpPr>
          <p:spPr bwMode="auto">
            <a:xfrm>
              <a:off x="6364288" y="4233863"/>
              <a:ext cx="282575" cy="555625"/>
            </a:xfrm>
            <a:custGeom>
              <a:avLst/>
              <a:gdLst>
                <a:gd name="T0" fmla="*/ 142 w 1779"/>
                <a:gd name="T1" fmla="*/ 3274 h 3504"/>
                <a:gd name="T2" fmla="*/ 142 w 1779"/>
                <a:gd name="T3" fmla="*/ 3355 h 3504"/>
                <a:gd name="T4" fmla="*/ 1620 w 1779"/>
                <a:gd name="T5" fmla="*/ 3365 h 3504"/>
                <a:gd name="T6" fmla="*/ 1639 w 1779"/>
                <a:gd name="T7" fmla="*/ 3344 h 3504"/>
                <a:gd name="T8" fmla="*/ 1630 w 1779"/>
                <a:gd name="T9" fmla="*/ 3268 h 3504"/>
                <a:gd name="T10" fmla="*/ 476 w 1779"/>
                <a:gd name="T11" fmla="*/ 2216 h 3504"/>
                <a:gd name="T12" fmla="*/ 319 w 1779"/>
                <a:gd name="T13" fmla="*/ 2369 h 3504"/>
                <a:gd name="T14" fmla="*/ 283 w 1779"/>
                <a:gd name="T15" fmla="*/ 2468 h 3504"/>
                <a:gd name="T16" fmla="*/ 1498 w 1779"/>
                <a:gd name="T17" fmla="*/ 3125 h 3504"/>
                <a:gd name="T18" fmla="*/ 1488 w 1779"/>
                <a:gd name="T19" fmla="*/ 2433 h 3504"/>
                <a:gd name="T20" fmla="*/ 1438 w 1779"/>
                <a:gd name="T21" fmla="*/ 2340 h 3504"/>
                <a:gd name="T22" fmla="*/ 476 w 1779"/>
                <a:gd name="T23" fmla="*/ 2216 h 3504"/>
                <a:gd name="T24" fmla="*/ 1148 w 1779"/>
                <a:gd name="T25" fmla="*/ 2077 h 3504"/>
                <a:gd name="T26" fmla="*/ 889 w 1779"/>
                <a:gd name="T27" fmla="*/ 1660 h 3504"/>
                <a:gd name="T28" fmla="*/ 281 w 1779"/>
                <a:gd name="T29" fmla="*/ 380 h 3504"/>
                <a:gd name="T30" fmla="*/ 291 w 1779"/>
                <a:gd name="T31" fmla="*/ 1073 h 3504"/>
                <a:gd name="T32" fmla="*/ 341 w 1779"/>
                <a:gd name="T33" fmla="*/ 1165 h 3504"/>
                <a:gd name="T34" fmla="*/ 1317 w 1779"/>
                <a:gd name="T35" fmla="*/ 1277 h 3504"/>
                <a:gd name="T36" fmla="*/ 1460 w 1779"/>
                <a:gd name="T37" fmla="*/ 1137 h 3504"/>
                <a:gd name="T38" fmla="*/ 1496 w 1779"/>
                <a:gd name="T39" fmla="*/ 1038 h 3504"/>
                <a:gd name="T40" fmla="*/ 281 w 1779"/>
                <a:gd name="T41" fmla="*/ 380 h 3504"/>
                <a:gd name="T42" fmla="*/ 142 w 1779"/>
                <a:gd name="T43" fmla="*/ 150 h 3504"/>
                <a:gd name="T44" fmla="*/ 142 w 1779"/>
                <a:gd name="T45" fmla="*/ 230 h 3504"/>
                <a:gd name="T46" fmla="*/ 1620 w 1779"/>
                <a:gd name="T47" fmla="*/ 240 h 3504"/>
                <a:gd name="T48" fmla="*/ 1639 w 1779"/>
                <a:gd name="T49" fmla="*/ 221 h 3504"/>
                <a:gd name="T50" fmla="*/ 1630 w 1779"/>
                <a:gd name="T51" fmla="*/ 143 h 3504"/>
                <a:gd name="T52" fmla="*/ 159 w 1779"/>
                <a:gd name="T53" fmla="*/ 0 h 3504"/>
                <a:gd name="T54" fmla="*/ 1682 w 1779"/>
                <a:gd name="T55" fmla="*/ 13 h 3504"/>
                <a:gd name="T56" fmla="*/ 1752 w 1779"/>
                <a:gd name="T57" fmla="*/ 71 h 3504"/>
                <a:gd name="T58" fmla="*/ 1779 w 1779"/>
                <a:gd name="T59" fmla="*/ 160 h 3504"/>
                <a:gd name="T60" fmla="*/ 1768 w 1779"/>
                <a:gd name="T61" fmla="*/ 278 h 3504"/>
                <a:gd name="T62" fmla="*/ 1717 w 1779"/>
                <a:gd name="T63" fmla="*/ 346 h 3504"/>
                <a:gd name="T64" fmla="*/ 1637 w 1779"/>
                <a:gd name="T65" fmla="*/ 379 h 3504"/>
                <a:gd name="T66" fmla="*/ 1627 w 1779"/>
                <a:gd name="T67" fmla="*/ 1096 h 3504"/>
                <a:gd name="T68" fmla="*/ 1569 w 1779"/>
                <a:gd name="T69" fmla="*/ 1225 h 3504"/>
                <a:gd name="T70" fmla="*/ 994 w 1779"/>
                <a:gd name="T71" fmla="*/ 1753 h 3504"/>
                <a:gd name="T72" fmla="*/ 1569 w 1779"/>
                <a:gd name="T73" fmla="*/ 2282 h 3504"/>
                <a:gd name="T74" fmla="*/ 1627 w 1779"/>
                <a:gd name="T75" fmla="*/ 2410 h 3504"/>
                <a:gd name="T76" fmla="*/ 1637 w 1779"/>
                <a:gd name="T77" fmla="*/ 3126 h 3504"/>
                <a:gd name="T78" fmla="*/ 1717 w 1779"/>
                <a:gd name="T79" fmla="*/ 3158 h 3504"/>
                <a:gd name="T80" fmla="*/ 1768 w 1779"/>
                <a:gd name="T81" fmla="*/ 3226 h 3504"/>
                <a:gd name="T82" fmla="*/ 1779 w 1779"/>
                <a:gd name="T83" fmla="*/ 3344 h 3504"/>
                <a:gd name="T84" fmla="*/ 1752 w 1779"/>
                <a:gd name="T85" fmla="*/ 3434 h 3504"/>
                <a:gd name="T86" fmla="*/ 1682 w 1779"/>
                <a:gd name="T87" fmla="*/ 3491 h 3504"/>
                <a:gd name="T88" fmla="*/ 159 w 1779"/>
                <a:gd name="T89" fmla="*/ 3504 h 3504"/>
                <a:gd name="T90" fmla="*/ 70 w 1779"/>
                <a:gd name="T91" fmla="*/ 3476 h 3504"/>
                <a:gd name="T92" fmla="*/ 13 w 1779"/>
                <a:gd name="T93" fmla="*/ 3407 h 3504"/>
                <a:gd name="T94" fmla="*/ 0 w 1779"/>
                <a:gd name="T95" fmla="*/ 3285 h 3504"/>
                <a:gd name="T96" fmla="*/ 23 w 1779"/>
                <a:gd name="T97" fmla="*/ 3201 h 3504"/>
                <a:gd name="T98" fmla="*/ 85 w 1779"/>
                <a:gd name="T99" fmla="*/ 3143 h 3504"/>
                <a:gd name="T100" fmla="*/ 142 w 1779"/>
                <a:gd name="T101" fmla="*/ 2503 h 3504"/>
                <a:gd name="T102" fmla="*/ 166 w 1779"/>
                <a:gd name="T103" fmla="*/ 2365 h 3504"/>
                <a:gd name="T104" fmla="*/ 238 w 1779"/>
                <a:gd name="T105" fmla="*/ 2245 h 3504"/>
                <a:gd name="T106" fmla="*/ 273 w 1779"/>
                <a:gd name="T107" fmla="*/ 1295 h 3504"/>
                <a:gd name="T108" fmla="*/ 185 w 1779"/>
                <a:gd name="T109" fmla="*/ 1184 h 3504"/>
                <a:gd name="T110" fmla="*/ 144 w 1779"/>
                <a:gd name="T111" fmla="*/ 1050 h 3504"/>
                <a:gd name="T112" fmla="*/ 112 w 1779"/>
                <a:gd name="T113" fmla="*/ 373 h 3504"/>
                <a:gd name="T114" fmla="*/ 40 w 1779"/>
                <a:gd name="T115" fmla="*/ 327 h 3504"/>
                <a:gd name="T116" fmla="*/ 2 w 1779"/>
                <a:gd name="T117" fmla="*/ 250 h 3504"/>
                <a:gd name="T118" fmla="*/ 3 w 1779"/>
                <a:gd name="T119" fmla="*/ 128 h 3504"/>
                <a:gd name="T120" fmla="*/ 47 w 1779"/>
                <a:gd name="T121" fmla="*/ 47 h 3504"/>
                <a:gd name="T122" fmla="*/ 127 w 1779"/>
                <a:gd name="T123" fmla="*/ 4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79" h="3504">
                  <a:moveTo>
                    <a:pt x="159" y="3265"/>
                  </a:moveTo>
                  <a:lnTo>
                    <a:pt x="149" y="3268"/>
                  </a:lnTo>
                  <a:lnTo>
                    <a:pt x="142" y="3274"/>
                  </a:lnTo>
                  <a:lnTo>
                    <a:pt x="139" y="3285"/>
                  </a:lnTo>
                  <a:lnTo>
                    <a:pt x="139" y="3344"/>
                  </a:lnTo>
                  <a:lnTo>
                    <a:pt x="142" y="3355"/>
                  </a:lnTo>
                  <a:lnTo>
                    <a:pt x="149" y="3361"/>
                  </a:lnTo>
                  <a:lnTo>
                    <a:pt x="159" y="3365"/>
                  </a:lnTo>
                  <a:lnTo>
                    <a:pt x="1620" y="3365"/>
                  </a:lnTo>
                  <a:lnTo>
                    <a:pt x="1630" y="3361"/>
                  </a:lnTo>
                  <a:lnTo>
                    <a:pt x="1637" y="3355"/>
                  </a:lnTo>
                  <a:lnTo>
                    <a:pt x="1639" y="3344"/>
                  </a:lnTo>
                  <a:lnTo>
                    <a:pt x="1639" y="3285"/>
                  </a:lnTo>
                  <a:lnTo>
                    <a:pt x="1637" y="3274"/>
                  </a:lnTo>
                  <a:lnTo>
                    <a:pt x="1630" y="3268"/>
                  </a:lnTo>
                  <a:lnTo>
                    <a:pt x="1620" y="3265"/>
                  </a:lnTo>
                  <a:lnTo>
                    <a:pt x="159" y="3265"/>
                  </a:lnTo>
                  <a:close/>
                  <a:moveTo>
                    <a:pt x="476" y="2216"/>
                  </a:moveTo>
                  <a:lnTo>
                    <a:pt x="365" y="2315"/>
                  </a:lnTo>
                  <a:lnTo>
                    <a:pt x="341" y="2340"/>
                  </a:lnTo>
                  <a:lnTo>
                    <a:pt x="319" y="2369"/>
                  </a:lnTo>
                  <a:lnTo>
                    <a:pt x="303" y="2400"/>
                  </a:lnTo>
                  <a:lnTo>
                    <a:pt x="291" y="2433"/>
                  </a:lnTo>
                  <a:lnTo>
                    <a:pt x="283" y="2468"/>
                  </a:lnTo>
                  <a:lnTo>
                    <a:pt x="281" y="2503"/>
                  </a:lnTo>
                  <a:lnTo>
                    <a:pt x="281" y="3125"/>
                  </a:lnTo>
                  <a:lnTo>
                    <a:pt x="1498" y="3125"/>
                  </a:lnTo>
                  <a:lnTo>
                    <a:pt x="1498" y="2503"/>
                  </a:lnTo>
                  <a:lnTo>
                    <a:pt x="1496" y="2468"/>
                  </a:lnTo>
                  <a:lnTo>
                    <a:pt x="1488" y="2433"/>
                  </a:lnTo>
                  <a:lnTo>
                    <a:pt x="1476" y="2400"/>
                  </a:lnTo>
                  <a:lnTo>
                    <a:pt x="1460" y="2369"/>
                  </a:lnTo>
                  <a:lnTo>
                    <a:pt x="1438" y="2340"/>
                  </a:lnTo>
                  <a:lnTo>
                    <a:pt x="1414" y="2315"/>
                  </a:lnTo>
                  <a:lnTo>
                    <a:pt x="1303" y="2216"/>
                  </a:lnTo>
                  <a:lnTo>
                    <a:pt x="476" y="2216"/>
                  </a:lnTo>
                  <a:close/>
                  <a:moveTo>
                    <a:pt x="889" y="1847"/>
                  </a:moveTo>
                  <a:lnTo>
                    <a:pt x="631" y="2077"/>
                  </a:lnTo>
                  <a:lnTo>
                    <a:pt x="1148" y="2077"/>
                  </a:lnTo>
                  <a:lnTo>
                    <a:pt x="889" y="1847"/>
                  </a:lnTo>
                  <a:close/>
                  <a:moveTo>
                    <a:pt x="617" y="1416"/>
                  </a:moveTo>
                  <a:lnTo>
                    <a:pt x="889" y="1660"/>
                  </a:lnTo>
                  <a:lnTo>
                    <a:pt x="1161" y="1416"/>
                  </a:lnTo>
                  <a:lnTo>
                    <a:pt x="617" y="1416"/>
                  </a:lnTo>
                  <a:close/>
                  <a:moveTo>
                    <a:pt x="281" y="380"/>
                  </a:moveTo>
                  <a:lnTo>
                    <a:pt x="281" y="1002"/>
                  </a:lnTo>
                  <a:lnTo>
                    <a:pt x="283" y="1038"/>
                  </a:lnTo>
                  <a:lnTo>
                    <a:pt x="291" y="1073"/>
                  </a:lnTo>
                  <a:lnTo>
                    <a:pt x="303" y="1106"/>
                  </a:lnTo>
                  <a:lnTo>
                    <a:pt x="319" y="1137"/>
                  </a:lnTo>
                  <a:lnTo>
                    <a:pt x="341" y="1165"/>
                  </a:lnTo>
                  <a:lnTo>
                    <a:pt x="365" y="1191"/>
                  </a:lnTo>
                  <a:lnTo>
                    <a:pt x="462" y="1277"/>
                  </a:lnTo>
                  <a:lnTo>
                    <a:pt x="1317" y="1277"/>
                  </a:lnTo>
                  <a:lnTo>
                    <a:pt x="1414" y="1191"/>
                  </a:lnTo>
                  <a:lnTo>
                    <a:pt x="1438" y="1165"/>
                  </a:lnTo>
                  <a:lnTo>
                    <a:pt x="1460" y="1137"/>
                  </a:lnTo>
                  <a:lnTo>
                    <a:pt x="1476" y="1106"/>
                  </a:lnTo>
                  <a:lnTo>
                    <a:pt x="1488" y="1073"/>
                  </a:lnTo>
                  <a:lnTo>
                    <a:pt x="1496" y="1038"/>
                  </a:lnTo>
                  <a:lnTo>
                    <a:pt x="1498" y="1002"/>
                  </a:lnTo>
                  <a:lnTo>
                    <a:pt x="1498" y="380"/>
                  </a:lnTo>
                  <a:lnTo>
                    <a:pt x="281" y="380"/>
                  </a:lnTo>
                  <a:close/>
                  <a:moveTo>
                    <a:pt x="159" y="141"/>
                  </a:moveTo>
                  <a:lnTo>
                    <a:pt x="149" y="143"/>
                  </a:lnTo>
                  <a:lnTo>
                    <a:pt x="142" y="150"/>
                  </a:lnTo>
                  <a:lnTo>
                    <a:pt x="139" y="160"/>
                  </a:lnTo>
                  <a:lnTo>
                    <a:pt x="139" y="221"/>
                  </a:lnTo>
                  <a:lnTo>
                    <a:pt x="142" y="230"/>
                  </a:lnTo>
                  <a:lnTo>
                    <a:pt x="149" y="238"/>
                  </a:lnTo>
                  <a:lnTo>
                    <a:pt x="159" y="240"/>
                  </a:lnTo>
                  <a:lnTo>
                    <a:pt x="1620" y="240"/>
                  </a:lnTo>
                  <a:lnTo>
                    <a:pt x="1630" y="238"/>
                  </a:lnTo>
                  <a:lnTo>
                    <a:pt x="1637" y="230"/>
                  </a:lnTo>
                  <a:lnTo>
                    <a:pt x="1639" y="221"/>
                  </a:lnTo>
                  <a:lnTo>
                    <a:pt x="1639" y="160"/>
                  </a:lnTo>
                  <a:lnTo>
                    <a:pt x="1637" y="150"/>
                  </a:lnTo>
                  <a:lnTo>
                    <a:pt x="1630" y="143"/>
                  </a:lnTo>
                  <a:lnTo>
                    <a:pt x="1620" y="141"/>
                  </a:lnTo>
                  <a:lnTo>
                    <a:pt x="159" y="141"/>
                  </a:lnTo>
                  <a:close/>
                  <a:moveTo>
                    <a:pt x="159" y="0"/>
                  </a:moveTo>
                  <a:lnTo>
                    <a:pt x="1620" y="0"/>
                  </a:lnTo>
                  <a:lnTo>
                    <a:pt x="1652" y="4"/>
                  </a:lnTo>
                  <a:lnTo>
                    <a:pt x="1682" y="13"/>
                  </a:lnTo>
                  <a:lnTo>
                    <a:pt x="1709" y="28"/>
                  </a:lnTo>
                  <a:lnTo>
                    <a:pt x="1732" y="47"/>
                  </a:lnTo>
                  <a:lnTo>
                    <a:pt x="1752" y="71"/>
                  </a:lnTo>
                  <a:lnTo>
                    <a:pt x="1766" y="98"/>
                  </a:lnTo>
                  <a:lnTo>
                    <a:pt x="1776" y="128"/>
                  </a:lnTo>
                  <a:lnTo>
                    <a:pt x="1779" y="160"/>
                  </a:lnTo>
                  <a:lnTo>
                    <a:pt x="1779" y="221"/>
                  </a:lnTo>
                  <a:lnTo>
                    <a:pt x="1777" y="250"/>
                  </a:lnTo>
                  <a:lnTo>
                    <a:pt x="1768" y="278"/>
                  </a:lnTo>
                  <a:lnTo>
                    <a:pt x="1756" y="305"/>
                  </a:lnTo>
                  <a:lnTo>
                    <a:pt x="1738" y="327"/>
                  </a:lnTo>
                  <a:lnTo>
                    <a:pt x="1717" y="346"/>
                  </a:lnTo>
                  <a:lnTo>
                    <a:pt x="1694" y="362"/>
                  </a:lnTo>
                  <a:lnTo>
                    <a:pt x="1666" y="373"/>
                  </a:lnTo>
                  <a:lnTo>
                    <a:pt x="1637" y="379"/>
                  </a:lnTo>
                  <a:lnTo>
                    <a:pt x="1637" y="1002"/>
                  </a:lnTo>
                  <a:lnTo>
                    <a:pt x="1635" y="1050"/>
                  </a:lnTo>
                  <a:lnTo>
                    <a:pt x="1627" y="1096"/>
                  </a:lnTo>
                  <a:lnTo>
                    <a:pt x="1613" y="1142"/>
                  </a:lnTo>
                  <a:lnTo>
                    <a:pt x="1594" y="1184"/>
                  </a:lnTo>
                  <a:lnTo>
                    <a:pt x="1569" y="1225"/>
                  </a:lnTo>
                  <a:lnTo>
                    <a:pt x="1540" y="1262"/>
                  </a:lnTo>
                  <a:lnTo>
                    <a:pt x="1506" y="1295"/>
                  </a:lnTo>
                  <a:lnTo>
                    <a:pt x="994" y="1753"/>
                  </a:lnTo>
                  <a:lnTo>
                    <a:pt x="1506" y="2211"/>
                  </a:lnTo>
                  <a:lnTo>
                    <a:pt x="1540" y="2245"/>
                  </a:lnTo>
                  <a:lnTo>
                    <a:pt x="1569" y="2282"/>
                  </a:lnTo>
                  <a:lnTo>
                    <a:pt x="1594" y="2322"/>
                  </a:lnTo>
                  <a:lnTo>
                    <a:pt x="1613" y="2365"/>
                  </a:lnTo>
                  <a:lnTo>
                    <a:pt x="1627" y="2410"/>
                  </a:lnTo>
                  <a:lnTo>
                    <a:pt x="1635" y="2455"/>
                  </a:lnTo>
                  <a:lnTo>
                    <a:pt x="1637" y="2503"/>
                  </a:lnTo>
                  <a:lnTo>
                    <a:pt x="1637" y="3126"/>
                  </a:lnTo>
                  <a:lnTo>
                    <a:pt x="1666" y="3132"/>
                  </a:lnTo>
                  <a:lnTo>
                    <a:pt x="1694" y="3143"/>
                  </a:lnTo>
                  <a:lnTo>
                    <a:pt x="1717" y="3158"/>
                  </a:lnTo>
                  <a:lnTo>
                    <a:pt x="1738" y="3179"/>
                  </a:lnTo>
                  <a:lnTo>
                    <a:pt x="1756" y="3201"/>
                  </a:lnTo>
                  <a:lnTo>
                    <a:pt x="1768" y="3226"/>
                  </a:lnTo>
                  <a:lnTo>
                    <a:pt x="1777" y="3254"/>
                  </a:lnTo>
                  <a:lnTo>
                    <a:pt x="1779" y="3285"/>
                  </a:lnTo>
                  <a:lnTo>
                    <a:pt x="1779" y="3344"/>
                  </a:lnTo>
                  <a:lnTo>
                    <a:pt x="1776" y="3376"/>
                  </a:lnTo>
                  <a:lnTo>
                    <a:pt x="1766" y="3407"/>
                  </a:lnTo>
                  <a:lnTo>
                    <a:pt x="1752" y="3434"/>
                  </a:lnTo>
                  <a:lnTo>
                    <a:pt x="1732" y="3457"/>
                  </a:lnTo>
                  <a:lnTo>
                    <a:pt x="1709" y="3476"/>
                  </a:lnTo>
                  <a:lnTo>
                    <a:pt x="1682" y="3491"/>
                  </a:lnTo>
                  <a:lnTo>
                    <a:pt x="1652" y="3501"/>
                  </a:lnTo>
                  <a:lnTo>
                    <a:pt x="1620" y="3504"/>
                  </a:lnTo>
                  <a:lnTo>
                    <a:pt x="159" y="3504"/>
                  </a:lnTo>
                  <a:lnTo>
                    <a:pt x="127" y="3501"/>
                  </a:lnTo>
                  <a:lnTo>
                    <a:pt x="97" y="3491"/>
                  </a:lnTo>
                  <a:lnTo>
                    <a:pt x="70" y="3476"/>
                  </a:lnTo>
                  <a:lnTo>
                    <a:pt x="47" y="3457"/>
                  </a:lnTo>
                  <a:lnTo>
                    <a:pt x="27" y="3434"/>
                  </a:lnTo>
                  <a:lnTo>
                    <a:pt x="13" y="3407"/>
                  </a:lnTo>
                  <a:lnTo>
                    <a:pt x="3" y="3376"/>
                  </a:lnTo>
                  <a:lnTo>
                    <a:pt x="0" y="3344"/>
                  </a:lnTo>
                  <a:lnTo>
                    <a:pt x="0" y="3285"/>
                  </a:lnTo>
                  <a:lnTo>
                    <a:pt x="2" y="3254"/>
                  </a:lnTo>
                  <a:lnTo>
                    <a:pt x="11" y="3226"/>
                  </a:lnTo>
                  <a:lnTo>
                    <a:pt x="23" y="3201"/>
                  </a:lnTo>
                  <a:lnTo>
                    <a:pt x="40" y="3179"/>
                  </a:lnTo>
                  <a:lnTo>
                    <a:pt x="62" y="3158"/>
                  </a:lnTo>
                  <a:lnTo>
                    <a:pt x="85" y="3143"/>
                  </a:lnTo>
                  <a:lnTo>
                    <a:pt x="112" y="3132"/>
                  </a:lnTo>
                  <a:lnTo>
                    <a:pt x="142" y="3126"/>
                  </a:lnTo>
                  <a:lnTo>
                    <a:pt x="142" y="2503"/>
                  </a:lnTo>
                  <a:lnTo>
                    <a:pt x="144" y="2455"/>
                  </a:lnTo>
                  <a:lnTo>
                    <a:pt x="152" y="2410"/>
                  </a:lnTo>
                  <a:lnTo>
                    <a:pt x="166" y="2365"/>
                  </a:lnTo>
                  <a:lnTo>
                    <a:pt x="185" y="2322"/>
                  </a:lnTo>
                  <a:lnTo>
                    <a:pt x="210" y="2282"/>
                  </a:lnTo>
                  <a:lnTo>
                    <a:pt x="238" y="2245"/>
                  </a:lnTo>
                  <a:lnTo>
                    <a:pt x="273" y="2211"/>
                  </a:lnTo>
                  <a:lnTo>
                    <a:pt x="785" y="1753"/>
                  </a:lnTo>
                  <a:lnTo>
                    <a:pt x="273" y="1295"/>
                  </a:lnTo>
                  <a:lnTo>
                    <a:pt x="238" y="1262"/>
                  </a:lnTo>
                  <a:lnTo>
                    <a:pt x="210" y="1225"/>
                  </a:lnTo>
                  <a:lnTo>
                    <a:pt x="185" y="1184"/>
                  </a:lnTo>
                  <a:lnTo>
                    <a:pt x="166" y="1142"/>
                  </a:lnTo>
                  <a:lnTo>
                    <a:pt x="152" y="1096"/>
                  </a:lnTo>
                  <a:lnTo>
                    <a:pt x="144" y="1050"/>
                  </a:lnTo>
                  <a:lnTo>
                    <a:pt x="142" y="1002"/>
                  </a:lnTo>
                  <a:lnTo>
                    <a:pt x="142" y="379"/>
                  </a:lnTo>
                  <a:lnTo>
                    <a:pt x="112" y="373"/>
                  </a:lnTo>
                  <a:lnTo>
                    <a:pt x="85" y="362"/>
                  </a:lnTo>
                  <a:lnTo>
                    <a:pt x="62" y="346"/>
                  </a:lnTo>
                  <a:lnTo>
                    <a:pt x="40" y="327"/>
                  </a:lnTo>
                  <a:lnTo>
                    <a:pt x="23" y="305"/>
                  </a:lnTo>
                  <a:lnTo>
                    <a:pt x="11" y="278"/>
                  </a:lnTo>
                  <a:lnTo>
                    <a:pt x="2" y="250"/>
                  </a:lnTo>
                  <a:lnTo>
                    <a:pt x="0" y="221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0" y="28"/>
                  </a:lnTo>
                  <a:lnTo>
                    <a:pt x="97" y="13"/>
                  </a:lnTo>
                  <a:lnTo>
                    <a:pt x="127" y="4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403"/>
            <p:cNvSpPr>
              <a:spLocks/>
            </p:cNvSpPr>
            <p:nvPr/>
          </p:nvSpPr>
          <p:spPr bwMode="auto">
            <a:xfrm>
              <a:off x="6418263" y="4625975"/>
              <a:ext cx="22225" cy="25400"/>
            </a:xfrm>
            <a:custGeom>
              <a:avLst/>
              <a:gdLst>
                <a:gd name="T0" fmla="*/ 69 w 139"/>
                <a:gd name="T1" fmla="*/ 0 h 159"/>
                <a:gd name="T2" fmla="*/ 88 w 139"/>
                <a:gd name="T3" fmla="*/ 2 h 159"/>
                <a:gd name="T4" fmla="*/ 104 w 139"/>
                <a:gd name="T5" fmla="*/ 9 h 159"/>
                <a:gd name="T6" fmla="*/ 119 w 139"/>
                <a:gd name="T7" fmla="*/ 20 h 159"/>
                <a:gd name="T8" fmla="*/ 130 w 139"/>
                <a:gd name="T9" fmla="*/ 34 h 159"/>
                <a:gd name="T10" fmla="*/ 137 w 139"/>
                <a:gd name="T11" fmla="*/ 51 h 159"/>
                <a:gd name="T12" fmla="*/ 139 w 139"/>
                <a:gd name="T13" fmla="*/ 69 h 159"/>
                <a:gd name="T14" fmla="*/ 139 w 139"/>
                <a:gd name="T15" fmla="*/ 90 h 159"/>
                <a:gd name="T16" fmla="*/ 137 w 139"/>
                <a:gd name="T17" fmla="*/ 108 h 159"/>
                <a:gd name="T18" fmla="*/ 130 w 139"/>
                <a:gd name="T19" fmla="*/ 125 h 159"/>
                <a:gd name="T20" fmla="*/ 119 w 139"/>
                <a:gd name="T21" fmla="*/ 139 h 159"/>
                <a:gd name="T22" fmla="*/ 104 w 139"/>
                <a:gd name="T23" fmla="*/ 150 h 159"/>
                <a:gd name="T24" fmla="*/ 88 w 139"/>
                <a:gd name="T25" fmla="*/ 157 h 159"/>
                <a:gd name="T26" fmla="*/ 69 w 139"/>
                <a:gd name="T27" fmla="*/ 159 h 159"/>
                <a:gd name="T28" fmla="*/ 51 w 139"/>
                <a:gd name="T29" fmla="*/ 157 h 159"/>
                <a:gd name="T30" fmla="*/ 34 w 139"/>
                <a:gd name="T31" fmla="*/ 150 h 159"/>
                <a:gd name="T32" fmla="*/ 20 w 139"/>
                <a:gd name="T33" fmla="*/ 139 h 159"/>
                <a:gd name="T34" fmla="*/ 10 w 139"/>
                <a:gd name="T35" fmla="*/ 125 h 159"/>
                <a:gd name="T36" fmla="*/ 2 w 139"/>
                <a:gd name="T37" fmla="*/ 108 h 159"/>
                <a:gd name="T38" fmla="*/ 0 w 139"/>
                <a:gd name="T39" fmla="*/ 90 h 159"/>
                <a:gd name="T40" fmla="*/ 0 w 139"/>
                <a:gd name="T41" fmla="*/ 69 h 159"/>
                <a:gd name="T42" fmla="*/ 2 w 139"/>
                <a:gd name="T43" fmla="*/ 51 h 159"/>
                <a:gd name="T44" fmla="*/ 10 w 139"/>
                <a:gd name="T45" fmla="*/ 34 h 159"/>
                <a:gd name="T46" fmla="*/ 20 w 139"/>
                <a:gd name="T47" fmla="*/ 20 h 159"/>
                <a:gd name="T48" fmla="*/ 34 w 139"/>
                <a:gd name="T49" fmla="*/ 9 h 159"/>
                <a:gd name="T50" fmla="*/ 51 w 139"/>
                <a:gd name="T51" fmla="*/ 2 h 159"/>
                <a:gd name="T52" fmla="*/ 69 w 139"/>
                <a:gd name="T5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59">
                  <a:moveTo>
                    <a:pt x="69" y="0"/>
                  </a:moveTo>
                  <a:lnTo>
                    <a:pt x="88" y="2"/>
                  </a:lnTo>
                  <a:lnTo>
                    <a:pt x="104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7" y="51"/>
                  </a:lnTo>
                  <a:lnTo>
                    <a:pt x="139" y="69"/>
                  </a:lnTo>
                  <a:lnTo>
                    <a:pt x="139" y="90"/>
                  </a:lnTo>
                  <a:lnTo>
                    <a:pt x="137" y="108"/>
                  </a:lnTo>
                  <a:lnTo>
                    <a:pt x="130" y="125"/>
                  </a:lnTo>
                  <a:lnTo>
                    <a:pt x="119" y="139"/>
                  </a:lnTo>
                  <a:lnTo>
                    <a:pt x="104" y="150"/>
                  </a:lnTo>
                  <a:lnTo>
                    <a:pt x="88" y="157"/>
                  </a:lnTo>
                  <a:lnTo>
                    <a:pt x="69" y="159"/>
                  </a:lnTo>
                  <a:lnTo>
                    <a:pt x="51" y="157"/>
                  </a:lnTo>
                  <a:lnTo>
                    <a:pt x="34" y="150"/>
                  </a:lnTo>
                  <a:lnTo>
                    <a:pt x="20" y="139"/>
                  </a:lnTo>
                  <a:lnTo>
                    <a:pt x="10" y="125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404"/>
            <p:cNvSpPr>
              <a:spLocks/>
            </p:cNvSpPr>
            <p:nvPr/>
          </p:nvSpPr>
          <p:spPr bwMode="auto">
            <a:xfrm>
              <a:off x="6418263" y="4662488"/>
              <a:ext cx="22225" cy="58738"/>
            </a:xfrm>
            <a:custGeom>
              <a:avLst/>
              <a:gdLst>
                <a:gd name="T0" fmla="*/ 69 w 139"/>
                <a:gd name="T1" fmla="*/ 0 h 363"/>
                <a:gd name="T2" fmla="*/ 88 w 139"/>
                <a:gd name="T3" fmla="*/ 3 h 363"/>
                <a:gd name="T4" fmla="*/ 104 w 139"/>
                <a:gd name="T5" fmla="*/ 10 h 363"/>
                <a:gd name="T6" fmla="*/ 119 w 139"/>
                <a:gd name="T7" fmla="*/ 21 h 363"/>
                <a:gd name="T8" fmla="*/ 130 w 139"/>
                <a:gd name="T9" fmla="*/ 36 h 363"/>
                <a:gd name="T10" fmla="*/ 137 w 139"/>
                <a:gd name="T11" fmla="*/ 51 h 363"/>
                <a:gd name="T12" fmla="*/ 139 w 139"/>
                <a:gd name="T13" fmla="*/ 71 h 363"/>
                <a:gd name="T14" fmla="*/ 139 w 139"/>
                <a:gd name="T15" fmla="*/ 294 h 363"/>
                <a:gd name="T16" fmla="*/ 137 w 139"/>
                <a:gd name="T17" fmla="*/ 312 h 363"/>
                <a:gd name="T18" fmla="*/ 130 w 139"/>
                <a:gd name="T19" fmla="*/ 329 h 363"/>
                <a:gd name="T20" fmla="*/ 119 w 139"/>
                <a:gd name="T21" fmla="*/ 343 h 363"/>
                <a:gd name="T22" fmla="*/ 104 w 139"/>
                <a:gd name="T23" fmla="*/ 354 h 363"/>
                <a:gd name="T24" fmla="*/ 88 w 139"/>
                <a:gd name="T25" fmla="*/ 361 h 363"/>
                <a:gd name="T26" fmla="*/ 69 w 139"/>
                <a:gd name="T27" fmla="*/ 363 h 363"/>
                <a:gd name="T28" fmla="*/ 51 w 139"/>
                <a:gd name="T29" fmla="*/ 361 h 363"/>
                <a:gd name="T30" fmla="*/ 34 w 139"/>
                <a:gd name="T31" fmla="*/ 354 h 363"/>
                <a:gd name="T32" fmla="*/ 20 w 139"/>
                <a:gd name="T33" fmla="*/ 343 h 363"/>
                <a:gd name="T34" fmla="*/ 10 w 139"/>
                <a:gd name="T35" fmla="*/ 329 h 363"/>
                <a:gd name="T36" fmla="*/ 2 w 139"/>
                <a:gd name="T37" fmla="*/ 312 h 363"/>
                <a:gd name="T38" fmla="*/ 0 w 139"/>
                <a:gd name="T39" fmla="*/ 294 h 363"/>
                <a:gd name="T40" fmla="*/ 0 w 139"/>
                <a:gd name="T41" fmla="*/ 71 h 363"/>
                <a:gd name="T42" fmla="*/ 2 w 139"/>
                <a:gd name="T43" fmla="*/ 51 h 363"/>
                <a:gd name="T44" fmla="*/ 10 w 139"/>
                <a:gd name="T45" fmla="*/ 36 h 363"/>
                <a:gd name="T46" fmla="*/ 20 w 139"/>
                <a:gd name="T47" fmla="*/ 21 h 363"/>
                <a:gd name="T48" fmla="*/ 34 w 139"/>
                <a:gd name="T49" fmla="*/ 10 h 363"/>
                <a:gd name="T50" fmla="*/ 51 w 139"/>
                <a:gd name="T51" fmla="*/ 3 h 363"/>
                <a:gd name="T52" fmla="*/ 69 w 139"/>
                <a:gd name="T53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363">
                  <a:moveTo>
                    <a:pt x="69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9" y="21"/>
                  </a:lnTo>
                  <a:lnTo>
                    <a:pt x="130" y="36"/>
                  </a:lnTo>
                  <a:lnTo>
                    <a:pt x="137" y="51"/>
                  </a:lnTo>
                  <a:lnTo>
                    <a:pt x="139" y="71"/>
                  </a:lnTo>
                  <a:lnTo>
                    <a:pt x="139" y="294"/>
                  </a:lnTo>
                  <a:lnTo>
                    <a:pt x="137" y="312"/>
                  </a:lnTo>
                  <a:lnTo>
                    <a:pt x="130" y="329"/>
                  </a:lnTo>
                  <a:lnTo>
                    <a:pt x="119" y="343"/>
                  </a:lnTo>
                  <a:lnTo>
                    <a:pt x="104" y="354"/>
                  </a:lnTo>
                  <a:lnTo>
                    <a:pt x="88" y="361"/>
                  </a:lnTo>
                  <a:lnTo>
                    <a:pt x="69" y="363"/>
                  </a:lnTo>
                  <a:lnTo>
                    <a:pt x="51" y="361"/>
                  </a:lnTo>
                  <a:lnTo>
                    <a:pt x="34" y="354"/>
                  </a:lnTo>
                  <a:lnTo>
                    <a:pt x="20" y="343"/>
                  </a:lnTo>
                  <a:lnTo>
                    <a:pt x="10" y="329"/>
                  </a:lnTo>
                  <a:lnTo>
                    <a:pt x="2" y="312"/>
                  </a:lnTo>
                  <a:lnTo>
                    <a:pt x="0" y="294"/>
                  </a:lnTo>
                  <a:lnTo>
                    <a:pt x="0" y="71"/>
                  </a:lnTo>
                  <a:lnTo>
                    <a:pt x="2" y="51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0" name="Group 1089"/>
          <p:cNvGrpSpPr/>
          <p:nvPr/>
        </p:nvGrpSpPr>
        <p:grpSpPr>
          <a:xfrm>
            <a:off x="5346608" y="4324203"/>
            <a:ext cx="554038" cy="373063"/>
            <a:chOff x="5318125" y="4324351"/>
            <a:chExt cx="554038" cy="373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6" name="Freeform 409"/>
            <p:cNvSpPr>
              <a:spLocks noEditPoints="1"/>
            </p:cNvSpPr>
            <p:nvPr/>
          </p:nvSpPr>
          <p:spPr bwMode="auto">
            <a:xfrm>
              <a:off x="5610225" y="4635501"/>
              <a:ext cx="261938" cy="61913"/>
            </a:xfrm>
            <a:custGeom>
              <a:avLst/>
              <a:gdLst>
                <a:gd name="T0" fmla="*/ 314 w 1655"/>
                <a:gd name="T1" fmla="*/ 139 h 385"/>
                <a:gd name="T2" fmla="*/ 284 w 1655"/>
                <a:gd name="T3" fmla="*/ 142 h 385"/>
                <a:gd name="T4" fmla="*/ 256 w 1655"/>
                <a:gd name="T5" fmla="*/ 150 h 385"/>
                <a:gd name="T6" fmla="*/ 229 w 1655"/>
                <a:gd name="T7" fmla="*/ 161 h 385"/>
                <a:gd name="T8" fmla="*/ 205 w 1655"/>
                <a:gd name="T9" fmla="*/ 177 h 385"/>
                <a:gd name="T10" fmla="*/ 185 w 1655"/>
                <a:gd name="T11" fmla="*/ 197 h 385"/>
                <a:gd name="T12" fmla="*/ 167 w 1655"/>
                <a:gd name="T13" fmla="*/ 221 h 385"/>
                <a:gd name="T14" fmla="*/ 154 w 1655"/>
                <a:gd name="T15" fmla="*/ 246 h 385"/>
                <a:gd name="T16" fmla="*/ 1501 w 1655"/>
                <a:gd name="T17" fmla="*/ 246 h 385"/>
                <a:gd name="T18" fmla="*/ 1487 w 1655"/>
                <a:gd name="T19" fmla="*/ 221 h 385"/>
                <a:gd name="T20" fmla="*/ 1470 w 1655"/>
                <a:gd name="T21" fmla="*/ 197 h 385"/>
                <a:gd name="T22" fmla="*/ 1449 w 1655"/>
                <a:gd name="T23" fmla="*/ 177 h 385"/>
                <a:gd name="T24" fmla="*/ 1426 w 1655"/>
                <a:gd name="T25" fmla="*/ 161 h 385"/>
                <a:gd name="T26" fmla="*/ 1399 w 1655"/>
                <a:gd name="T27" fmla="*/ 150 h 385"/>
                <a:gd name="T28" fmla="*/ 1370 w 1655"/>
                <a:gd name="T29" fmla="*/ 142 h 385"/>
                <a:gd name="T30" fmla="*/ 1340 w 1655"/>
                <a:gd name="T31" fmla="*/ 139 h 385"/>
                <a:gd name="T32" fmla="*/ 314 w 1655"/>
                <a:gd name="T33" fmla="*/ 139 h 385"/>
                <a:gd name="T34" fmla="*/ 314 w 1655"/>
                <a:gd name="T35" fmla="*/ 0 h 385"/>
                <a:gd name="T36" fmla="*/ 1340 w 1655"/>
                <a:gd name="T37" fmla="*/ 0 h 385"/>
                <a:gd name="T38" fmla="*/ 1383 w 1655"/>
                <a:gd name="T39" fmla="*/ 3 h 385"/>
                <a:gd name="T40" fmla="*/ 1423 w 1655"/>
                <a:gd name="T41" fmla="*/ 12 h 385"/>
                <a:gd name="T42" fmla="*/ 1463 w 1655"/>
                <a:gd name="T43" fmla="*/ 24 h 385"/>
                <a:gd name="T44" fmla="*/ 1499 w 1655"/>
                <a:gd name="T45" fmla="*/ 43 h 385"/>
                <a:gd name="T46" fmla="*/ 1532 w 1655"/>
                <a:gd name="T47" fmla="*/ 66 h 385"/>
                <a:gd name="T48" fmla="*/ 1562 w 1655"/>
                <a:gd name="T49" fmla="*/ 92 h 385"/>
                <a:gd name="T50" fmla="*/ 1589 w 1655"/>
                <a:gd name="T51" fmla="*/ 122 h 385"/>
                <a:gd name="T52" fmla="*/ 1611 w 1655"/>
                <a:gd name="T53" fmla="*/ 156 h 385"/>
                <a:gd name="T54" fmla="*/ 1629 w 1655"/>
                <a:gd name="T55" fmla="*/ 192 h 385"/>
                <a:gd name="T56" fmla="*/ 1643 w 1655"/>
                <a:gd name="T57" fmla="*/ 230 h 385"/>
                <a:gd name="T58" fmla="*/ 1651 w 1655"/>
                <a:gd name="T59" fmla="*/ 272 h 385"/>
                <a:gd name="T60" fmla="*/ 1655 w 1655"/>
                <a:gd name="T61" fmla="*/ 314 h 385"/>
                <a:gd name="T62" fmla="*/ 1651 w 1655"/>
                <a:gd name="T63" fmla="*/ 333 h 385"/>
                <a:gd name="T64" fmla="*/ 1644 w 1655"/>
                <a:gd name="T65" fmla="*/ 350 h 385"/>
                <a:gd name="T66" fmla="*/ 1633 w 1655"/>
                <a:gd name="T67" fmla="*/ 364 h 385"/>
                <a:gd name="T68" fmla="*/ 1619 w 1655"/>
                <a:gd name="T69" fmla="*/ 375 h 385"/>
                <a:gd name="T70" fmla="*/ 1603 w 1655"/>
                <a:gd name="T71" fmla="*/ 382 h 385"/>
                <a:gd name="T72" fmla="*/ 1584 w 1655"/>
                <a:gd name="T73" fmla="*/ 385 h 385"/>
                <a:gd name="T74" fmla="*/ 71 w 1655"/>
                <a:gd name="T75" fmla="*/ 385 h 385"/>
                <a:gd name="T76" fmla="*/ 52 w 1655"/>
                <a:gd name="T77" fmla="*/ 382 h 385"/>
                <a:gd name="T78" fmla="*/ 35 w 1655"/>
                <a:gd name="T79" fmla="*/ 375 h 385"/>
                <a:gd name="T80" fmla="*/ 21 w 1655"/>
                <a:gd name="T81" fmla="*/ 364 h 385"/>
                <a:gd name="T82" fmla="*/ 10 w 1655"/>
                <a:gd name="T83" fmla="*/ 350 h 385"/>
                <a:gd name="T84" fmla="*/ 3 w 1655"/>
                <a:gd name="T85" fmla="*/ 333 h 385"/>
                <a:gd name="T86" fmla="*/ 0 w 1655"/>
                <a:gd name="T87" fmla="*/ 314 h 385"/>
                <a:gd name="T88" fmla="*/ 3 w 1655"/>
                <a:gd name="T89" fmla="*/ 272 h 385"/>
                <a:gd name="T90" fmla="*/ 12 w 1655"/>
                <a:gd name="T91" fmla="*/ 230 h 385"/>
                <a:gd name="T92" fmla="*/ 26 w 1655"/>
                <a:gd name="T93" fmla="*/ 192 h 385"/>
                <a:gd name="T94" fmla="*/ 44 w 1655"/>
                <a:gd name="T95" fmla="*/ 156 h 385"/>
                <a:gd name="T96" fmla="*/ 66 w 1655"/>
                <a:gd name="T97" fmla="*/ 122 h 385"/>
                <a:gd name="T98" fmla="*/ 92 w 1655"/>
                <a:gd name="T99" fmla="*/ 92 h 385"/>
                <a:gd name="T100" fmla="*/ 123 w 1655"/>
                <a:gd name="T101" fmla="*/ 66 h 385"/>
                <a:gd name="T102" fmla="*/ 156 w 1655"/>
                <a:gd name="T103" fmla="*/ 43 h 385"/>
                <a:gd name="T104" fmla="*/ 192 w 1655"/>
                <a:gd name="T105" fmla="*/ 24 h 385"/>
                <a:gd name="T106" fmla="*/ 231 w 1655"/>
                <a:gd name="T107" fmla="*/ 12 h 385"/>
                <a:gd name="T108" fmla="*/ 272 w 1655"/>
                <a:gd name="T109" fmla="*/ 3 h 385"/>
                <a:gd name="T110" fmla="*/ 314 w 1655"/>
                <a:gd name="T11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5" h="385">
                  <a:moveTo>
                    <a:pt x="314" y="139"/>
                  </a:moveTo>
                  <a:lnTo>
                    <a:pt x="284" y="142"/>
                  </a:lnTo>
                  <a:lnTo>
                    <a:pt x="256" y="150"/>
                  </a:lnTo>
                  <a:lnTo>
                    <a:pt x="229" y="161"/>
                  </a:lnTo>
                  <a:lnTo>
                    <a:pt x="205" y="177"/>
                  </a:lnTo>
                  <a:lnTo>
                    <a:pt x="185" y="197"/>
                  </a:lnTo>
                  <a:lnTo>
                    <a:pt x="167" y="221"/>
                  </a:lnTo>
                  <a:lnTo>
                    <a:pt x="154" y="246"/>
                  </a:lnTo>
                  <a:lnTo>
                    <a:pt x="1501" y="246"/>
                  </a:lnTo>
                  <a:lnTo>
                    <a:pt x="1487" y="221"/>
                  </a:lnTo>
                  <a:lnTo>
                    <a:pt x="1470" y="197"/>
                  </a:lnTo>
                  <a:lnTo>
                    <a:pt x="1449" y="177"/>
                  </a:lnTo>
                  <a:lnTo>
                    <a:pt x="1426" y="161"/>
                  </a:lnTo>
                  <a:lnTo>
                    <a:pt x="1399" y="150"/>
                  </a:lnTo>
                  <a:lnTo>
                    <a:pt x="1370" y="142"/>
                  </a:lnTo>
                  <a:lnTo>
                    <a:pt x="1340" y="139"/>
                  </a:lnTo>
                  <a:lnTo>
                    <a:pt x="314" y="139"/>
                  </a:lnTo>
                  <a:close/>
                  <a:moveTo>
                    <a:pt x="314" y="0"/>
                  </a:moveTo>
                  <a:lnTo>
                    <a:pt x="1340" y="0"/>
                  </a:lnTo>
                  <a:lnTo>
                    <a:pt x="1383" y="3"/>
                  </a:lnTo>
                  <a:lnTo>
                    <a:pt x="1423" y="12"/>
                  </a:lnTo>
                  <a:lnTo>
                    <a:pt x="1463" y="24"/>
                  </a:lnTo>
                  <a:lnTo>
                    <a:pt x="1499" y="43"/>
                  </a:lnTo>
                  <a:lnTo>
                    <a:pt x="1532" y="66"/>
                  </a:lnTo>
                  <a:lnTo>
                    <a:pt x="1562" y="92"/>
                  </a:lnTo>
                  <a:lnTo>
                    <a:pt x="1589" y="122"/>
                  </a:lnTo>
                  <a:lnTo>
                    <a:pt x="1611" y="156"/>
                  </a:lnTo>
                  <a:lnTo>
                    <a:pt x="1629" y="192"/>
                  </a:lnTo>
                  <a:lnTo>
                    <a:pt x="1643" y="230"/>
                  </a:lnTo>
                  <a:lnTo>
                    <a:pt x="1651" y="272"/>
                  </a:lnTo>
                  <a:lnTo>
                    <a:pt x="1655" y="314"/>
                  </a:lnTo>
                  <a:lnTo>
                    <a:pt x="1651" y="333"/>
                  </a:lnTo>
                  <a:lnTo>
                    <a:pt x="1644" y="350"/>
                  </a:lnTo>
                  <a:lnTo>
                    <a:pt x="1633" y="364"/>
                  </a:lnTo>
                  <a:lnTo>
                    <a:pt x="1619" y="375"/>
                  </a:lnTo>
                  <a:lnTo>
                    <a:pt x="1603" y="382"/>
                  </a:lnTo>
                  <a:lnTo>
                    <a:pt x="1584" y="385"/>
                  </a:lnTo>
                  <a:lnTo>
                    <a:pt x="71" y="385"/>
                  </a:lnTo>
                  <a:lnTo>
                    <a:pt x="52" y="382"/>
                  </a:lnTo>
                  <a:lnTo>
                    <a:pt x="35" y="375"/>
                  </a:lnTo>
                  <a:lnTo>
                    <a:pt x="21" y="364"/>
                  </a:lnTo>
                  <a:lnTo>
                    <a:pt x="10" y="350"/>
                  </a:lnTo>
                  <a:lnTo>
                    <a:pt x="3" y="333"/>
                  </a:lnTo>
                  <a:lnTo>
                    <a:pt x="0" y="314"/>
                  </a:lnTo>
                  <a:lnTo>
                    <a:pt x="3" y="272"/>
                  </a:lnTo>
                  <a:lnTo>
                    <a:pt x="12" y="230"/>
                  </a:lnTo>
                  <a:lnTo>
                    <a:pt x="26" y="192"/>
                  </a:lnTo>
                  <a:lnTo>
                    <a:pt x="44" y="156"/>
                  </a:lnTo>
                  <a:lnTo>
                    <a:pt x="66" y="122"/>
                  </a:lnTo>
                  <a:lnTo>
                    <a:pt x="92" y="92"/>
                  </a:lnTo>
                  <a:lnTo>
                    <a:pt x="123" y="66"/>
                  </a:lnTo>
                  <a:lnTo>
                    <a:pt x="156" y="43"/>
                  </a:lnTo>
                  <a:lnTo>
                    <a:pt x="192" y="24"/>
                  </a:lnTo>
                  <a:lnTo>
                    <a:pt x="231" y="12"/>
                  </a:lnTo>
                  <a:lnTo>
                    <a:pt x="27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410"/>
            <p:cNvSpPr>
              <a:spLocks noEditPoints="1"/>
            </p:cNvSpPr>
            <p:nvPr/>
          </p:nvSpPr>
          <p:spPr bwMode="auto">
            <a:xfrm>
              <a:off x="5318125" y="4324351"/>
              <a:ext cx="522288" cy="290513"/>
            </a:xfrm>
            <a:custGeom>
              <a:avLst/>
              <a:gdLst>
                <a:gd name="T0" fmla="*/ 2201 w 3293"/>
                <a:gd name="T1" fmla="*/ 1603 h 1838"/>
                <a:gd name="T2" fmla="*/ 2178 w 3293"/>
                <a:gd name="T3" fmla="*/ 1645 h 1838"/>
                <a:gd name="T4" fmla="*/ 2201 w 3293"/>
                <a:gd name="T5" fmla="*/ 1689 h 1838"/>
                <a:gd name="T6" fmla="*/ 3100 w 3293"/>
                <a:gd name="T7" fmla="*/ 1700 h 1838"/>
                <a:gd name="T8" fmla="*/ 3144 w 3293"/>
                <a:gd name="T9" fmla="*/ 1677 h 1838"/>
                <a:gd name="T10" fmla="*/ 3151 w 3293"/>
                <a:gd name="T11" fmla="*/ 1628 h 1838"/>
                <a:gd name="T12" fmla="*/ 3117 w 3293"/>
                <a:gd name="T13" fmla="*/ 1596 h 1838"/>
                <a:gd name="T14" fmla="*/ 1509 w 3293"/>
                <a:gd name="T15" fmla="*/ 877 h 1838"/>
                <a:gd name="T16" fmla="*/ 2184 w 3293"/>
                <a:gd name="T17" fmla="*/ 877 h 1838"/>
                <a:gd name="T18" fmla="*/ 220 w 3293"/>
                <a:gd name="T19" fmla="*/ 818 h 1838"/>
                <a:gd name="T20" fmla="*/ 162 w 3293"/>
                <a:gd name="T21" fmla="*/ 854 h 1838"/>
                <a:gd name="T22" fmla="*/ 139 w 3293"/>
                <a:gd name="T23" fmla="*/ 920 h 1838"/>
                <a:gd name="T24" fmla="*/ 162 w 3293"/>
                <a:gd name="T25" fmla="*/ 986 h 1838"/>
                <a:gd name="T26" fmla="*/ 220 w 3293"/>
                <a:gd name="T27" fmla="*/ 1022 h 1838"/>
                <a:gd name="T28" fmla="*/ 1370 w 3293"/>
                <a:gd name="T29" fmla="*/ 815 h 1838"/>
                <a:gd name="T30" fmla="*/ 2323 w 3293"/>
                <a:gd name="T31" fmla="*/ 1453 h 1838"/>
                <a:gd name="T32" fmla="*/ 2323 w 3293"/>
                <a:gd name="T33" fmla="*/ 386 h 1838"/>
                <a:gd name="T34" fmla="*/ 2201 w 3293"/>
                <a:gd name="T35" fmla="*/ 150 h 1838"/>
                <a:gd name="T36" fmla="*/ 2178 w 3293"/>
                <a:gd name="T37" fmla="*/ 193 h 1838"/>
                <a:gd name="T38" fmla="*/ 2201 w 3293"/>
                <a:gd name="T39" fmla="*/ 237 h 1838"/>
                <a:gd name="T40" fmla="*/ 3100 w 3293"/>
                <a:gd name="T41" fmla="*/ 247 h 1838"/>
                <a:gd name="T42" fmla="*/ 3144 w 3293"/>
                <a:gd name="T43" fmla="*/ 225 h 1838"/>
                <a:gd name="T44" fmla="*/ 3151 w 3293"/>
                <a:gd name="T45" fmla="*/ 176 h 1838"/>
                <a:gd name="T46" fmla="*/ 3117 w 3293"/>
                <a:gd name="T47" fmla="*/ 141 h 1838"/>
                <a:gd name="T48" fmla="*/ 2233 w 3293"/>
                <a:gd name="T49" fmla="*/ 0 h 1838"/>
                <a:gd name="T50" fmla="*/ 3167 w 3293"/>
                <a:gd name="T51" fmla="*/ 12 h 1838"/>
                <a:gd name="T52" fmla="*/ 3248 w 3293"/>
                <a:gd name="T53" fmla="*/ 68 h 1838"/>
                <a:gd name="T54" fmla="*/ 3290 w 3293"/>
                <a:gd name="T55" fmla="*/ 158 h 1838"/>
                <a:gd name="T56" fmla="*/ 3282 w 3293"/>
                <a:gd name="T57" fmla="*/ 257 h 1838"/>
                <a:gd name="T58" fmla="*/ 3231 w 3293"/>
                <a:gd name="T59" fmla="*/ 334 h 1838"/>
                <a:gd name="T60" fmla="*/ 3149 w 3293"/>
                <a:gd name="T61" fmla="*/ 380 h 1838"/>
                <a:gd name="T62" fmla="*/ 3206 w 3293"/>
                <a:gd name="T63" fmla="*/ 1485 h 1838"/>
                <a:gd name="T64" fmla="*/ 3269 w 3293"/>
                <a:gd name="T65" fmla="*/ 1553 h 1838"/>
                <a:gd name="T66" fmla="*/ 3293 w 3293"/>
                <a:gd name="T67" fmla="*/ 1645 h 1838"/>
                <a:gd name="T68" fmla="*/ 3267 w 3293"/>
                <a:gd name="T69" fmla="*/ 1743 h 1838"/>
                <a:gd name="T70" fmla="*/ 3197 w 3293"/>
                <a:gd name="T71" fmla="*/ 1812 h 1838"/>
                <a:gd name="T72" fmla="*/ 3100 w 3293"/>
                <a:gd name="T73" fmla="*/ 1838 h 1838"/>
                <a:gd name="T74" fmla="*/ 2166 w 3293"/>
                <a:gd name="T75" fmla="*/ 1827 h 1838"/>
                <a:gd name="T76" fmla="*/ 2085 w 3293"/>
                <a:gd name="T77" fmla="*/ 1770 h 1838"/>
                <a:gd name="T78" fmla="*/ 2043 w 3293"/>
                <a:gd name="T79" fmla="*/ 1680 h 1838"/>
                <a:gd name="T80" fmla="*/ 2050 w 3293"/>
                <a:gd name="T81" fmla="*/ 1582 h 1838"/>
                <a:gd name="T82" fmla="*/ 2102 w 3293"/>
                <a:gd name="T83" fmla="*/ 1504 h 1838"/>
                <a:gd name="T84" fmla="*/ 2184 w 3293"/>
                <a:gd name="T85" fmla="*/ 1460 h 1838"/>
                <a:gd name="T86" fmla="*/ 1504 w 3293"/>
                <a:gd name="T87" fmla="*/ 1121 h 1838"/>
                <a:gd name="T88" fmla="*/ 1460 w 3293"/>
                <a:gd name="T89" fmla="*/ 1161 h 1838"/>
                <a:gd name="T90" fmla="*/ 205 w 3293"/>
                <a:gd name="T91" fmla="*/ 1161 h 1838"/>
                <a:gd name="T92" fmla="*/ 100 w 3293"/>
                <a:gd name="T93" fmla="*/ 1117 h 1838"/>
                <a:gd name="T94" fmla="*/ 28 w 3293"/>
                <a:gd name="T95" fmla="*/ 1032 h 1838"/>
                <a:gd name="T96" fmla="*/ 0 w 3293"/>
                <a:gd name="T97" fmla="*/ 920 h 1838"/>
                <a:gd name="T98" fmla="*/ 28 w 3293"/>
                <a:gd name="T99" fmla="*/ 807 h 1838"/>
                <a:gd name="T100" fmla="*/ 100 w 3293"/>
                <a:gd name="T101" fmla="*/ 723 h 1838"/>
                <a:gd name="T102" fmla="*/ 205 w 3293"/>
                <a:gd name="T103" fmla="*/ 679 h 1838"/>
                <a:gd name="T104" fmla="*/ 1460 w 3293"/>
                <a:gd name="T105" fmla="*/ 679 h 1838"/>
                <a:gd name="T106" fmla="*/ 1504 w 3293"/>
                <a:gd name="T107" fmla="*/ 718 h 1838"/>
                <a:gd name="T108" fmla="*/ 2184 w 3293"/>
                <a:gd name="T109" fmla="*/ 380 h 1838"/>
                <a:gd name="T110" fmla="*/ 2102 w 3293"/>
                <a:gd name="T111" fmla="*/ 334 h 1838"/>
                <a:gd name="T112" fmla="*/ 2050 w 3293"/>
                <a:gd name="T113" fmla="*/ 257 h 1838"/>
                <a:gd name="T114" fmla="*/ 2043 w 3293"/>
                <a:gd name="T115" fmla="*/ 158 h 1838"/>
                <a:gd name="T116" fmla="*/ 2085 w 3293"/>
                <a:gd name="T117" fmla="*/ 68 h 1838"/>
                <a:gd name="T118" fmla="*/ 2166 w 3293"/>
                <a:gd name="T119" fmla="*/ 12 h 1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3" h="1838">
                  <a:moveTo>
                    <a:pt x="2233" y="1592"/>
                  </a:moveTo>
                  <a:lnTo>
                    <a:pt x="2216" y="1596"/>
                  </a:lnTo>
                  <a:lnTo>
                    <a:pt x="2201" y="1603"/>
                  </a:lnTo>
                  <a:lnTo>
                    <a:pt x="2189" y="1614"/>
                  </a:lnTo>
                  <a:lnTo>
                    <a:pt x="2182" y="1628"/>
                  </a:lnTo>
                  <a:lnTo>
                    <a:pt x="2178" y="1645"/>
                  </a:lnTo>
                  <a:lnTo>
                    <a:pt x="2182" y="1662"/>
                  </a:lnTo>
                  <a:lnTo>
                    <a:pt x="2189" y="1677"/>
                  </a:lnTo>
                  <a:lnTo>
                    <a:pt x="2201" y="1689"/>
                  </a:lnTo>
                  <a:lnTo>
                    <a:pt x="2216" y="1696"/>
                  </a:lnTo>
                  <a:lnTo>
                    <a:pt x="2233" y="1700"/>
                  </a:lnTo>
                  <a:lnTo>
                    <a:pt x="3100" y="1700"/>
                  </a:lnTo>
                  <a:lnTo>
                    <a:pt x="3117" y="1696"/>
                  </a:lnTo>
                  <a:lnTo>
                    <a:pt x="3132" y="1689"/>
                  </a:lnTo>
                  <a:lnTo>
                    <a:pt x="3144" y="1677"/>
                  </a:lnTo>
                  <a:lnTo>
                    <a:pt x="3151" y="1662"/>
                  </a:lnTo>
                  <a:lnTo>
                    <a:pt x="3154" y="1645"/>
                  </a:lnTo>
                  <a:lnTo>
                    <a:pt x="3151" y="1628"/>
                  </a:lnTo>
                  <a:lnTo>
                    <a:pt x="3144" y="1614"/>
                  </a:lnTo>
                  <a:lnTo>
                    <a:pt x="3132" y="1603"/>
                  </a:lnTo>
                  <a:lnTo>
                    <a:pt x="3117" y="1596"/>
                  </a:lnTo>
                  <a:lnTo>
                    <a:pt x="3100" y="1592"/>
                  </a:lnTo>
                  <a:lnTo>
                    <a:pt x="2233" y="1592"/>
                  </a:lnTo>
                  <a:close/>
                  <a:moveTo>
                    <a:pt x="1509" y="877"/>
                  </a:moveTo>
                  <a:lnTo>
                    <a:pt x="1509" y="962"/>
                  </a:lnTo>
                  <a:lnTo>
                    <a:pt x="2184" y="962"/>
                  </a:lnTo>
                  <a:lnTo>
                    <a:pt x="2184" y="877"/>
                  </a:lnTo>
                  <a:lnTo>
                    <a:pt x="1509" y="877"/>
                  </a:lnTo>
                  <a:close/>
                  <a:moveTo>
                    <a:pt x="244" y="815"/>
                  </a:moveTo>
                  <a:lnTo>
                    <a:pt x="220" y="818"/>
                  </a:lnTo>
                  <a:lnTo>
                    <a:pt x="198" y="826"/>
                  </a:lnTo>
                  <a:lnTo>
                    <a:pt x="178" y="838"/>
                  </a:lnTo>
                  <a:lnTo>
                    <a:pt x="162" y="854"/>
                  </a:lnTo>
                  <a:lnTo>
                    <a:pt x="150" y="874"/>
                  </a:lnTo>
                  <a:lnTo>
                    <a:pt x="142" y="896"/>
                  </a:lnTo>
                  <a:lnTo>
                    <a:pt x="139" y="920"/>
                  </a:lnTo>
                  <a:lnTo>
                    <a:pt x="142" y="944"/>
                  </a:lnTo>
                  <a:lnTo>
                    <a:pt x="150" y="966"/>
                  </a:lnTo>
                  <a:lnTo>
                    <a:pt x="162" y="986"/>
                  </a:lnTo>
                  <a:lnTo>
                    <a:pt x="178" y="1002"/>
                  </a:lnTo>
                  <a:lnTo>
                    <a:pt x="198" y="1014"/>
                  </a:lnTo>
                  <a:lnTo>
                    <a:pt x="220" y="1022"/>
                  </a:lnTo>
                  <a:lnTo>
                    <a:pt x="244" y="1025"/>
                  </a:lnTo>
                  <a:lnTo>
                    <a:pt x="1370" y="1025"/>
                  </a:lnTo>
                  <a:lnTo>
                    <a:pt x="1370" y="815"/>
                  </a:lnTo>
                  <a:lnTo>
                    <a:pt x="244" y="815"/>
                  </a:lnTo>
                  <a:close/>
                  <a:moveTo>
                    <a:pt x="2323" y="386"/>
                  </a:moveTo>
                  <a:lnTo>
                    <a:pt x="2323" y="1453"/>
                  </a:lnTo>
                  <a:lnTo>
                    <a:pt x="3010" y="1453"/>
                  </a:lnTo>
                  <a:lnTo>
                    <a:pt x="3010" y="386"/>
                  </a:lnTo>
                  <a:lnTo>
                    <a:pt x="2323" y="386"/>
                  </a:lnTo>
                  <a:close/>
                  <a:moveTo>
                    <a:pt x="2233" y="139"/>
                  </a:moveTo>
                  <a:lnTo>
                    <a:pt x="2216" y="141"/>
                  </a:lnTo>
                  <a:lnTo>
                    <a:pt x="2201" y="150"/>
                  </a:lnTo>
                  <a:lnTo>
                    <a:pt x="2189" y="162"/>
                  </a:lnTo>
                  <a:lnTo>
                    <a:pt x="2182" y="176"/>
                  </a:lnTo>
                  <a:lnTo>
                    <a:pt x="2178" y="193"/>
                  </a:lnTo>
                  <a:lnTo>
                    <a:pt x="2182" y="210"/>
                  </a:lnTo>
                  <a:lnTo>
                    <a:pt x="2189" y="225"/>
                  </a:lnTo>
                  <a:lnTo>
                    <a:pt x="2201" y="237"/>
                  </a:lnTo>
                  <a:lnTo>
                    <a:pt x="2216" y="244"/>
                  </a:lnTo>
                  <a:lnTo>
                    <a:pt x="2233" y="247"/>
                  </a:lnTo>
                  <a:lnTo>
                    <a:pt x="3100" y="247"/>
                  </a:lnTo>
                  <a:lnTo>
                    <a:pt x="3117" y="244"/>
                  </a:lnTo>
                  <a:lnTo>
                    <a:pt x="3132" y="237"/>
                  </a:lnTo>
                  <a:lnTo>
                    <a:pt x="3144" y="225"/>
                  </a:lnTo>
                  <a:lnTo>
                    <a:pt x="3151" y="210"/>
                  </a:lnTo>
                  <a:lnTo>
                    <a:pt x="3154" y="193"/>
                  </a:lnTo>
                  <a:lnTo>
                    <a:pt x="3151" y="176"/>
                  </a:lnTo>
                  <a:lnTo>
                    <a:pt x="3144" y="162"/>
                  </a:lnTo>
                  <a:lnTo>
                    <a:pt x="3132" y="150"/>
                  </a:lnTo>
                  <a:lnTo>
                    <a:pt x="3117" y="141"/>
                  </a:lnTo>
                  <a:lnTo>
                    <a:pt x="3100" y="139"/>
                  </a:lnTo>
                  <a:lnTo>
                    <a:pt x="2233" y="139"/>
                  </a:lnTo>
                  <a:close/>
                  <a:moveTo>
                    <a:pt x="2233" y="0"/>
                  </a:moveTo>
                  <a:lnTo>
                    <a:pt x="3100" y="0"/>
                  </a:lnTo>
                  <a:lnTo>
                    <a:pt x="3134" y="3"/>
                  </a:lnTo>
                  <a:lnTo>
                    <a:pt x="3167" y="12"/>
                  </a:lnTo>
                  <a:lnTo>
                    <a:pt x="3197" y="27"/>
                  </a:lnTo>
                  <a:lnTo>
                    <a:pt x="3224" y="45"/>
                  </a:lnTo>
                  <a:lnTo>
                    <a:pt x="3248" y="68"/>
                  </a:lnTo>
                  <a:lnTo>
                    <a:pt x="3267" y="96"/>
                  </a:lnTo>
                  <a:lnTo>
                    <a:pt x="3280" y="125"/>
                  </a:lnTo>
                  <a:lnTo>
                    <a:pt x="3290" y="158"/>
                  </a:lnTo>
                  <a:lnTo>
                    <a:pt x="3293" y="193"/>
                  </a:lnTo>
                  <a:lnTo>
                    <a:pt x="3290" y="226"/>
                  </a:lnTo>
                  <a:lnTo>
                    <a:pt x="3282" y="257"/>
                  </a:lnTo>
                  <a:lnTo>
                    <a:pt x="3269" y="286"/>
                  </a:lnTo>
                  <a:lnTo>
                    <a:pt x="3252" y="312"/>
                  </a:lnTo>
                  <a:lnTo>
                    <a:pt x="3231" y="334"/>
                  </a:lnTo>
                  <a:lnTo>
                    <a:pt x="3206" y="355"/>
                  </a:lnTo>
                  <a:lnTo>
                    <a:pt x="3179" y="369"/>
                  </a:lnTo>
                  <a:lnTo>
                    <a:pt x="3149" y="380"/>
                  </a:lnTo>
                  <a:lnTo>
                    <a:pt x="3149" y="1460"/>
                  </a:lnTo>
                  <a:lnTo>
                    <a:pt x="3179" y="1470"/>
                  </a:lnTo>
                  <a:lnTo>
                    <a:pt x="3206" y="1485"/>
                  </a:lnTo>
                  <a:lnTo>
                    <a:pt x="3231" y="1504"/>
                  </a:lnTo>
                  <a:lnTo>
                    <a:pt x="3252" y="1528"/>
                  </a:lnTo>
                  <a:lnTo>
                    <a:pt x="3269" y="1553"/>
                  </a:lnTo>
                  <a:lnTo>
                    <a:pt x="3282" y="1582"/>
                  </a:lnTo>
                  <a:lnTo>
                    <a:pt x="3290" y="1613"/>
                  </a:lnTo>
                  <a:lnTo>
                    <a:pt x="3293" y="1645"/>
                  </a:lnTo>
                  <a:lnTo>
                    <a:pt x="3290" y="1680"/>
                  </a:lnTo>
                  <a:lnTo>
                    <a:pt x="3280" y="1712"/>
                  </a:lnTo>
                  <a:lnTo>
                    <a:pt x="3267" y="1743"/>
                  </a:lnTo>
                  <a:lnTo>
                    <a:pt x="3248" y="1770"/>
                  </a:lnTo>
                  <a:lnTo>
                    <a:pt x="3224" y="1793"/>
                  </a:lnTo>
                  <a:lnTo>
                    <a:pt x="3197" y="1812"/>
                  </a:lnTo>
                  <a:lnTo>
                    <a:pt x="3167" y="1827"/>
                  </a:lnTo>
                  <a:lnTo>
                    <a:pt x="3134" y="1835"/>
                  </a:lnTo>
                  <a:lnTo>
                    <a:pt x="3100" y="1838"/>
                  </a:lnTo>
                  <a:lnTo>
                    <a:pt x="2233" y="1838"/>
                  </a:lnTo>
                  <a:lnTo>
                    <a:pt x="2199" y="1835"/>
                  </a:lnTo>
                  <a:lnTo>
                    <a:pt x="2166" y="1827"/>
                  </a:lnTo>
                  <a:lnTo>
                    <a:pt x="2135" y="1812"/>
                  </a:lnTo>
                  <a:lnTo>
                    <a:pt x="2108" y="1793"/>
                  </a:lnTo>
                  <a:lnTo>
                    <a:pt x="2085" y="1770"/>
                  </a:lnTo>
                  <a:lnTo>
                    <a:pt x="2066" y="1743"/>
                  </a:lnTo>
                  <a:lnTo>
                    <a:pt x="2051" y="1712"/>
                  </a:lnTo>
                  <a:lnTo>
                    <a:pt x="2043" y="1680"/>
                  </a:lnTo>
                  <a:lnTo>
                    <a:pt x="2040" y="1645"/>
                  </a:lnTo>
                  <a:lnTo>
                    <a:pt x="2043" y="1613"/>
                  </a:lnTo>
                  <a:lnTo>
                    <a:pt x="2050" y="1582"/>
                  </a:lnTo>
                  <a:lnTo>
                    <a:pt x="2063" y="1553"/>
                  </a:lnTo>
                  <a:lnTo>
                    <a:pt x="2081" y="1528"/>
                  </a:lnTo>
                  <a:lnTo>
                    <a:pt x="2102" y="1504"/>
                  </a:lnTo>
                  <a:lnTo>
                    <a:pt x="2127" y="1485"/>
                  </a:lnTo>
                  <a:lnTo>
                    <a:pt x="2154" y="1470"/>
                  </a:lnTo>
                  <a:lnTo>
                    <a:pt x="2184" y="1460"/>
                  </a:lnTo>
                  <a:lnTo>
                    <a:pt x="2184" y="1101"/>
                  </a:lnTo>
                  <a:lnTo>
                    <a:pt x="1509" y="1101"/>
                  </a:lnTo>
                  <a:lnTo>
                    <a:pt x="1504" y="1121"/>
                  </a:lnTo>
                  <a:lnTo>
                    <a:pt x="1493" y="1138"/>
                  </a:lnTo>
                  <a:lnTo>
                    <a:pt x="1478" y="1152"/>
                  </a:lnTo>
                  <a:lnTo>
                    <a:pt x="1460" y="1161"/>
                  </a:lnTo>
                  <a:lnTo>
                    <a:pt x="1439" y="1164"/>
                  </a:lnTo>
                  <a:lnTo>
                    <a:pt x="244" y="1164"/>
                  </a:lnTo>
                  <a:lnTo>
                    <a:pt x="205" y="1161"/>
                  </a:lnTo>
                  <a:lnTo>
                    <a:pt x="167" y="1151"/>
                  </a:lnTo>
                  <a:lnTo>
                    <a:pt x="132" y="1136"/>
                  </a:lnTo>
                  <a:lnTo>
                    <a:pt x="100" y="1117"/>
                  </a:lnTo>
                  <a:lnTo>
                    <a:pt x="71" y="1093"/>
                  </a:lnTo>
                  <a:lnTo>
                    <a:pt x="47" y="1064"/>
                  </a:lnTo>
                  <a:lnTo>
                    <a:pt x="28" y="1032"/>
                  </a:lnTo>
                  <a:lnTo>
                    <a:pt x="13" y="997"/>
                  </a:lnTo>
                  <a:lnTo>
                    <a:pt x="3" y="959"/>
                  </a:lnTo>
                  <a:lnTo>
                    <a:pt x="0" y="920"/>
                  </a:lnTo>
                  <a:lnTo>
                    <a:pt x="3" y="881"/>
                  </a:lnTo>
                  <a:lnTo>
                    <a:pt x="13" y="842"/>
                  </a:lnTo>
                  <a:lnTo>
                    <a:pt x="28" y="807"/>
                  </a:lnTo>
                  <a:lnTo>
                    <a:pt x="47" y="776"/>
                  </a:lnTo>
                  <a:lnTo>
                    <a:pt x="71" y="747"/>
                  </a:lnTo>
                  <a:lnTo>
                    <a:pt x="100" y="723"/>
                  </a:lnTo>
                  <a:lnTo>
                    <a:pt x="132" y="704"/>
                  </a:lnTo>
                  <a:lnTo>
                    <a:pt x="167" y="689"/>
                  </a:lnTo>
                  <a:lnTo>
                    <a:pt x="205" y="679"/>
                  </a:lnTo>
                  <a:lnTo>
                    <a:pt x="244" y="676"/>
                  </a:lnTo>
                  <a:lnTo>
                    <a:pt x="1439" y="676"/>
                  </a:lnTo>
                  <a:lnTo>
                    <a:pt x="1460" y="679"/>
                  </a:lnTo>
                  <a:lnTo>
                    <a:pt x="1478" y="688"/>
                  </a:lnTo>
                  <a:lnTo>
                    <a:pt x="1493" y="701"/>
                  </a:lnTo>
                  <a:lnTo>
                    <a:pt x="1504" y="718"/>
                  </a:lnTo>
                  <a:lnTo>
                    <a:pt x="1509" y="739"/>
                  </a:lnTo>
                  <a:lnTo>
                    <a:pt x="2184" y="739"/>
                  </a:lnTo>
                  <a:lnTo>
                    <a:pt x="2184" y="380"/>
                  </a:lnTo>
                  <a:lnTo>
                    <a:pt x="2154" y="369"/>
                  </a:lnTo>
                  <a:lnTo>
                    <a:pt x="2127" y="355"/>
                  </a:lnTo>
                  <a:lnTo>
                    <a:pt x="2102" y="334"/>
                  </a:lnTo>
                  <a:lnTo>
                    <a:pt x="2081" y="312"/>
                  </a:lnTo>
                  <a:lnTo>
                    <a:pt x="2063" y="286"/>
                  </a:lnTo>
                  <a:lnTo>
                    <a:pt x="2050" y="257"/>
                  </a:lnTo>
                  <a:lnTo>
                    <a:pt x="2043" y="226"/>
                  </a:lnTo>
                  <a:lnTo>
                    <a:pt x="2040" y="193"/>
                  </a:lnTo>
                  <a:lnTo>
                    <a:pt x="2043" y="158"/>
                  </a:lnTo>
                  <a:lnTo>
                    <a:pt x="2051" y="125"/>
                  </a:lnTo>
                  <a:lnTo>
                    <a:pt x="2066" y="96"/>
                  </a:lnTo>
                  <a:lnTo>
                    <a:pt x="2085" y="68"/>
                  </a:lnTo>
                  <a:lnTo>
                    <a:pt x="2108" y="45"/>
                  </a:lnTo>
                  <a:lnTo>
                    <a:pt x="2135" y="27"/>
                  </a:lnTo>
                  <a:lnTo>
                    <a:pt x="2166" y="12"/>
                  </a:lnTo>
                  <a:lnTo>
                    <a:pt x="2199" y="3"/>
                  </a:lnTo>
                  <a:lnTo>
                    <a:pt x="2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411"/>
            <p:cNvSpPr>
              <a:spLocks/>
            </p:cNvSpPr>
            <p:nvPr/>
          </p:nvSpPr>
          <p:spPr bwMode="auto">
            <a:xfrm>
              <a:off x="5762625" y="4456113"/>
              <a:ext cx="22225" cy="87313"/>
            </a:xfrm>
            <a:custGeom>
              <a:avLst/>
              <a:gdLst>
                <a:gd name="T0" fmla="*/ 70 w 139"/>
                <a:gd name="T1" fmla="*/ 0 h 551"/>
                <a:gd name="T2" fmla="*/ 88 w 139"/>
                <a:gd name="T3" fmla="*/ 3 h 551"/>
                <a:gd name="T4" fmla="*/ 105 w 139"/>
                <a:gd name="T5" fmla="*/ 10 h 551"/>
                <a:gd name="T6" fmla="*/ 119 w 139"/>
                <a:gd name="T7" fmla="*/ 20 h 551"/>
                <a:gd name="T8" fmla="*/ 130 w 139"/>
                <a:gd name="T9" fmla="*/ 35 h 551"/>
                <a:gd name="T10" fmla="*/ 137 w 139"/>
                <a:gd name="T11" fmla="*/ 51 h 551"/>
                <a:gd name="T12" fmla="*/ 139 w 139"/>
                <a:gd name="T13" fmla="*/ 70 h 551"/>
                <a:gd name="T14" fmla="*/ 139 w 139"/>
                <a:gd name="T15" fmla="*/ 481 h 551"/>
                <a:gd name="T16" fmla="*/ 137 w 139"/>
                <a:gd name="T17" fmla="*/ 499 h 551"/>
                <a:gd name="T18" fmla="*/ 130 w 139"/>
                <a:gd name="T19" fmla="*/ 516 h 551"/>
                <a:gd name="T20" fmla="*/ 119 w 139"/>
                <a:gd name="T21" fmla="*/ 529 h 551"/>
                <a:gd name="T22" fmla="*/ 105 w 139"/>
                <a:gd name="T23" fmla="*/ 541 h 551"/>
                <a:gd name="T24" fmla="*/ 88 w 139"/>
                <a:gd name="T25" fmla="*/ 547 h 551"/>
                <a:gd name="T26" fmla="*/ 70 w 139"/>
                <a:gd name="T27" fmla="*/ 551 h 551"/>
                <a:gd name="T28" fmla="*/ 51 w 139"/>
                <a:gd name="T29" fmla="*/ 547 h 551"/>
                <a:gd name="T30" fmla="*/ 35 w 139"/>
                <a:gd name="T31" fmla="*/ 541 h 551"/>
                <a:gd name="T32" fmla="*/ 20 w 139"/>
                <a:gd name="T33" fmla="*/ 529 h 551"/>
                <a:gd name="T34" fmla="*/ 10 w 139"/>
                <a:gd name="T35" fmla="*/ 516 h 551"/>
                <a:gd name="T36" fmla="*/ 2 w 139"/>
                <a:gd name="T37" fmla="*/ 499 h 551"/>
                <a:gd name="T38" fmla="*/ 0 w 139"/>
                <a:gd name="T39" fmla="*/ 481 h 551"/>
                <a:gd name="T40" fmla="*/ 0 w 139"/>
                <a:gd name="T41" fmla="*/ 70 h 551"/>
                <a:gd name="T42" fmla="*/ 2 w 139"/>
                <a:gd name="T43" fmla="*/ 51 h 551"/>
                <a:gd name="T44" fmla="*/ 10 w 139"/>
                <a:gd name="T45" fmla="*/ 35 h 551"/>
                <a:gd name="T46" fmla="*/ 20 w 139"/>
                <a:gd name="T47" fmla="*/ 20 h 551"/>
                <a:gd name="T48" fmla="*/ 35 w 139"/>
                <a:gd name="T49" fmla="*/ 10 h 551"/>
                <a:gd name="T50" fmla="*/ 51 w 139"/>
                <a:gd name="T51" fmla="*/ 3 h 551"/>
                <a:gd name="T52" fmla="*/ 70 w 139"/>
                <a:gd name="T53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551">
                  <a:moveTo>
                    <a:pt x="70" y="0"/>
                  </a:moveTo>
                  <a:lnTo>
                    <a:pt x="88" y="3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30" y="35"/>
                  </a:lnTo>
                  <a:lnTo>
                    <a:pt x="137" y="51"/>
                  </a:lnTo>
                  <a:lnTo>
                    <a:pt x="139" y="70"/>
                  </a:lnTo>
                  <a:lnTo>
                    <a:pt x="139" y="481"/>
                  </a:lnTo>
                  <a:lnTo>
                    <a:pt x="137" y="499"/>
                  </a:lnTo>
                  <a:lnTo>
                    <a:pt x="130" y="516"/>
                  </a:lnTo>
                  <a:lnTo>
                    <a:pt x="119" y="529"/>
                  </a:lnTo>
                  <a:lnTo>
                    <a:pt x="105" y="541"/>
                  </a:lnTo>
                  <a:lnTo>
                    <a:pt x="88" y="547"/>
                  </a:lnTo>
                  <a:lnTo>
                    <a:pt x="70" y="551"/>
                  </a:lnTo>
                  <a:lnTo>
                    <a:pt x="51" y="547"/>
                  </a:lnTo>
                  <a:lnTo>
                    <a:pt x="35" y="541"/>
                  </a:lnTo>
                  <a:lnTo>
                    <a:pt x="20" y="529"/>
                  </a:lnTo>
                  <a:lnTo>
                    <a:pt x="10" y="516"/>
                  </a:lnTo>
                  <a:lnTo>
                    <a:pt x="2" y="499"/>
                  </a:lnTo>
                  <a:lnTo>
                    <a:pt x="0" y="481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412"/>
            <p:cNvSpPr>
              <a:spLocks/>
            </p:cNvSpPr>
            <p:nvPr/>
          </p:nvSpPr>
          <p:spPr bwMode="auto">
            <a:xfrm>
              <a:off x="5762625" y="4422776"/>
              <a:ext cx="22225" cy="25400"/>
            </a:xfrm>
            <a:custGeom>
              <a:avLst/>
              <a:gdLst>
                <a:gd name="T0" fmla="*/ 70 w 139"/>
                <a:gd name="T1" fmla="*/ 0 h 160"/>
                <a:gd name="T2" fmla="*/ 88 w 139"/>
                <a:gd name="T3" fmla="*/ 2 h 160"/>
                <a:gd name="T4" fmla="*/ 105 w 139"/>
                <a:gd name="T5" fmla="*/ 9 h 160"/>
                <a:gd name="T6" fmla="*/ 119 w 139"/>
                <a:gd name="T7" fmla="*/ 20 h 160"/>
                <a:gd name="T8" fmla="*/ 130 w 139"/>
                <a:gd name="T9" fmla="*/ 34 h 160"/>
                <a:gd name="T10" fmla="*/ 137 w 139"/>
                <a:gd name="T11" fmla="*/ 51 h 160"/>
                <a:gd name="T12" fmla="*/ 139 w 139"/>
                <a:gd name="T13" fmla="*/ 69 h 160"/>
                <a:gd name="T14" fmla="*/ 139 w 139"/>
                <a:gd name="T15" fmla="*/ 90 h 160"/>
                <a:gd name="T16" fmla="*/ 137 w 139"/>
                <a:gd name="T17" fmla="*/ 109 h 160"/>
                <a:gd name="T18" fmla="*/ 130 w 139"/>
                <a:gd name="T19" fmla="*/ 125 h 160"/>
                <a:gd name="T20" fmla="*/ 119 w 139"/>
                <a:gd name="T21" fmla="*/ 140 h 160"/>
                <a:gd name="T22" fmla="*/ 105 w 139"/>
                <a:gd name="T23" fmla="*/ 150 h 160"/>
                <a:gd name="T24" fmla="*/ 88 w 139"/>
                <a:gd name="T25" fmla="*/ 157 h 160"/>
                <a:gd name="T26" fmla="*/ 70 w 139"/>
                <a:gd name="T27" fmla="*/ 160 h 160"/>
                <a:gd name="T28" fmla="*/ 51 w 139"/>
                <a:gd name="T29" fmla="*/ 157 h 160"/>
                <a:gd name="T30" fmla="*/ 35 w 139"/>
                <a:gd name="T31" fmla="*/ 150 h 160"/>
                <a:gd name="T32" fmla="*/ 20 w 139"/>
                <a:gd name="T33" fmla="*/ 140 h 160"/>
                <a:gd name="T34" fmla="*/ 10 w 139"/>
                <a:gd name="T35" fmla="*/ 125 h 160"/>
                <a:gd name="T36" fmla="*/ 2 w 139"/>
                <a:gd name="T37" fmla="*/ 109 h 160"/>
                <a:gd name="T38" fmla="*/ 0 w 139"/>
                <a:gd name="T39" fmla="*/ 90 h 160"/>
                <a:gd name="T40" fmla="*/ 0 w 139"/>
                <a:gd name="T41" fmla="*/ 69 h 160"/>
                <a:gd name="T42" fmla="*/ 2 w 139"/>
                <a:gd name="T43" fmla="*/ 51 h 160"/>
                <a:gd name="T44" fmla="*/ 10 w 139"/>
                <a:gd name="T45" fmla="*/ 34 h 160"/>
                <a:gd name="T46" fmla="*/ 20 w 139"/>
                <a:gd name="T47" fmla="*/ 20 h 160"/>
                <a:gd name="T48" fmla="*/ 35 w 139"/>
                <a:gd name="T49" fmla="*/ 9 h 160"/>
                <a:gd name="T50" fmla="*/ 51 w 139"/>
                <a:gd name="T51" fmla="*/ 2 h 160"/>
                <a:gd name="T52" fmla="*/ 70 w 139"/>
                <a:gd name="T5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60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7" y="51"/>
                  </a:lnTo>
                  <a:lnTo>
                    <a:pt x="139" y="69"/>
                  </a:lnTo>
                  <a:lnTo>
                    <a:pt x="139" y="90"/>
                  </a:lnTo>
                  <a:lnTo>
                    <a:pt x="137" y="109"/>
                  </a:lnTo>
                  <a:lnTo>
                    <a:pt x="130" y="125"/>
                  </a:lnTo>
                  <a:lnTo>
                    <a:pt x="119" y="140"/>
                  </a:lnTo>
                  <a:lnTo>
                    <a:pt x="105" y="150"/>
                  </a:lnTo>
                  <a:lnTo>
                    <a:pt x="88" y="157"/>
                  </a:lnTo>
                  <a:lnTo>
                    <a:pt x="70" y="160"/>
                  </a:lnTo>
                  <a:lnTo>
                    <a:pt x="51" y="157"/>
                  </a:lnTo>
                  <a:lnTo>
                    <a:pt x="35" y="150"/>
                  </a:lnTo>
                  <a:lnTo>
                    <a:pt x="20" y="140"/>
                  </a:lnTo>
                  <a:lnTo>
                    <a:pt x="10" y="125"/>
                  </a:lnTo>
                  <a:lnTo>
                    <a:pt x="2" y="109"/>
                  </a:lnTo>
                  <a:lnTo>
                    <a:pt x="0" y="90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1" name="Group 1100"/>
          <p:cNvGrpSpPr/>
          <p:nvPr/>
        </p:nvGrpSpPr>
        <p:grpSpPr>
          <a:xfrm>
            <a:off x="4410321" y="4258322"/>
            <a:ext cx="555625" cy="504825"/>
            <a:chOff x="4405313" y="4259263"/>
            <a:chExt cx="555625" cy="504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4" name="Freeform 417"/>
            <p:cNvSpPr>
              <a:spLocks noEditPoints="1"/>
            </p:cNvSpPr>
            <p:nvPr/>
          </p:nvSpPr>
          <p:spPr bwMode="auto">
            <a:xfrm>
              <a:off x="4405313" y="4259263"/>
              <a:ext cx="555625" cy="504825"/>
            </a:xfrm>
            <a:custGeom>
              <a:avLst/>
              <a:gdLst>
                <a:gd name="T0" fmla="*/ 139 w 3500"/>
                <a:gd name="T1" fmla="*/ 3046 h 3185"/>
                <a:gd name="T2" fmla="*/ 3361 w 3500"/>
                <a:gd name="T3" fmla="*/ 1259 h 3185"/>
                <a:gd name="T4" fmla="*/ 1799 w 3500"/>
                <a:gd name="T5" fmla="*/ 1447 h 3185"/>
                <a:gd name="T6" fmla="*/ 1768 w 3500"/>
                <a:gd name="T7" fmla="*/ 1465 h 3185"/>
                <a:gd name="T8" fmla="*/ 1732 w 3500"/>
                <a:gd name="T9" fmla="*/ 1465 h 3185"/>
                <a:gd name="T10" fmla="*/ 1701 w 3500"/>
                <a:gd name="T11" fmla="*/ 1447 h 3185"/>
                <a:gd name="T12" fmla="*/ 1682 w 3500"/>
                <a:gd name="T13" fmla="*/ 1416 h 3185"/>
                <a:gd name="T14" fmla="*/ 1682 w 3500"/>
                <a:gd name="T15" fmla="*/ 1381 h 3185"/>
                <a:gd name="T16" fmla="*/ 1701 w 3500"/>
                <a:gd name="T17" fmla="*/ 1349 h 3185"/>
                <a:gd name="T18" fmla="*/ 139 w 3500"/>
                <a:gd name="T19" fmla="*/ 1259 h 3185"/>
                <a:gd name="T20" fmla="*/ 3096 w 3500"/>
                <a:gd name="T21" fmla="*/ 2 h 3185"/>
                <a:gd name="T22" fmla="*/ 3128 w 3500"/>
                <a:gd name="T23" fmla="*/ 20 h 3185"/>
                <a:gd name="T24" fmla="*/ 3146 w 3500"/>
                <a:gd name="T25" fmla="*/ 52 h 3185"/>
                <a:gd name="T26" fmla="*/ 3146 w 3500"/>
                <a:gd name="T27" fmla="*/ 88 h 3185"/>
                <a:gd name="T28" fmla="*/ 3128 w 3500"/>
                <a:gd name="T29" fmla="*/ 119 h 3185"/>
                <a:gd name="T30" fmla="*/ 3430 w 3500"/>
                <a:gd name="T31" fmla="*/ 1119 h 3185"/>
                <a:gd name="T32" fmla="*/ 3465 w 3500"/>
                <a:gd name="T33" fmla="*/ 1128 h 3185"/>
                <a:gd name="T34" fmla="*/ 3490 w 3500"/>
                <a:gd name="T35" fmla="*/ 1154 h 3185"/>
                <a:gd name="T36" fmla="*/ 3500 w 3500"/>
                <a:gd name="T37" fmla="*/ 1189 h 3185"/>
                <a:gd name="T38" fmla="*/ 3498 w 3500"/>
                <a:gd name="T39" fmla="*/ 3134 h 3185"/>
                <a:gd name="T40" fmla="*/ 3480 w 3500"/>
                <a:gd name="T41" fmla="*/ 3165 h 3185"/>
                <a:gd name="T42" fmla="*/ 3449 w 3500"/>
                <a:gd name="T43" fmla="*/ 3183 h 3185"/>
                <a:gd name="T44" fmla="*/ 70 w 3500"/>
                <a:gd name="T45" fmla="*/ 3185 h 3185"/>
                <a:gd name="T46" fmla="*/ 35 w 3500"/>
                <a:gd name="T47" fmla="*/ 3175 h 3185"/>
                <a:gd name="T48" fmla="*/ 10 w 3500"/>
                <a:gd name="T49" fmla="*/ 3150 h 3185"/>
                <a:gd name="T50" fmla="*/ 0 w 3500"/>
                <a:gd name="T51" fmla="*/ 3115 h 3185"/>
                <a:gd name="T52" fmla="*/ 2 w 3500"/>
                <a:gd name="T53" fmla="*/ 1171 h 3185"/>
                <a:gd name="T54" fmla="*/ 20 w 3500"/>
                <a:gd name="T55" fmla="*/ 1140 h 3185"/>
                <a:gd name="T56" fmla="*/ 51 w 3500"/>
                <a:gd name="T57" fmla="*/ 1122 h 3185"/>
                <a:gd name="T58" fmla="*/ 1376 w 3500"/>
                <a:gd name="T59" fmla="*/ 1119 h 3185"/>
                <a:gd name="T60" fmla="*/ 365 w 3500"/>
                <a:gd name="T61" fmla="*/ 104 h 3185"/>
                <a:gd name="T62" fmla="*/ 355 w 3500"/>
                <a:gd name="T63" fmla="*/ 70 h 3185"/>
                <a:gd name="T64" fmla="*/ 365 w 3500"/>
                <a:gd name="T65" fmla="*/ 35 h 3185"/>
                <a:gd name="T66" fmla="*/ 391 w 3500"/>
                <a:gd name="T67" fmla="*/ 10 h 3185"/>
                <a:gd name="T68" fmla="*/ 425 w 3500"/>
                <a:gd name="T69" fmla="*/ 0 h 3185"/>
                <a:gd name="T70" fmla="*/ 459 w 3500"/>
                <a:gd name="T71" fmla="*/ 10 h 3185"/>
                <a:gd name="T72" fmla="*/ 1573 w 3500"/>
                <a:gd name="T73" fmla="*/ 1119 h 3185"/>
                <a:gd name="T74" fmla="*/ 3029 w 3500"/>
                <a:gd name="T75" fmla="*/ 20 h 3185"/>
                <a:gd name="T76" fmla="*/ 3061 w 3500"/>
                <a:gd name="T77" fmla="*/ 2 h 3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00" h="3185">
                  <a:moveTo>
                    <a:pt x="139" y="1259"/>
                  </a:moveTo>
                  <a:lnTo>
                    <a:pt x="139" y="3046"/>
                  </a:lnTo>
                  <a:lnTo>
                    <a:pt x="3361" y="3046"/>
                  </a:lnTo>
                  <a:lnTo>
                    <a:pt x="3361" y="1259"/>
                  </a:lnTo>
                  <a:lnTo>
                    <a:pt x="1988" y="1259"/>
                  </a:lnTo>
                  <a:lnTo>
                    <a:pt x="1799" y="1447"/>
                  </a:lnTo>
                  <a:lnTo>
                    <a:pt x="1784" y="1458"/>
                  </a:lnTo>
                  <a:lnTo>
                    <a:pt x="1768" y="1465"/>
                  </a:lnTo>
                  <a:lnTo>
                    <a:pt x="1749" y="1468"/>
                  </a:lnTo>
                  <a:lnTo>
                    <a:pt x="1732" y="1465"/>
                  </a:lnTo>
                  <a:lnTo>
                    <a:pt x="1716" y="1458"/>
                  </a:lnTo>
                  <a:lnTo>
                    <a:pt x="1701" y="1447"/>
                  </a:lnTo>
                  <a:lnTo>
                    <a:pt x="1690" y="1433"/>
                  </a:lnTo>
                  <a:lnTo>
                    <a:pt x="1682" y="1416"/>
                  </a:lnTo>
                  <a:lnTo>
                    <a:pt x="1680" y="1398"/>
                  </a:lnTo>
                  <a:lnTo>
                    <a:pt x="1682" y="1381"/>
                  </a:lnTo>
                  <a:lnTo>
                    <a:pt x="1690" y="1364"/>
                  </a:lnTo>
                  <a:lnTo>
                    <a:pt x="1701" y="1349"/>
                  </a:lnTo>
                  <a:lnTo>
                    <a:pt x="1791" y="1259"/>
                  </a:lnTo>
                  <a:lnTo>
                    <a:pt x="139" y="1259"/>
                  </a:lnTo>
                  <a:close/>
                  <a:moveTo>
                    <a:pt x="3078" y="0"/>
                  </a:moveTo>
                  <a:lnTo>
                    <a:pt x="3096" y="2"/>
                  </a:lnTo>
                  <a:lnTo>
                    <a:pt x="3113" y="10"/>
                  </a:lnTo>
                  <a:lnTo>
                    <a:pt x="3128" y="20"/>
                  </a:lnTo>
                  <a:lnTo>
                    <a:pt x="3138" y="35"/>
                  </a:lnTo>
                  <a:lnTo>
                    <a:pt x="3146" y="52"/>
                  </a:lnTo>
                  <a:lnTo>
                    <a:pt x="3148" y="70"/>
                  </a:lnTo>
                  <a:lnTo>
                    <a:pt x="3146" y="88"/>
                  </a:lnTo>
                  <a:lnTo>
                    <a:pt x="3138" y="104"/>
                  </a:lnTo>
                  <a:lnTo>
                    <a:pt x="3128" y="119"/>
                  </a:lnTo>
                  <a:lnTo>
                    <a:pt x="2128" y="1119"/>
                  </a:lnTo>
                  <a:lnTo>
                    <a:pt x="3430" y="1119"/>
                  </a:lnTo>
                  <a:lnTo>
                    <a:pt x="3449" y="1122"/>
                  </a:lnTo>
                  <a:lnTo>
                    <a:pt x="3465" y="1128"/>
                  </a:lnTo>
                  <a:lnTo>
                    <a:pt x="3480" y="1140"/>
                  </a:lnTo>
                  <a:lnTo>
                    <a:pt x="3490" y="1154"/>
                  </a:lnTo>
                  <a:lnTo>
                    <a:pt x="3498" y="1171"/>
                  </a:lnTo>
                  <a:lnTo>
                    <a:pt x="3500" y="1189"/>
                  </a:lnTo>
                  <a:lnTo>
                    <a:pt x="3500" y="3115"/>
                  </a:lnTo>
                  <a:lnTo>
                    <a:pt x="3498" y="3134"/>
                  </a:lnTo>
                  <a:lnTo>
                    <a:pt x="3490" y="3150"/>
                  </a:lnTo>
                  <a:lnTo>
                    <a:pt x="3480" y="3165"/>
                  </a:lnTo>
                  <a:lnTo>
                    <a:pt x="3465" y="3175"/>
                  </a:lnTo>
                  <a:lnTo>
                    <a:pt x="3449" y="3183"/>
                  </a:lnTo>
                  <a:lnTo>
                    <a:pt x="3430" y="3185"/>
                  </a:lnTo>
                  <a:lnTo>
                    <a:pt x="70" y="3185"/>
                  </a:lnTo>
                  <a:lnTo>
                    <a:pt x="51" y="3183"/>
                  </a:lnTo>
                  <a:lnTo>
                    <a:pt x="35" y="3175"/>
                  </a:lnTo>
                  <a:lnTo>
                    <a:pt x="20" y="3165"/>
                  </a:lnTo>
                  <a:lnTo>
                    <a:pt x="10" y="3150"/>
                  </a:lnTo>
                  <a:lnTo>
                    <a:pt x="2" y="3134"/>
                  </a:lnTo>
                  <a:lnTo>
                    <a:pt x="0" y="3115"/>
                  </a:lnTo>
                  <a:lnTo>
                    <a:pt x="0" y="1189"/>
                  </a:lnTo>
                  <a:lnTo>
                    <a:pt x="2" y="1171"/>
                  </a:lnTo>
                  <a:lnTo>
                    <a:pt x="10" y="1154"/>
                  </a:lnTo>
                  <a:lnTo>
                    <a:pt x="20" y="1140"/>
                  </a:lnTo>
                  <a:lnTo>
                    <a:pt x="35" y="1128"/>
                  </a:lnTo>
                  <a:lnTo>
                    <a:pt x="51" y="1122"/>
                  </a:lnTo>
                  <a:lnTo>
                    <a:pt x="70" y="1119"/>
                  </a:lnTo>
                  <a:lnTo>
                    <a:pt x="1376" y="1119"/>
                  </a:lnTo>
                  <a:lnTo>
                    <a:pt x="377" y="119"/>
                  </a:lnTo>
                  <a:lnTo>
                    <a:pt x="365" y="104"/>
                  </a:lnTo>
                  <a:lnTo>
                    <a:pt x="357" y="88"/>
                  </a:lnTo>
                  <a:lnTo>
                    <a:pt x="355" y="70"/>
                  </a:lnTo>
                  <a:lnTo>
                    <a:pt x="357" y="52"/>
                  </a:lnTo>
                  <a:lnTo>
                    <a:pt x="365" y="35"/>
                  </a:lnTo>
                  <a:lnTo>
                    <a:pt x="377" y="20"/>
                  </a:lnTo>
                  <a:lnTo>
                    <a:pt x="391" y="10"/>
                  </a:lnTo>
                  <a:lnTo>
                    <a:pt x="407" y="2"/>
                  </a:lnTo>
                  <a:lnTo>
                    <a:pt x="425" y="0"/>
                  </a:lnTo>
                  <a:lnTo>
                    <a:pt x="443" y="2"/>
                  </a:lnTo>
                  <a:lnTo>
                    <a:pt x="459" y="10"/>
                  </a:lnTo>
                  <a:lnTo>
                    <a:pt x="474" y="20"/>
                  </a:lnTo>
                  <a:lnTo>
                    <a:pt x="1573" y="1119"/>
                  </a:lnTo>
                  <a:lnTo>
                    <a:pt x="1930" y="1119"/>
                  </a:lnTo>
                  <a:lnTo>
                    <a:pt x="3029" y="20"/>
                  </a:lnTo>
                  <a:lnTo>
                    <a:pt x="3044" y="10"/>
                  </a:lnTo>
                  <a:lnTo>
                    <a:pt x="3061" y="2"/>
                  </a:lnTo>
                  <a:lnTo>
                    <a:pt x="30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418"/>
            <p:cNvSpPr>
              <a:spLocks noEditPoints="1"/>
            </p:cNvSpPr>
            <p:nvPr/>
          </p:nvSpPr>
          <p:spPr bwMode="auto">
            <a:xfrm>
              <a:off x="4479926" y="4498975"/>
              <a:ext cx="144463" cy="204788"/>
            </a:xfrm>
            <a:custGeom>
              <a:avLst/>
              <a:gdLst>
                <a:gd name="T0" fmla="*/ 500 w 907"/>
                <a:gd name="T1" fmla="*/ 460 h 1295"/>
                <a:gd name="T2" fmla="*/ 401 w 907"/>
                <a:gd name="T3" fmla="*/ 514 h 1295"/>
                <a:gd name="T4" fmla="*/ 266 w 907"/>
                <a:gd name="T5" fmla="*/ 559 h 1295"/>
                <a:gd name="T6" fmla="*/ 176 w 907"/>
                <a:gd name="T7" fmla="*/ 895 h 1295"/>
                <a:gd name="T8" fmla="*/ 209 w 907"/>
                <a:gd name="T9" fmla="*/ 1009 h 1295"/>
                <a:gd name="T10" fmla="*/ 285 w 907"/>
                <a:gd name="T11" fmla="*/ 1098 h 1295"/>
                <a:gd name="T12" fmla="*/ 395 w 907"/>
                <a:gd name="T13" fmla="*/ 1148 h 1295"/>
                <a:gd name="T14" fmla="*/ 512 w 907"/>
                <a:gd name="T15" fmla="*/ 1148 h 1295"/>
                <a:gd name="T16" fmla="*/ 622 w 907"/>
                <a:gd name="T17" fmla="*/ 1098 h 1295"/>
                <a:gd name="T18" fmla="*/ 699 w 907"/>
                <a:gd name="T19" fmla="*/ 1009 h 1295"/>
                <a:gd name="T20" fmla="*/ 731 w 907"/>
                <a:gd name="T21" fmla="*/ 895 h 1295"/>
                <a:gd name="T22" fmla="*/ 668 w 907"/>
                <a:gd name="T23" fmla="*/ 488 h 1295"/>
                <a:gd name="T24" fmla="*/ 575 w 907"/>
                <a:gd name="T25" fmla="*/ 444 h 1295"/>
                <a:gd name="T26" fmla="*/ 633 w 907"/>
                <a:gd name="T27" fmla="*/ 313 h 1295"/>
                <a:gd name="T28" fmla="*/ 657 w 907"/>
                <a:gd name="T29" fmla="*/ 331 h 1295"/>
                <a:gd name="T30" fmla="*/ 694 w 907"/>
                <a:gd name="T31" fmla="*/ 349 h 1295"/>
                <a:gd name="T32" fmla="*/ 766 w 907"/>
                <a:gd name="T33" fmla="*/ 372 h 1295"/>
                <a:gd name="T34" fmla="*/ 762 w 907"/>
                <a:gd name="T35" fmla="*/ 282 h 1295"/>
                <a:gd name="T36" fmla="*/ 715 w 907"/>
                <a:gd name="T37" fmla="*/ 200 h 1295"/>
                <a:gd name="T38" fmla="*/ 333 w 907"/>
                <a:gd name="T39" fmla="*/ 140 h 1295"/>
                <a:gd name="T40" fmla="*/ 242 w 907"/>
                <a:gd name="T41" fmla="*/ 162 h 1295"/>
                <a:gd name="T42" fmla="*/ 172 w 907"/>
                <a:gd name="T43" fmla="*/ 226 h 1295"/>
                <a:gd name="T44" fmla="*/ 140 w 907"/>
                <a:gd name="T45" fmla="*/ 313 h 1295"/>
                <a:gd name="T46" fmla="*/ 198 w 907"/>
                <a:gd name="T47" fmla="*/ 431 h 1295"/>
                <a:gd name="T48" fmla="*/ 326 w 907"/>
                <a:gd name="T49" fmla="*/ 396 h 1295"/>
                <a:gd name="T50" fmla="*/ 414 w 907"/>
                <a:gd name="T51" fmla="*/ 351 h 1295"/>
                <a:gd name="T52" fmla="*/ 469 w 907"/>
                <a:gd name="T53" fmla="*/ 308 h 1295"/>
                <a:gd name="T54" fmla="*/ 496 w 907"/>
                <a:gd name="T55" fmla="*/ 276 h 1295"/>
                <a:gd name="T56" fmla="*/ 333 w 907"/>
                <a:gd name="T57" fmla="*/ 140 h 1295"/>
                <a:gd name="T58" fmla="*/ 613 w 907"/>
                <a:gd name="T59" fmla="*/ 2 h 1295"/>
                <a:gd name="T60" fmla="*/ 724 w 907"/>
                <a:gd name="T61" fmla="*/ 36 h 1295"/>
                <a:gd name="T62" fmla="*/ 817 w 907"/>
                <a:gd name="T63" fmla="*/ 105 h 1295"/>
                <a:gd name="T64" fmla="*/ 880 w 907"/>
                <a:gd name="T65" fmla="*/ 203 h 1295"/>
                <a:gd name="T66" fmla="*/ 907 w 907"/>
                <a:gd name="T67" fmla="*/ 315 h 1295"/>
                <a:gd name="T68" fmla="*/ 899 w 907"/>
                <a:gd name="T69" fmla="*/ 464 h 1295"/>
                <a:gd name="T70" fmla="*/ 854 w 907"/>
                <a:gd name="T71" fmla="*/ 997 h 1295"/>
                <a:gd name="T72" fmla="*/ 793 w 907"/>
                <a:gd name="T73" fmla="*/ 1120 h 1295"/>
                <a:gd name="T74" fmla="*/ 695 w 907"/>
                <a:gd name="T75" fmla="*/ 1217 h 1295"/>
                <a:gd name="T76" fmla="*/ 577 w 907"/>
                <a:gd name="T77" fmla="*/ 1275 h 1295"/>
                <a:gd name="T78" fmla="*/ 454 w 907"/>
                <a:gd name="T79" fmla="*/ 1295 h 1295"/>
                <a:gd name="T80" fmla="*/ 330 w 907"/>
                <a:gd name="T81" fmla="*/ 1275 h 1295"/>
                <a:gd name="T82" fmla="*/ 212 w 907"/>
                <a:gd name="T83" fmla="*/ 1217 h 1295"/>
                <a:gd name="T84" fmla="*/ 114 w 907"/>
                <a:gd name="T85" fmla="*/ 1120 h 1295"/>
                <a:gd name="T86" fmla="*/ 53 w 907"/>
                <a:gd name="T87" fmla="*/ 997 h 1295"/>
                <a:gd name="T88" fmla="*/ 12 w 907"/>
                <a:gd name="T89" fmla="*/ 518 h 1295"/>
                <a:gd name="T90" fmla="*/ 0 w 907"/>
                <a:gd name="T91" fmla="*/ 315 h 1295"/>
                <a:gd name="T92" fmla="*/ 27 w 907"/>
                <a:gd name="T93" fmla="*/ 203 h 1295"/>
                <a:gd name="T94" fmla="*/ 90 w 907"/>
                <a:gd name="T95" fmla="*/ 105 h 1295"/>
                <a:gd name="T96" fmla="*/ 183 w 907"/>
                <a:gd name="T97" fmla="*/ 36 h 1295"/>
                <a:gd name="T98" fmla="*/ 294 w 907"/>
                <a:gd name="T99" fmla="*/ 2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7" h="1295">
                  <a:moveTo>
                    <a:pt x="547" y="423"/>
                  </a:moveTo>
                  <a:lnTo>
                    <a:pt x="525" y="442"/>
                  </a:lnTo>
                  <a:lnTo>
                    <a:pt x="500" y="460"/>
                  </a:lnTo>
                  <a:lnTo>
                    <a:pt x="470" y="478"/>
                  </a:lnTo>
                  <a:lnTo>
                    <a:pt x="437" y="497"/>
                  </a:lnTo>
                  <a:lnTo>
                    <a:pt x="401" y="514"/>
                  </a:lnTo>
                  <a:lnTo>
                    <a:pt x="361" y="530"/>
                  </a:lnTo>
                  <a:lnTo>
                    <a:pt x="315" y="545"/>
                  </a:lnTo>
                  <a:lnTo>
                    <a:pt x="266" y="559"/>
                  </a:lnTo>
                  <a:lnTo>
                    <a:pt x="213" y="569"/>
                  </a:lnTo>
                  <a:lnTo>
                    <a:pt x="155" y="578"/>
                  </a:lnTo>
                  <a:lnTo>
                    <a:pt x="176" y="895"/>
                  </a:lnTo>
                  <a:lnTo>
                    <a:pt x="181" y="935"/>
                  </a:lnTo>
                  <a:lnTo>
                    <a:pt x="192" y="973"/>
                  </a:lnTo>
                  <a:lnTo>
                    <a:pt x="209" y="1009"/>
                  </a:lnTo>
                  <a:lnTo>
                    <a:pt x="230" y="1042"/>
                  </a:lnTo>
                  <a:lnTo>
                    <a:pt x="256" y="1072"/>
                  </a:lnTo>
                  <a:lnTo>
                    <a:pt x="285" y="1098"/>
                  </a:lnTo>
                  <a:lnTo>
                    <a:pt x="319" y="1121"/>
                  </a:lnTo>
                  <a:lnTo>
                    <a:pt x="356" y="1138"/>
                  </a:lnTo>
                  <a:lnTo>
                    <a:pt x="395" y="1148"/>
                  </a:lnTo>
                  <a:lnTo>
                    <a:pt x="434" y="1155"/>
                  </a:lnTo>
                  <a:lnTo>
                    <a:pt x="473" y="1155"/>
                  </a:lnTo>
                  <a:lnTo>
                    <a:pt x="512" y="1148"/>
                  </a:lnTo>
                  <a:lnTo>
                    <a:pt x="551" y="1138"/>
                  </a:lnTo>
                  <a:lnTo>
                    <a:pt x="588" y="1121"/>
                  </a:lnTo>
                  <a:lnTo>
                    <a:pt x="622" y="1098"/>
                  </a:lnTo>
                  <a:lnTo>
                    <a:pt x="651" y="1072"/>
                  </a:lnTo>
                  <a:lnTo>
                    <a:pt x="678" y="1042"/>
                  </a:lnTo>
                  <a:lnTo>
                    <a:pt x="699" y="1009"/>
                  </a:lnTo>
                  <a:lnTo>
                    <a:pt x="715" y="973"/>
                  </a:lnTo>
                  <a:lnTo>
                    <a:pt x="726" y="935"/>
                  </a:lnTo>
                  <a:lnTo>
                    <a:pt x="731" y="895"/>
                  </a:lnTo>
                  <a:lnTo>
                    <a:pt x="756" y="513"/>
                  </a:lnTo>
                  <a:lnTo>
                    <a:pt x="709" y="500"/>
                  </a:lnTo>
                  <a:lnTo>
                    <a:pt x="668" y="488"/>
                  </a:lnTo>
                  <a:lnTo>
                    <a:pt x="634" y="475"/>
                  </a:lnTo>
                  <a:lnTo>
                    <a:pt x="607" y="462"/>
                  </a:lnTo>
                  <a:lnTo>
                    <a:pt x="575" y="444"/>
                  </a:lnTo>
                  <a:lnTo>
                    <a:pt x="547" y="423"/>
                  </a:lnTo>
                  <a:close/>
                  <a:moveTo>
                    <a:pt x="685" y="175"/>
                  </a:moveTo>
                  <a:lnTo>
                    <a:pt x="633" y="313"/>
                  </a:lnTo>
                  <a:lnTo>
                    <a:pt x="639" y="318"/>
                  </a:lnTo>
                  <a:lnTo>
                    <a:pt x="646" y="323"/>
                  </a:lnTo>
                  <a:lnTo>
                    <a:pt x="657" y="331"/>
                  </a:lnTo>
                  <a:lnTo>
                    <a:pt x="671" y="339"/>
                  </a:lnTo>
                  <a:lnTo>
                    <a:pt x="680" y="344"/>
                  </a:lnTo>
                  <a:lnTo>
                    <a:pt x="694" y="349"/>
                  </a:lnTo>
                  <a:lnTo>
                    <a:pt x="712" y="355"/>
                  </a:lnTo>
                  <a:lnTo>
                    <a:pt x="735" y="363"/>
                  </a:lnTo>
                  <a:lnTo>
                    <a:pt x="766" y="372"/>
                  </a:lnTo>
                  <a:lnTo>
                    <a:pt x="767" y="345"/>
                  </a:lnTo>
                  <a:lnTo>
                    <a:pt x="767" y="313"/>
                  </a:lnTo>
                  <a:lnTo>
                    <a:pt x="762" y="282"/>
                  </a:lnTo>
                  <a:lnTo>
                    <a:pt x="751" y="253"/>
                  </a:lnTo>
                  <a:lnTo>
                    <a:pt x="735" y="226"/>
                  </a:lnTo>
                  <a:lnTo>
                    <a:pt x="715" y="200"/>
                  </a:lnTo>
                  <a:lnTo>
                    <a:pt x="701" y="187"/>
                  </a:lnTo>
                  <a:lnTo>
                    <a:pt x="685" y="175"/>
                  </a:lnTo>
                  <a:close/>
                  <a:moveTo>
                    <a:pt x="333" y="140"/>
                  </a:moveTo>
                  <a:lnTo>
                    <a:pt x="301" y="142"/>
                  </a:lnTo>
                  <a:lnTo>
                    <a:pt x="271" y="150"/>
                  </a:lnTo>
                  <a:lnTo>
                    <a:pt x="242" y="162"/>
                  </a:lnTo>
                  <a:lnTo>
                    <a:pt x="215" y="179"/>
                  </a:lnTo>
                  <a:lnTo>
                    <a:pt x="192" y="200"/>
                  </a:lnTo>
                  <a:lnTo>
                    <a:pt x="172" y="226"/>
                  </a:lnTo>
                  <a:lnTo>
                    <a:pt x="157" y="253"/>
                  </a:lnTo>
                  <a:lnTo>
                    <a:pt x="146" y="282"/>
                  </a:lnTo>
                  <a:lnTo>
                    <a:pt x="140" y="313"/>
                  </a:lnTo>
                  <a:lnTo>
                    <a:pt x="140" y="345"/>
                  </a:lnTo>
                  <a:lnTo>
                    <a:pt x="146" y="439"/>
                  </a:lnTo>
                  <a:lnTo>
                    <a:pt x="198" y="431"/>
                  </a:lnTo>
                  <a:lnTo>
                    <a:pt x="245" y="421"/>
                  </a:lnTo>
                  <a:lnTo>
                    <a:pt x="288" y="408"/>
                  </a:lnTo>
                  <a:lnTo>
                    <a:pt x="326" y="396"/>
                  </a:lnTo>
                  <a:lnTo>
                    <a:pt x="360" y="381"/>
                  </a:lnTo>
                  <a:lnTo>
                    <a:pt x="388" y="366"/>
                  </a:lnTo>
                  <a:lnTo>
                    <a:pt x="414" y="351"/>
                  </a:lnTo>
                  <a:lnTo>
                    <a:pt x="436" y="335"/>
                  </a:lnTo>
                  <a:lnTo>
                    <a:pt x="454" y="321"/>
                  </a:lnTo>
                  <a:lnTo>
                    <a:pt x="469" y="308"/>
                  </a:lnTo>
                  <a:lnTo>
                    <a:pt x="482" y="295"/>
                  </a:lnTo>
                  <a:lnTo>
                    <a:pt x="490" y="284"/>
                  </a:lnTo>
                  <a:lnTo>
                    <a:pt x="496" y="276"/>
                  </a:lnTo>
                  <a:lnTo>
                    <a:pt x="501" y="270"/>
                  </a:lnTo>
                  <a:lnTo>
                    <a:pt x="549" y="140"/>
                  </a:lnTo>
                  <a:lnTo>
                    <a:pt x="333" y="140"/>
                  </a:lnTo>
                  <a:close/>
                  <a:moveTo>
                    <a:pt x="333" y="0"/>
                  </a:moveTo>
                  <a:lnTo>
                    <a:pt x="575" y="0"/>
                  </a:lnTo>
                  <a:lnTo>
                    <a:pt x="613" y="2"/>
                  </a:lnTo>
                  <a:lnTo>
                    <a:pt x="651" y="10"/>
                  </a:lnTo>
                  <a:lnTo>
                    <a:pt x="688" y="20"/>
                  </a:lnTo>
                  <a:lnTo>
                    <a:pt x="724" y="36"/>
                  </a:lnTo>
                  <a:lnTo>
                    <a:pt x="757" y="55"/>
                  </a:lnTo>
                  <a:lnTo>
                    <a:pt x="789" y="79"/>
                  </a:lnTo>
                  <a:lnTo>
                    <a:pt x="817" y="105"/>
                  </a:lnTo>
                  <a:lnTo>
                    <a:pt x="842" y="136"/>
                  </a:lnTo>
                  <a:lnTo>
                    <a:pt x="863" y="168"/>
                  </a:lnTo>
                  <a:lnTo>
                    <a:pt x="880" y="203"/>
                  </a:lnTo>
                  <a:lnTo>
                    <a:pt x="893" y="239"/>
                  </a:lnTo>
                  <a:lnTo>
                    <a:pt x="903" y="277"/>
                  </a:lnTo>
                  <a:lnTo>
                    <a:pt x="907" y="315"/>
                  </a:lnTo>
                  <a:lnTo>
                    <a:pt x="906" y="354"/>
                  </a:lnTo>
                  <a:lnTo>
                    <a:pt x="899" y="464"/>
                  </a:lnTo>
                  <a:lnTo>
                    <a:pt x="899" y="464"/>
                  </a:lnTo>
                  <a:lnTo>
                    <a:pt x="871" y="903"/>
                  </a:lnTo>
                  <a:lnTo>
                    <a:pt x="864" y="951"/>
                  </a:lnTo>
                  <a:lnTo>
                    <a:pt x="854" y="997"/>
                  </a:lnTo>
                  <a:lnTo>
                    <a:pt x="838" y="1040"/>
                  </a:lnTo>
                  <a:lnTo>
                    <a:pt x="818" y="1081"/>
                  </a:lnTo>
                  <a:lnTo>
                    <a:pt x="793" y="1120"/>
                  </a:lnTo>
                  <a:lnTo>
                    <a:pt x="765" y="1156"/>
                  </a:lnTo>
                  <a:lnTo>
                    <a:pt x="732" y="1189"/>
                  </a:lnTo>
                  <a:lnTo>
                    <a:pt x="695" y="1217"/>
                  </a:lnTo>
                  <a:lnTo>
                    <a:pt x="654" y="1243"/>
                  </a:lnTo>
                  <a:lnTo>
                    <a:pt x="616" y="1262"/>
                  </a:lnTo>
                  <a:lnTo>
                    <a:pt x="577" y="1275"/>
                  </a:lnTo>
                  <a:lnTo>
                    <a:pt x="536" y="1286"/>
                  </a:lnTo>
                  <a:lnTo>
                    <a:pt x="495" y="1292"/>
                  </a:lnTo>
                  <a:lnTo>
                    <a:pt x="454" y="1295"/>
                  </a:lnTo>
                  <a:lnTo>
                    <a:pt x="413" y="1292"/>
                  </a:lnTo>
                  <a:lnTo>
                    <a:pt x="371" y="1286"/>
                  </a:lnTo>
                  <a:lnTo>
                    <a:pt x="330" y="1275"/>
                  </a:lnTo>
                  <a:lnTo>
                    <a:pt x="291" y="1262"/>
                  </a:lnTo>
                  <a:lnTo>
                    <a:pt x="253" y="1243"/>
                  </a:lnTo>
                  <a:lnTo>
                    <a:pt x="212" y="1217"/>
                  </a:lnTo>
                  <a:lnTo>
                    <a:pt x="175" y="1189"/>
                  </a:lnTo>
                  <a:lnTo>
                    <a:pt x="142" y="1156"/>
                  </a:lnTo>
                  <a:lnTo>
                    <a:pt x="114" y="1120"/>
                  </a:lnTo>
                  <a:lnTo>
                    <a:pt x="89" y="1081"/>
                  </a:lnTo>
                  <a:lnTo>
                    <a:pt x="69" y="1040"/>
                  </a:lnTo>
                  <a:lnTo>
                    <a:pt x="53" y="997"/>
                  </a:lnTo>
                  <a:lnTo>
                    <a:pt x="43" y="951"/>
                  </a:lnTo>
                  <a:lnTo>
                    <a:pt x="36" y="903"/>
                  </a:lnTo>
                  <a:lnTo>
                    <a:pt x="12" y="518"/>
                  </a:lnTo>
                  <a:lnTo>
                    <a:pt x="12" y="518"/>
                  </a:lnTo>
                  <a:lnTo>
                    <a:pt x="1" y="354"/>
                  </a:lnTo>
                  <a:lnTo>
                    <a:pt x="0" y="315"/>
                  </a:lnTo>
                  <a:lnTo>
                    <a:pt x="5" y="277"/>
                  </a:lnTo>
                  <a:lnTo>
                    <a:pt x="14" y="239"/>
                  </a:lnTo>
                  <a:lnTo>
                    <a:pt x="27" y="203"/>
                  </a:lnTo>
                  <a:lnTo>
                    <a:pt x="44" y="168"/>
                  </a:lnTo>
                  <a:lnTo>
                    <a:pt x="65" y="136"/>
                  </a:lnTo>
                  <a:lnTo>
                    <a:pt x="90" y="105"/>
                  </a:lnTo>
                  <a:lnTo>
                    <a:pt x="118" y="79"/>
                  </a:lnTo>
                  <a:lnTo>
                    <a:pt x="150" y="55"/>
                  </a:lnTo>
                  <a:lnTo>
                    <a:pt x="183" y="36"/>
                  </a:lnTo>
                  <a:lnTo>
                    <a:pt x="219" y="20"/>
                  </a:lnTo>
                  <a:lnTo>
                    <a:pt x="256" y="10"/>
                  </a:lnTo>
                  <a:lnTo>
                    <a:pt x="294" y="2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419"/>
            <p:cNvSpPr>
              <a:spLocks/>
            </p:cNvSpPr>
            <p:nvPr/>
          </p:nvSpPr>
          <p:spPr bwMode="auto">
            <a:xfrm>
              <a:off x="4873626" y="4524375"/>
              <a:ext cx="31750" cy="20638"/>
            </a:xfrm>
            <a:custGeom>
              <a:avLst/>
              <a:gdLst>
                <a:gd name="T0" fmla="*/ 68 w 201"/>
                <a:gd name="T1" fmla="*/ 0 h 139"/>
                <a:gd name="T2" fmla="*/ 132 w 201"/>
                <a:gd name="T3" fmla="*/ 0 h 139"/>
                <a:gd name="T4" fmla="*/ 150 w 201"/>
                <a:gd name="T5" fmla="*/ 2 h 139"/>
                <a:gd name="T6" fmla="*/ 167 w 201"/>
                <a:gd name="T7" fmla="*/ 10 h 139"/>
                <a:gd name="T8" fmla="*/ 181 w 201"/>
                <a:gd name="T9" fmla="*/ 20 h 139"/>
                <a:gd name="T10" fmla="*/ 192 w 201"/>
                <a:gd name="T11" fmla="*/ 34 h 139"/>
                <a:gd name="T12" fmla="*/ 199 w 201"/>
                <a:gd name="T13" fmla="*/ 51 h 139"/>
                <a:gd name="T14" fmla="*/ 201 w 201"/>
                <a:gd name="T15" fmla="*/ 69 h 139"/>
                <a:gd name="T16" fmla="*/ 199 w 201"/>
                <a:gd name="T17" fmla="*/ 88 h 139"/>
                <a:gd name="T18" fmla="*/ 192 w 201"/>
                <a:gd name="T19" fmla="*/ 105 h 139"/>
                <a:gd name="T20" fmla="*/ 181 w 201"/>
                <a:gd name="T21" fmla="*/ 119 h 139"/>
                <a:gd name="T22" fmla="*/ 167 w 201"/>
                <a:gd name="T23" fmla="*/ 129 h 139"/>
                <a:gd name="T24" fmla="*/ 150 w 201"/>
                <a:gd name="T25" fmla="*/ 137 h 139"/>
                <a:gd name="T26" fmla="*/ 132 w 201"/>
                <a:gd name="T27" fmla="*/ 139 h 139"/>
                <a:gd name="T28" fmla="*/ 68 w 201"/>
                <a:gd name="T29" fmla="*/ 139 h 139"/>
                <a:gd name="T30" fmla="*/ 50 w 201"/>
                <a:gd name="T31" fmla="*/ 137 h 139"/>
                <a:gd name="T32" fmla="*/ 33 w 201"/>
                <a:gd name="T33" fmla="*/ 129 h 139"/>
                <a:gd name="T34" fmla="*/ 20 w 201"/>
                <a:gd name="T35" fmla="*/ 119 h 139"/>
                <a:gd name="T36" fmla="*/ 9 w 201"/>
                <a:gd name="T37" fmla="*/ 105 h 139"/>
                <a:gd name="T38" fmla="*/ 2 w 201"/>
                <a:gd name="T39" fmla="*/ 88 h 139"/>
                <a:gd name="T40" fmla="*/ 0 w 201"/>
                <a:gd name="T41" fmla="*/ 69 h 139"/>
                <a:gd name="T42" fmla="*/ 2 w 201"/>
                <a:gd name="T43" fmla="*/ 51 h 139"/>
                <a:gd name="T44" fmla="*/ 9 w 201"/>
                <a:gd name="T45" fmla="*/ 34 h 139"/>
                <a:gd name="T46" fmla="*/ 20 w 201"/>
                <a:gd name="T47" fmla="*/ 20 h 139"/>
                <a:gd name="T48" fmla="*/ 33 w 201"/>
                <a:gd name="T49" fmla="*/ 10 h 139"/>
                <a:gd name="T50" fmla="*/ 50 w 201"/>
                <a:gd name="T51" fmla="*/ 2 h 139"/>
                <a:gd name="T52" fmla="*/ 68 w 20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1" h="139">
                  <a:moveTo>
                    <a:pt x="68" y="0"/>
                  </a:moveTo>
                  <a:lnTo>
                    <a:pt x="132" y="0"/>
                  </a:lnTo>
                  <a:lnTo>
                    <a:pt x="150" y="2"/>
                  </a:lnTo>
                  <a:lnTo>
                    <a:pt x="167" y="10"/>
                  </a:lnTo>
                  <a:lnTo>
                    <a:pt x="181" y="20"/>
                  </a:lnTo>
                  <a:lnTo>
                    <a:pt x="192" y="34"/>
                  </a:lnTo>
                  <a:lnTo>
                    <a:pt x="199" y="51"/>
                  </a:lnTo>
                  <a:lnTo>
                    <a:pt x="201" y="69"/>
                  </a:lnTo>
                  <a:lnTo>
                    <a:pt x="199" y="88"/>
                  </a:lnTo>
                  <a:lnTo>
                    <a:pt x="192" y="105"/>
                  </a:lnTo>
                  <a:lnTo>
                    <a:pt x="181" y="119"/>
                  </a:lnTo>
                  <a:lnTo>
                    <a:pt x="167" y="129"/>
                  </a:lnTo>
                  <a:lnTo>
                    <a:pt x="150" y="137"/>
                  </a:lnTo>
                  <a:lnTo>
                    <a:pt x="132" y="139"/>
                  </a:lnTo>
                  <a:lnTo>
                    <a:pt x="68" y="139"/>
                  </a:lnTo>
                  <a:lnTo>
                    <a:pt x="50" y="137"/>
                  </a:lnTo>
                  <a:lnTo>
                    <a:pt x="33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10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420"/>
            <p:cNvSpPr>
              <a:spLocks/>
            </p:cNvSpPr>
            <p:nvPr/>
          </p:nvSpPr>
          <p:spPr bwMode="auto">
            <a:xfrm>
              <a:off x="4675188" y="4524375"/>
              <a:ext cx="182563" cy="20638"/>
            </a:xfrm>
            <a:custGeom>
              <a:avLst/>
              <a:gdLst>
                <a:gd name="T0" fmla="*/ 70 w 1151"/>
                <a:gd name="T1" fmla="*/ 0 h 139"/>
                <a:gd name="T2" fmla="*/ 1081 w 1151"/>
                <a:gd name="T3" fmla="*/ 0 h 139"/>
                <a:gd name="T4" fmla="*/ 1099 w 1151"/>
                <a:gd name="T5" fmla="*/ 2 h 139"/>
                <a:gd name="T6" fmla="*/ 1116 w 1151"/>
                <a:gd name="T7" fmla="*/ 10 h 139"/>
                <a:gd name="T8" fmla="*/ 1130 w 1151"/>
                <a:gd name="T9" fmla="*/ 20 h 139"/>
                <a:gd name="T10" fmla="*/ 1141 w 1151"/>
                <a:gd name="T11" fmla="*/ 34 h 139"/>
                <a:gd name="T12" fmla="*/ 1148 w 1151"/>
                <a:gd name="T13" fmla="*/ 51 h 139"/>
                <a:gd name="T14" fmla="*/ 1151 w 1151"/>
                <a:gd name="T15" fmla="*/ 69 h 139"/>
                <a:gd name="T16" fmla="*/ 1148 w 1151"/>
                <a:gd name="T17" fmla="*/ 88 h 139"/>
                <a:gd name="T18" fmla="*/ 1141 w 1151"/>
                <a:gd name="T19" fmla="*/ 105 h 139"/>
                <a:gd name="T20" fmla="*/ 1130 w 1151"/>
                <a:gd name="T21" fmla="*/ 119 h 139"/>
                <a:gd name="T22" fmla="*/ 1116 w 1151"/>
                <a:gd name="T23" fmla="*/ 129 h 139"/>
                <a:gd name="T24" fmla="*/ 1099 w 1151"/>
                <a:gd name="T25" fmla="*/ 137 h 139"/>
                <a:gd name="T26" fmla="*/ 1081 w 1151"/>
                <a:gd name="T27" fmla="*/ 139 h 139"/>
                <a:gd name="T28" fmla="*/ 70 w 1151"/>
                <a:gd name="T29" fmla="*/ 139 h 139"/>
                <a:gd name="T30" fmla="*/ 51 w 1151"/>
                <a:gd name="T31" fmla="*/ 137 h 139"/>
                <a:gd name="T32" fmla="*/ 35 w 1151"/>
                <a:gd name="T33" fmla="*/ 129 h 139"/>
                <a:gd name="T34" fmla="*/ 20 w 1151"/>
                <a:gd name="T35" fmla="*/ 119 h 139"/>
                <a:gd name="T36" fmla="*/ 10 w 1151"/>
                <a:gd name="T37" fmla="*/ 105 h 139"/>
                <a:gd name="T38" fmla="*/ 2 w 1151"/>
                <a:gd name="T39" fmla="*/ 88 h 139"/>
                <a:gd name="T40" fmla="*/ 0 w 1151"/>
                <a:gd name="T41" fmla="*/ 69 h 139"/>
                <a:gd name="T42" fmla="*/ 2 w 1151"/>
                <a:gd name="T43" fmla="*/ 51 h 139"/>
                <a:gd name="T44" fmla="*/ 10 w 1151"/>
                <a:gd name="T45" fmla="*/ 34 h 139"/>
                <a:gd name="T46" fmla="*/ 20 w 1151"/>
                <a:gd name="T47" fmla="*/ 20 h 139"/>
                <a:gd name="T48" fmla="*/ 35 w 1151"/>
                <a:gd name="T49" fmla="*/ 10 h 139"/>
                <a:gd name="T50" fmla="*/ 51 w 1151"/>
                <a:gd name="T51" fmla="*/ 2 h 139"/>
                <a:gd name="T52" fmla="*/ 70 w 115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1" h="139">
                  <a:moveTo>
                    <a:pt x="70" y="0"/>
                  </a:moveTo>
                  <a:lnTo>
                    <a:pt x="1081" y="0"/>
                  </a:lnTo>
                  <a:lnTo>
                    <a:pt x="1099" y="2"/>
                  </a:lnTo>
                  <a:lnTo>
                    <a:pt x="1116" y="10"/>
                  </a:lnTo>
                  <a:lnTo>
                    <a:pt x="1130" y="20"/>
                  </a:lnTo>
                  <a:lnTo>
                    <a:pt x="1141" y="34"/>
                  </a:lnTo>
                  <a:lnTo>
                    <a:pt x="1148" y="51"/>
                  </a:lnTo>
                  <a:lnTo>
                    <a:pt x="1151" y="69"/>
                  </a:lnTo>
                  <a:lnTo>
                    <a:pt x="1148" y="88"/>
                  </a:lnTo>
                  <a:lnTo>
                    <a:pt x="1141" y="105"/>
                  </a:lnTo>
                  <a:lnTo>
                    <a:pt x="1130" y="119"/>
                  </a:lnTo>
                  <a:lnTo>
                    <a:pt x="1116" y="129"/>
                  </a:lnTo>
                  <a:lnTo>
                    <a:pt x="1099" y="137"/>
                  </a:lnTo>
                  <a:lnTo>
                    <a:pt x="1081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421"/>
            <p:cNvSpPr>
              <a:spLocks/>
            </p:cNvSpPr>
            <p:nvPr/>
          </p:nvSpPr>
          <p:spPr bwMode="auto">
            <a:xfrm>
              <a:off x="4791076" y="4624388"/>
              <a:ext cx="114300" cy="22225"/>
            </a:xfrm>
            <a:custGeom>
              <a:avLst/>
              <a:gdLst>
                <a:gd name="T0" fmla="*/ 70 w 721"/>
                <a:gd name="T1" fmla="*/ 0 h 140"/>
                <a:gd name="T2" fmla="*/ 652 w 721"/>
                <a:gd name="T3" fmla="*/ 0 h 140"/>
                <a:gd name="T4" fmla="*/ 670 w 721"/>
                <a:gd name="T5" fmla="*/ 3 h 140"/>
                <a:gd name="T6" fmla="*/ 687 w 721"/>
                <a:gd name="T7" fmla="*/ 10 h 140"/>
                <a:gd name="T8" fmla="*/ 701 w 721"/>
                <a:gd name="T9" fmla="*/ 21 h 140"/>
                <a:gd name="T10" fmla="*/ 712 w 721"/>
                <a:gd name="T11" fmla="*/ 35 h 140"/>
                <a:gd name="T12" fmla="*/ 719 w 721"/>
                <a:gd name="T13" fmla="*/ 52 h 140"/>
                <a:gd name="T14" fmla="*/ 721 w 721"/>
                <a:gd name="T15" fmla="*/ 70 h 140"/>
                <a:gd name="T16" fmla="*/ 719 w 721"/>
                <a:gd name="T17" fmla="*/ 89 h 140"/>
                <a:gd name="T18" fmla="*/ 712 w 721"/>
                <a:gd name="T19" fmla="*/ 105 h 140"/>
                <a:gd name="T20" fmla="*/ 701 w 721"/>
                <a:gd name="T21" fmla="*/ 120 h 140"/>
                <a:gd name="T22" fmla="*/ 687 w 721"/>
                <a:gd name="T23" fmla="*/ 130 h 140"/>
                <a:gd name="T24" fmla="*/ 670 w 721"/>
                <a:gd name="T25" fmla="*/ 138 h 140"/>
                <a:gd name="T26" fmla="*/ 652 w 721"/>
                <a:gd name="T27" fmla="*/ 140 h 140"/>
                <a:gd name="T28" fmla="*/ 70 w 721"/>
                <a:gd name="T29" fmla="*/ 140 h 140"/>
                <a:gd name="T30" fmla="*/ 52 w 721"/>
                <a:gd name="T31" fmla="*/ 138 h 140"/>
                <a:gd name="T32" fmla="*/ 35 w 721"/>
                <a:gd name="T33" fmla="*/ 130 h 140"/>
                <a:gd name="T34" fmla="*/ 21 w 721"/>
                <a:gd name="T35" fmla="*/ 120 h 140"/>
                <a:gd name="T36" fmla="*/ 9 w 721"/>
                <a:gd name="T37" fmla="*/ 105 h 140"/>
                <a:gd name="T38" fmla="*/ 3 w 721"/>
                <a:gd name="T39" fmla="*/ 89 h 140"/>
                <a:gd name="T40" fmla="*/ 0 w 721"/>
                <a:gd name="T41" fmla="*/ 70 h 140"/>
                <a:gd name="T42" fmla="*/ 3 w 721"/>
                <a:gd name="T43" fmla="*/ 52 h 140"/>
                <a:gd name="T44" fmla="*/ 9 w 721"/>
                <a:gd name="T45" fmla="*/ 35 h 140"/>
                <a:gd name="T46" fmla="*/ 21 w 721"/>
                <a:gd name="T47" fmla="*/ 21 h 140"/>
                <a:gd name="T48" fmla="*/ 35 w 721"/>
                <a:gd name="T49" fmla="*/ 10 h 140"/>
                <a:gd name="T50" fmla="*/ 52 w 721"/>
                <a:gd name="T51" fmla="*/ 3 h 140"/>
                <a:gd name="T52" fmla="*/ 70 w 72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1" h="140">
                  <a:moveTo>
                    <a:pt x="70" y="0"/>
                  </a:moveTo>
                  <a:lnTo>
                    <a:pt x="652" y="0"/>
                  </a:lnTo>
                  <a:lnTo>
                    <a:pt x="670" y="3"/>
                  </a:lnTo>
                  <a:lnTo>
                    <a:pt x="687" y="10"/>
                  </a:lnTo>
                  <a:lnTo>
                    <a:pt x="701" y="21"/>
                  </a:lnTo>
                  <a:lnTo>
                    <a:pt x="712" y="35"/>
                  </a:lnTo>
                  <a:lnTo>
                    <a:pt x="719" y="52"/>
                  </a:lnTo>
                  <a:lnTo>
                    <a:pt x="721" y="70"/>
                  </a:lnTo>
                  <a:lnTo>
                    <a:pt x="719" y="89"/>
                  </a:lnTo>
                  <a:lnTo>
                    <a:pt x="712" y="105"/>
                  </a:lnTo>
                  <a:lnTo>
                    <a:pt x="701" y="120"/>
                  </a:lnTo>
                  <a:lnTo>
                    <a:pt x="687" y="130"/>
                  </a:lnTo>
                  <a:lnTo>
                    <a:pt x="670" y="138"/>
                  </a:lnTo>
                  <a:lnTo>
                    <a:pt x="652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422"/>
            <p:cNvSpPr>
              <a:spLocks/>
            </p:cNvSpPr>
            <p:nvPr/>
          </p:nvSpPr>
          <p:spPr bwMode="auto">
            <a:xfrm>
              <a:off x="4791076" y="4659313"/>
              <a:ext cx="114300" cy="22225"/>
            </a:xfrm>
            <a:custGeom>
              <a:avLst/>
              <a:gdLst>
                <a:gd name="T0" fmla="*/ 70 w 721"/>
                <a:gd name="T1" fmla="*/ 0 h 140"/>
                <a:gd name="T2" fmla="*/ 652 w 721"/>
                <a:gd name="T3" fmla="*/ 0 h 140"/>
                <a:gd name="T4" fmla="*/ 670 w 721"/>
                <a:gd name="T5" fmla="*/ 3 h 140"/>
                <a:gd name="T6" fmla="*/ 687 w 721"/>
                <a:gd name="T7" fmla="*/ 9 h 140"/>
                <a:gd name="T8" fmla="*/ 701 w 721"/>
                <a:gd name="T9" fmla="*/ 20 h 140"/>
                <a:gd name="T10" fmla="*/ 712 w 721"/>
                <a:gd name="T11" fmla="*/ 35 h 140"/>
                <a:gd name="T12" fmla="*/ 719 w 721"/>
                <a:gd name="T13" fmla="*/ 51 h 140"/>
                <a:gd name="T14" fmla="*/ 721 w 721"/>
                <a:gd name="T15" fmla="*/ 70 h 140"/>
                <a:gd name="T16" fmla="*/ 719 w 721"/>
                <a:gd name="T17" fmla="*/ 88 h 140"/>
                <a:gd name="T18" fmla="*/ 712 w 721"/>
                <a:gd name="T19" fmla="*/ 105 h 140"/>
                <a:gd name="T20" fmla="*/ 701 w 721"/>
                <a:gd name="T21" fmla="*/ 118 h 140"/>
                <a:gd name="T22" fmla="*/ 687 w 721"/>
                <a:gd name="T23" fmla="*/ 130 h 140"/>
                <a:gd name="T24" fmla="*/ 670 w 721"/>
                <a:gd name="T25" fmla="*/ 136 h 140"/>
                <a:gd name="T26" fmla="*/ 652 w 721"/>
                <a:gd name="T27" fmla="*/ 140 h 140"/>
                <a:gd name="T28" fmla="*/ 70 w 721"/>
                <a:gd name="T29" fmla="*/ 140 h 140"/>
                <a:gd name="T30" fmla="*/ 52 w 721"/>
                <a:gd name="T31" fmla="*/ 136 h 140"/>
                <a:gd name="T32" fmla="*/ 35 w 721"/>
                <a:gd name="T33" fmla="*/ 130 h 140"/>
                <a:gd name="T34" fmla="*/ 21 w 721"/>
                <a:gd name="T35" fmla="*/ 118 h 140"/>
                <a:gd name="T36" fmla="*/ 9 w 721"/>
                <a:gd name="T37" fmla="*/ 105 h 140"/>
                <a:gd name="T38" fmla="*/ 3 w 721"/>
                <a:gd name="T39" fmla="*/ 88 h 140"/>
                <a:gd name="T40" fmla="*/ 0 w 721"/>
                <a:gd name="T41" fmla="*/ 70 h 140"/>
                <a:gd name="T42" fmla="*/ 3 w 721"/>
                <a:gd name="T43" fmla="*/ 51 h 140"/>
                <a:gd name="T44" fmla="*/ 9 w 721"/>
                <a:gd name="T45" fmla="*/ 35 h 140"/>
                <a:gd name="T46" fmla="*/ 21 w 721"/>
                <a:gd name="T47" fmla="*/ 20 h 140"/>
                <a:gd name="T48" fmla="*/ 35 w 721"/>
                <a:gd name="T49" fmla="*/ 9 h 140"/>
                <a:gd name="T50" fmla="*/ 52 w 721"/>
                <a:gd name="T51" fmla="*/ 3 h 140"/>
                <a:gd name="T52" fmla="*/ 70 w 72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1" h="140">
                  <a:moveTo>
                    <a:pt x="70" y="0"/>
                  </a:moveTo>
                  <a:lnTo>
                    <a:pt x="652" y="0"/>
                  </a:lnTo>
                  <a:lnTo>
                    <a:pt x="670" y="3"/>
                  </a:lnTo>
                  <a:lnTo>
                    <a:pt x="687" y="9"/>
                  </a:lnTo>
                  <a:lnTo>
                    <a:pt x="701" y="20"/>
                  </a:lnTo>
                  <a:lnTo>
                    <a:pt x="712" y="35"/>
                  </a:lnTo>
                  <a:lnTo>
                    <a:pt x="719" y="51"/>
                  </a:lnTo>
                  <a:lnTo>
                    <a:pt x="721" y="70"/>
                  </a:lnTo>
                  <a:lnTo>
                    <a:pt x="719" y="88"/>
                  </a:lnTo>
                  <a:lnTo>
                    <a:pt x="712" y="105"/>
                  </a:lnTo>
                  <a:lnTo>
                    <a:pt x="701" y="118"/>
                  </a:lnTo>
                  <a:lnTo>
                    <a:pt x="687" y="130"/>
                  </a:lnTo>
                  <a:lnTo>
                    <a:pt x="670" y="136"/>
                  </a:lnTo>
                  <a:lnTo>
                    <a:pt x="652" y="140"/>
                  </a:lnTo>
                  <a:lnTo>
                    <a:pt x="70" y="140"/>
                  </a:lnTo>
                  <a:lnTo>
                    <a:pt x="52" y="136"/>
                  </a:lnTo>
                  <a:lnTo>
                    <a:pt x="35" y="130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423"/>
            <p:cNvSpPr>
              <a:spLocks/>
            </p:cNvSpPr>
            <p:nvPr/>
          </p:nvSpPr>
          <p:spPr bwMode="auto">
            <a:xfrm>
              <a:off x="4675188" y="4559300"/>
              <a:ext cx="77788" cy="22225"/>
            </a:xfrm>
            <a:custGeom>
              <a:avLst/>
              <a:gdLst>
                <a:gd name="T0" fmla="*/ 70 w 488"/>
                <a:gd name="T1" fmla="*/ 0 h 139"/>
                <a:gd name="T2" fmla="*/ 418 w 488"/>
                <a:gd name="T3" fmla="*/ 0 h 139"/>
                <a:gd name="T4" fmla="*/ 437 w 488"/>
                <a:gd name="T5" fmla="*/ 2 h 139"/>
                <a:gd name="T6" fmla="*/ 454 w 488"/>
                <a:gd name="T7" fmla="*/ 9 h 139"/>
                <a:gd name="T8" fmla="*/ 468 w 488"/>
                <a:gd name="T9" fmla="*/ 20 h 139"/>
                <a:gd name="T10" fmla="*/ 479 w 488"/>
                <a:gd name="T11" fmla="*/ 34 h 139"/>
                <a:gd name="T12" fmla="*/ 486 w 488"/>
                <a:gd name="T13" fmla="*/ 51 h 139"/>
                <a:gd name="T14" fmla="*/ 488 w 488"/>
                <a:gd name="T15" fmla="*/ 69 h 139"/>
                <a:gd name="T16" fmla="*/ 486 w 488"/>
                <a:gd name="T17" fmla="*/ 88 h 139"/>
                <a:gd name="T18" fmla="*/ 479 w 488"/>
                <a:gd name="T19" fmla="*/ 104 h 139"/>
                <a:gd name="T20" fmla="*/ 468 w 488"/>
                <a:gd name="T21" fmla="*/ 118 h 139"/>
                <a:gd name="T22" fmla="*/ 454 w 488"/>
                <a:gd name="T23" fmla="*/ 129 h 139"/>
                <a:gd name="T24" fmla="*/ 437 w 488"/>
                <a:gd name="T25" fmla="*/ 136 h 139"/>
                <a:gd name="T26" fmla="*/ 418 w 488"/>
                <a:gd name="T27" fmla="*/ 139 h 139"/>
                <a:gd name="T28" fmla="*/ 70 w 488"/>
                <a:gd name="T29" fmla="*/ 139 h 139"/>
                <a:gd name="T30" fmla="*/ 51 w 488"/>
                <a:gd name="T31" fmla="*/ 136 h 139"/>
                <a:gd name="T32" fmla="*/ 35 w 488"/>
                <a:gd name="T33" fmla="*/ 129 h 139"/>
                <a:gd name="T34" fmla="*/ 20 w 488"/>
                <a:gd name="T35" fmla="*/ 118 h 139"/>
                <a:gd name="T36" fmla="*/ 10 w 488"/>
                <a:gd name="T37" fmla="*/ 104 h 139"/>
                <a:gd name="T38" fmla="*/ 2 w 488"/>
                <a:gd name="T39" fmla="*/ 88 h 139"/>
                <a:gd name="T40" fmla="*/ 0 w 488"/>
                <a:gd name="T41" fmla="*/ 69 h 139"/>
                <a:gd name="T42" fmla="*/ 2 w 488"/>
                <a:gd name="T43" fmla="*/ 51 h 139"/>
                <a:gd name="T44" fmla="*/ 10 w 488"/>
                <a:gd name="T45" fmla="*/ 34 h 139"/>
                <a:gd name="T46" fmla="*/ 20 w 488"/>
                <a:gd name="T47" fmla="*/ 20 h 139"/>
                <a:gd name="T48" fmla="*/ 35 w 488"/>
                <a:gd name="T49" fmla="*/ 9 h 139"/>
                <a:gd name="T50" fmla="*/ 51 w 488"/>
                <a:gd name="T51" fmla="*/ 2 h 139"/>
                <a:gd name="T52" fmla="*/ 70 w 4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8" h="139">
                  <a:moveTo>
                    <a:pt x="70" y="0"/>
                  </a:moveTo>
                  <a:lnTo>
                    <a:pt x="418" y="0"/>
                  </a:lnTo>
                  <a:lnTo>
                    <a:pt x="437" y="2"/>
                  </a:lnTo>
                  <a:lnTo>
                    <a:pt x="454" y="9"/>
                  </a:lnTo>
                  <a:lnTo>
                    <a:pt x="468" y="20"/>
                  </a:lnTo>
                  <a:lnTo>
                    <a:pt x="479" y="34"/>
                  </a:lnTo>
                  <a:lnTo>
                    <a:pt x="486" y="51"/>
                  </a:lnTo>
                  <a:lnTo>
                    <a:pt x="488" y="69"/>
                  </a:lnTo>
                  <a:lnTo>
                    <a:pt x="486" y="88"/>
                  </a:lnTo>
                  <a:lnTo>
                    <a:pt x="479" y="104"/>
                  </a:lnTo>
                  <a:lnTo>
                    <a:pt x="468" y="118"/>
                  </a:lnTo>
                  <a:lnTo>
                    <a:pt x="454" y="129"/>
                  </a:lnTo>
                  <a:lnTo>
                    <a:pt x="437" y="136"/>
                  </a:lnTo>
                  <a:lnTo>
                    <a:pt x="418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7" name="Group 1106"/>
          <p:cNvGrpSpPr/>
          <p:nvPr/>
        </p:nvGrpSpPr>
        <p:grpSpPr>
          <a:xfrm>
            <a:off x="3547852" y="4232922"/>
            <a:ext cx="409575" cy="555625"/>
            <a:chOff x="3584575" y="4233863"/>
            <a:chExt cx="40957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5" name="Freeform 428"/>
            <p:cNvSpPr>
              <a:spLocks noEditPoints="1"/>
            </p:cNvSpPr>
            <p:nvPr/>
          </p:nvSpPr>
          <p:spPr bwMode="auto">
            <a:xfrm>
              <a:off x="3584575" y="4233863"/>
              <a:ext cx="409575" cy="555625"/>
            </a:xfrm>
            <a:custGeom>
              <a:avLst/>
              <a:gdLst>
                <a:gd name="T0" fmla="*/ 1213 w 2584"/>
                <a:gd name="T1" fmla="*/ 3341 h 3504"/>
                <a:gd name="T2" fmla="*/ 1342 w 2584"/>
                <a:gd name="T3" fmla="*/ 3341 h 3504"/>
                <a:gd name="T4" fmla="*/ 1380 w 2584"/>
                <a:gd name="T5" fmla="*/ 3249 h 3504"/>
                <a:gd name="T6" fmla="*/ 1267 w 2584"/>
                <a:gd name="T7" fmla="*/ 2638 h 3504"/>
                <a:gd name="T8" fmla="*/ 1292 w 2584"/>
                <a:gd name="T9" fmla="*/ 2734 h 3504"/>
                <a:gd name="T10" fmla="*/ 926 w 2584"/>
                <a:gd name="T11" fmla="*/ 2876 h 3504"/>
                <a:gd name="T12" fmla="*/ 1299 w 2584"/>
                <a:gd name="T13" fmla="*/ 2928 h 3504"/>
                <a:gd name="T14" fmla="*/ 1250 w 2584"/>
                <a:gd name="T15" fmla="*/ 3014 h 3504"/>
                <a:gd name="T16" fmla="*/ 1013 w 2584"/>
                <a:gd name="T17" fmla="*/ 3097 h 3504"/>
                <a:gd name="T18" fmla="*/ 1539 w 2584"/>
                <a:gd name="T19" fmla="*/ 3098 h 3504"/>
                <a:gd name="T20" fmla="*/ 1628 w 2584"/>
                <a:gd name="T21" fmla="*/ 2965 h 3504"/>
                <a:gd name="T22" fmla="*/ 1216 w 2584"/>
                <a:gd name="T23" fmla="*/ 2586 h 3504"/>
                <a:gd name="T24" fmla="*/ 1206 w 2584"/>
                <a:gd name="T25" fmla="*/ 144 h 3504"/>
                <a:gd name="T26" fmla="*/ 734 w 2584"/>
                <a:gd name="T27" fmla="*/ 284 h 3504"/>
                <a:gd name="T28" fmla="*/ 372 w 2584"/>
                <a:gd name="T29" fmla="*/ 600 h 3504"/>
                <a:gd name="T30" fmla="*/ 167 w 2584"/>
                <a:gd name="T31" fmla="*/ 1042 h 3504"/>
                <a:gd name="T32" fmla="*/ 169 w 2584"/>
                <a:gd name="T33" fmla="*/ 1556 h 3504"/>
                <a:gd name="T34" fmla="*/ 389 w 2584"/>
                <a:gd name="T35" fmla="*/ 2010 h 3504"/>
                <a:gd name="T36" fmla="*/ 774 w 2584"/>
                <a:gd name="T37" fmla="*/ 2325 h 3504"/>
                <a:gd name="T38" fmla="*/ 774 w 2584"/>
                <a:gd name="T39" fmla="*/ 1309 h 3504"/>
                <a:gd name="T40" fmla="*/ 842 w 2584"/>
                <a:gd name="T41" fmla="*/ 1254 h 3504"/>
                <a:gd name="T42" fmla="*/ 1187 w 2584"/>
                <a:gd name="T43" fmla="*/ 1133 h 3504"/>
                <a:gd name="T44" fmla="*/ 1574 w 2584"/>
                <a:gd name="T45" fmla="*/ 1257 h 3504"/>
                <a:gd name="T46" fmla="*/ 1796 w 2584"/>
                <a:gd name="T47" fmla="*/ 1281 h 3504"/>
                <a:gd name="T48" fmla="*/ 1653 w 2584"/>
                <a:gd name="T49" fmla="*/ 2033 h 3504"/>
                <a:gd name="T50" fmla="*/ 1558 w 2584"/>
                <a:gd name="T51" fmla="*/ 2062 h 3504"/>
                <a:gd name="T52" fmla="*/ 1655 w 2584"/>
                <a:gd name="T53" fmla="*/ 1394 h 3504"/>
                <a:gd name="T54" fmla="*/ 1425 w 2584"/>
                <a:gd name="T55" fmla="*/ 1543 h 3504"/>
                <a:gd name="T56" fmla="*/ 1062 w 2584"/>
                <a:gd name="T57" fmla="*/ 1392 h 3504"/>
                <a:gd name="T58" fmla="*/ 1292 w 2584"/>
                <a:gd name="T59" fmla="*/ 2449 h 3504"/>
                <a:gd name="T60" fmla="*/ 1777 w 2584"/>
                <a:gd name="T61" fmla="*/ 2341 h 3504"/>
                <a:gd name="T62" fmla="*/ 2162 w 2584"/>
                <a:gd name="T63" fmla="*/ 2051 h 3504"/>
                <a:gd name="T64" fmla="*/ 2396 w 2584"/>
                <a:gd name="T65" fmla="*/ 1628 h 3504"/>
                <a:gd name="T66" fmla="*/ 2432 w 2584"/>
                <a:gd name="T67" fmla="*/ 1125 h 3504"/>
                <a:gd name="T68" fmla="*/ 2259 w 2584"/>
                <a:gd name="T69" fmla="*/ 666 h 3504"/>
                <a:gd name="T70" fmla="*/ 1920 w 2584"/>
                <a:gd name="T71" fmla="*/ 327 h 3504"/>
                <a:gd name="T72" fmla="*/ 1462 w 2584"/>
                <a:gd name="T73" fmla="*/ 152 h 3504"/>
                <a:gd name="T74" fmla="*/ 1563 w 2584"/>
                <a:gd name="T75" fmla="*/ 29 h 3504"/>
                <a:gd name="T76" fmla="*/ 2041 w 2584"/>
                <a:gd name="T77" fmla="*/ 241 h 3504"/>
                <a:gd name="T78" fmla="*/ 2392 w 2584"/>
                <a:gd name="T79" fmla="*/ 617 h 3504"/>
                <a:gd name="T80" fmla="*/ 2571 w 2584"/>
                <a:gd name="T81" fmla="*/ 1112 h 3504"/>
                <a:gd name="T82" fmla="*/ 2536 w 2584"/>
                <a:gd name="T83" fmla="*/ 1645 h 3504"/>
                <a:gd name="T84" fmla="*/ 2304 w 2584"/>
                <a:gd name="T85" fmla="*/ 2098 h 3504"/>
                <a:gd name="T86" fmla="*/ 1921 w 2584"/>
                <a:gd name="T87" fmla="*/ 2424 h 3504"/>
                <a:gd name="T88" fmla="*/ 1739 w 2584"/>
                <a:gd name="T89" fmla="*/ 3086 h 3504"/>
                <a:gd name="T90" fmla="*/ 1560 w 2584"/>
                <a:gd name="T91" fmla="*/ 3238 h 3504"/>
                <a:gd name="T92" fmla="*/ 1472 w 2584"/>
                <a:gd name="T93" fmla="*/ 3405 h 3504"/>
                <a:gd name="T94" fmla="*/ 1277 w 2584"/>
                <a:gd name="T95" fmla="*/ 3504 h 3504"/>
                <a:gd name="T96" fmla="*/ 1081 w 2584"/>
                <a:gd name="T97" fmla="*/ 3405 h 3504"/>
                <a:gd name="T98" fmla="*/ 994 w 2584"/>
                <a:gd name="T99" fmla="*/ 3238 h 3504"/>
                <a:gd name="T100" fmla="*/ 815 w 2584"/>
                <a:gd name="T101" fmla="*/ 3086 h 3504"/>
                <a:gd name="T102" fmla="*/ 630 w 2584"/>
                <a:gd name="T103" fmla="*/ 2405 h 3504"/>
                <a:gd name="T104" fmla="*/ 245 w 2584"/>
                <a:gd name="T105" fmla="*/ 2052 h 3504"/>
                <a:gd name="T106" fmla="*/ 30 w 2584"/>
                <a:gd name="T107" fmla="*/ 1569 h 3504"/>
                <a:gd name="T108" fmla="*/ 29 w 2584"/>
                <a:gd name="T109" fmla="*/ 1024 h 3504"/>
                <a:gd name="T110" fmla="*/ 239 w 2584"/>
                <a:gd name="T111" fmla="*/ 545 h 3504"/>
                <a:gd name="T112" fmla="*/ 615 w 2584"/>
                <a:gd name="T113" fmla="*/ 193 h 3504"/>
                <a:gd name="T114" fmla="*/ 1109 w 2584"/>
                <a:gd name="T115" fmla="*/ 14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84" h="3504">
                  <a:moveTo>
                    <a:pt x="1174" y="3249"/>
                  </a:moveTo>
                  <a:lnTo>
                    <a:pt x="1174" y="3261"/>
                  </a:lnTo>
                  <a:lnTo>
                    <a:pt x="1177" y="3285"/>
                  </a:lnTo>
                  <a:lnTo>
                    <a:pt x="1185" y="3307"/>
                  </a:lnTo>
                  <a:lnTo>
                    <a:pt x="1197" y="3326"/>
                  </a:lnTo>
                  <a:lnTo>
                    <a:pt x="1213" y="3341"/>
                  </a:lnTo>
                  <a:lnTo>
                    <a:pt x="1232" y="3354"/>
                  </a:lnTo>
                  <a:lnTo>
                    <a:pt x="1254" y="3361"/>
                  </a:lnTo>
                  <a:lnTo>
                    <a:pt x="1277" y="3365"/>
                  </a:lnTo>
                  <a:lnTo>
                    <a:pt x="1300" y="3361"/>
                  </a:lnTo>
                  <a:lnTo>
                    <a:pt x="1323" y="3354"/>
                  </a:lnTo>
                  <a:lnTo>
                    <a:pt x="1342" y="3341"/>
                  </a:lnTo>
                  <a:lnTo>
                    <a:pt x="1358" y="3326"/>
                  </a:lnTo>
                  <a:lnTo>
                    <a:pt x="1369" y="3307"/>
                  </a:lnTo>
                  <a:lnTo>
                    <a:pt x="1377" y="3285"/>
                  </a:lnTo>
                  <a:lnTo>
                    <a:pt x="1380" y="3261"/>
                  </a:lnTo>
                  <a:lnTo>
                    <a:pt x="1380" y="3261"/>
                  </a:lnTo>
                  <a:lnTo>
                    <a:pt x="1380" y="3249"/>
                  </a:lnTo>
                  <a:lnTo>
                    <a:pt x="1174" y="3249"/>
                  </a:lnTo>
                  <a:close/>
                  <a:moveTo>
                    <a:pt x="926" y="2535"/>
                  </a:moveTo>
                  <a:lnTo>
                    <a:pt x="926" y="2629"/>
                  </a:lnTo>
                  <a:lnTo>
                    <a:pt x="1232" y="2629"/>
                  </a:lnTo>
                  <a:lnTo>
                    <a:pt x="1250" y="2631"/>
                  </a:lnTo>
                  <a:lnTo>
                    <a:pt x="1267" y="2638"/>
                  </a:lnTo>
                  <a:lnTo>
                    <a:pt x="1281" y="2649"/>
                  </a:lnTo>
                  <a:lnTo>
                    <a:pt x="1292" y="2664"/>
                  </a:lnTo>
                  <a:lnTo>
                    <a:pt x="1299" y="2680"/>
                  </a:lnTo>
                  <a:lnTo>
                    <a:pt x="1301" y="2699"/>
                  </a:lnTo>
                  <a:lnTo>
                    <a:pt x="1299" y="2717"/>
                  </a:lnTo>
                  <a:lnTo>
                    <a:pt x="1292" y="2734"/>
                  </a:lnTo>
                  <a:lnTo>
                    <a:pt x="1281" y="2748"/>
                  </a:lnTo>
                  <a:lnTo>
                    <a:pt x="1267" y="2758"/>
                  </a:lnTo>
                  <a:lnTo>
                    <a:pt x="1250" y="2766"/>
                  </a:lnTo>
                  <a:lnTo>
                    <a:pt x="1232" y="2768"/>
                  </a:lnTo>
                  <a:lnTo>
                    <a:pt x="926" y="2768"/>
                  </a:lnTo>
                  <a:lnTo>
                    <a:pt x="926" y="2876"/>
                  </a:lnTo>
                  <a:lnTo>
                    <a:pt x="1232" y="2876"/>
                  </a:lnTo>
                  <a:lnTo>
                    <a:pt x="1250" y="2879"/>
                  </a:lnTo>
                  <a:lnTo>
                    <a:pt x="1267" y="2886"/>
                  </a:lnTo>
                  <a:lnTo>
                    <a:pt x="1281" y="2897"/>
                  </a:lnTo>
                  <a:lnTo>
                    <a:pt x="1292" y="2910"/>
                  </a:lnTo>
                  <a:lnTo>
                    <a:pt x="1299" y="2928"/>
                  </a:lnTo>
                  <a:lnTo>
                    <a:pt x="1301" y="2947"/>
                  </a:lnTo>
                  <a:lnTo>
                    <a:pt x="1299" y="2965"/>
                  </a:lnTo>
                  <a:lnTo>
                    <a:pt x="1292" y="2982"/>
                  </a:lnTo>
                  <a:lnTo>
                    <a:pt x="1281" y="2996"/>
                  </a:lnTo>
                  <a:lnTo>
                    <a:pt x="1267" y="3006"/>
                  </a:lnTo>
                  <a:lnTo>
                    <a:pt x="1250" y="3014"/>
                  </a:lnTo>
                  <a:lnTo>
                    <a:pt x="1232" y="3016"/>
                  </a:lnTo>
                  <a:lnTo>
                    <a:pt x="936" y="3016"/>
                  </a:lnTo>
                  <a:lnTo>
                    <a:pt x="949" y="3041"/>
                  </a:lnTo>
                  <a:lnTo>
                    <a:pt x="967" y="3065"/>
                  </a:lnTo>
                  <a:lnTo>
                    <a:pt x="988" y="3083"/>
                  </a:lnTo>
                  <a:lnTo>
                    <a:pt x="1013" y="3097"/>
                  </a:lnTo>
                  <a:lnTo>
                    <a:pt x="1041" y="3106"/>
                  </a:lnTo>
                  <a:lnTo>
                    <a:pt x="1071" y="3109"/>
                  </a:lnTo>
                  <a:lnTo>
                    <a:pt x="1071" y="3109"/>
                  </a:lnTo>
                  <a:lnTo>
                    <a:pt x="1483" y="3109"/>
                  </a:lnTo>
                  <a:lnTo>
                    <a:pt x="1512" y="3106"/>
                  </a:lnTo>
                  <a:lnTo>
                    <a:pt x="1539" y="3098"/>
                  </a:lnTo>
                  <a:lnTo>
                    <a:pt x="1564" y="3085"/>
                  </a:lnTo>
                  <a:lnTo>
                    <a:pt x="1585" y="3067"/>
                  </a:lnTo>
                  <a:lnTo>
                    <a:pt x="1603" y="3046"/>
                  </a:lnTo>
                  <a:lnTo>
                    <a:pt x="1616" y="3021"/>
                  </a:lnTo>
                  <a:lnTo>
                    <a:pt x="1624" y="2993"/>
                  </a:lnTo>
                  <a:lnTo>
                    <a:pt x="1628" y="2965"/>
                  </a:lnTo>
                  <a:lnTo>
                    <a:pt x="1628" y="2544"/>
                  </a:lnTo>
                  <a:lnTo>
                    <a:pt x="1546" y="2563"/>
                  </a:lnTo>
                  <a:lnTo>
                    <a:pt x="1463" y="2577"/>
                  </a:lnTo>
                  <a:lnTo>
                    <a:pt x="1378" y="2585"/>
                  </a:lnTo>
                  <a:lnTo>
                    <a:pt x="1292" y="2588"/>
                  </a:lnTo>
                  <a:lnTo>
                    <a:pt x="1216" y="2586"/>
                  </a:lnTo>
                  <a:lnTo>
                    <a:pt x="1142" y="2580"/>
                  </a:lnTo>
                  <a:lnTo>
                    <a:pt x="1069" y="2569"/>
                  </a:lnTo>
                  <a:lnTo>
                    <a:pt x="998" y="2554"/>
                  </a:lnTo>
                  <a:lnTo>
                    <a:pt x="926" y="2535"/>
                  </a:lnTo>
                  <a:close/>
                  <a:moveTo>
                    <a:pt x="1292" y="141"/>
                  </a:moveTo>
                  <a:lnTo>
                    <a:pt x="1206" y="144"/>
                  </a:lnTo>
                  <a:lnTo>
                    <a:pt x="1122" y="152"/>
                  </a:lnTo>
                  <a:lnTo>
                    <a:pt x="1040" y="168"/>
                  </a:lnTo>
                  <a:lnTo>
                    <a:pt x="959" y="190"/>
                  </a:lnTo>
                  <a:lnTo>
                    <a:pt x="882" y="216"/>
                  </a:lnTo>
                  <a:lnTo>
                    <a:pt x="806" y="248"/>
                  </a:lnTo>
                  <a:lnTo>
                    <a:pt x="734" y="284"/>
                  </a:lnTo>
                  <a:lnTo>
                    <a:pt x="665" y="327"/>
                  </a:lnTo>
                  <a:lnTo>
                    <a:pt x="599" y="373"/>
                  </a:lnTo>
                  <a:lnTo>
                    <a:pt x="536" y="424"/>
                  </a:lnTo>
                  <a:lnTo>
                    <a:pt x="477" y="479"/>
                  </a:lnTo>
                  <a:lnTo>
                    <a:pt x="423" y="538"/>
                  </a:lnTo>
                  <a:lnTo>
                    <a:pt x="372" y="600"/>
                  </a:lnTo>
                  <a:lnTo>
                    <a:pt x="325" y="666"/>
                  </a:lnTo>
                  <a:lnTo>
                    <a:pt x="284" y="736"/>
                  </a:lnTo>
                  <a:lnTo>
                    <a:pt x="246" y="809"/>
                  </a:lnTo>
                  <a:lnTo>
                    <a:pt x="215" y="883"/>
                  </a:lnTo>
                  <a:lnTo>
                    <a:pt x="188" y="962"/>
                  </a:lnTo>
                  <a:lnTo>
                    <a:pt x="167" y="1042"/>
                  </a:lnTo>
                  <a:lnTo>
                    <a:pt x="152" y="1125"/>
                  </a:lnTo>
                  <a:lnTo>
                    <a:pt x="142" y="1209"/>
                  </a:lnTo>
                  <a:lnTo>
                    <a:pt x="139" y="1295"/>
                  </a:lnTo>
                  <a:lnTo>
                    <a:pt x="142" y="1383"/>
                  </a:lnTo>
                  <a:lnTo>
                    <a:pt x="153" y="1471"/>
                  </a:lnTo>
                  <a:lnTo>
                    <a:pt x="169" y="1556"/>
                  </a:lnTo>
                  <a:lnTo>
                    <a:pt x="192" y="1639"/>
                  </a:lnTo>
                  <a:lnTo>
                    <a:pt x="220" y="1719"/>
                  </a:lnTo>
                  <a:lnTo>
                    <a:pt x="255" y="1797"/>
                  </a:lnTo>
                  <a:lnTo>
                    <a:pt x="294" y="1871"/>
                  </a:lnTo>
                  <a:lnTo>
                    <a:pt x="339" y="1943"/>
                  </a:lnTo>
                  <a:lnTo>
                    <a:pt x="389" y="2010"/>
                  </a:lnTo>
                  <a:lnTo>
                    <a:pt x="443" y="2073"/>
                  </a:lnTo>
                  <a:lnTo>
                    <a:pt x="501" y="2133"/>
                  </a:lnTo>
                  <a:lnTo>
                    <a:pt x="564" y="2188"/>
                  </a:lnTo>
                  <a:lnTo>
                    <a:pt x="631" y="2239"/>
                  </a:lnTo>
                  <a:lnTo>
                    <a:pt x="701" y="2285"/>
                  </a:lnTo>
                  <a:lnTo>
                    <a:pt x="774" y="2325"/>
                  </a:lnTo>
                  <a:lnTo>
                    <a:pt x="851" y="2361"/>
                  </a:lnTo>
                  <a:lnTo>
                    <a:pt x="931" y="2390"/>
                  </a:lnTo>
                  <a:lnTo>
                    <a:pt x="1013" y="2414"/>
                  </a:lnTo>
                  <a:lnTo>
                    <a:pt x="774" y="1340"/>
                  </a:lnTo>
                  <a:lnTo>
                    <a:pt x="772" y="1324"/>
                  </a:lnTo>
                  <a:lnTo>
                    <a:pt x="774" y="1309"/>
                  </a:lnTo>
                  <a:lnTo>
                    <a:pt x="780" y="1294"/>
                  </a:lnTo>
                  <a:lnTo>
                    <a:pt x="787" y="1281"/>
                  </a:lnTo>
                  <a:lnTo>
                    <a:pt x="799" y="1269"/>
                  </a:lnTo>
                  <a:lnTo>
                    <a:pt x="812" y="1262"/>
                  </a:lnTo>
                  <a:lnTo>
                    <a:pt x="827" y="1257"/>
                  </a:lnTo>
                  <a:lnTo>
                    <a:pt x="842" y="1254"/>
                  </a:lnTo>
                  <a:lnTo>
                    <a:pt x="1016" y="1254"/>
                  </a:lnTo>
                  <a:lnTo>
                    <a:pt x="1119" y="1151"/>
                  </a:lnTo>
                  <a:lnTo>
                    <a:pt x="1134" y="1141"/>
                  </a:lnTo>
                  <a:lnTo>
                    <a:pt x="1151" y="1133"/>
                  </a:lnTo>
                  <a:lnTo>
                    <a:pt x="1169" y="1131"/>
                  </a:lnTo>
                  <a:lnTo>
                    <a:pt x="1187" y="1133"/>
                  </a:lnTo>
                  <a:lnTo>
                    <a:pt x="1203" y="1141"/>
                  </a:lnTo>
                  <a:lnTo>
                    <a:pt x="1217" y="1151"/>
                  </a:lnTo>
                  <a:lnTo>
                    <a:pt x="1442" y="1376"/>
                  </a:lnTo>
                  <a:lnTo>
                    <a:pt x="1543" y="1275"/>
                  </a:lnTo>
                  <a:lnTo>
                    <a:pt x="1557" y="1264"/>
                  </a:lnTo>
                  <a:lnTo>
                    <a:pt x="1574" y="1257"/>
                  </a:lnTo>
                  <a:lnTo>
                    <a:pt x="1592" y="1254"/>
                  </a:lnTo>
                  <a:lnTo>
                    <a:pt x="1742" y="1254"/>
                  </a:lnTo>
                  <a:lnTo>
                    <a:pt x="1757" y="1257"/>
                  </a:lnTo>
                  <a:lnTo>
                    <a:pt x="1772" y="1262"/>
                  </a:lnTo>
                  <a:lnTo>
                    <a:pt x="1785" y="1269"/>
                  </a:lnTo>
                  <a:lnTo>
                    <a:pt x="1796" y="1281"/>
                  </a:lnTo>
                  <a:lnTo>
                    <a:pt x="1805" y="1294"/>
                  </a:lnTo>
                  <a:lnTo>
                    <a:pt x="1810" y="1309"/>
                  </a:lnTo>
                  <a:lnTo>
                    <a:pt x="1811" y="1324"/>
                  </a:lnTo>
                  <a:lnTo>
                    <a:pt x="1810" y="1340"/>
                  </a:lnTo>
                  <a:lnTo>
                    <a:pt x="1659" y="2015"/>
                  </a:lnTo>
                  <a:lnTo>
                    <a:pt x="1653" y="2033"/>
                  </a:lnTo>
                  <a:lnTo>
                    <a:pt x="1642" y="2048"/>
                  </a:lnTo>
                  <a:lnTo>
                    <a:pt x="1629" y="2060"/>
                  </a:lnTo>
                  <a:lnTo>
                    <a:pt x="1613" y="2067"/>
                  </a:lnTo>
                  <a:lnTo>
                    <a:pt x="1595" y="2070"/>
                  </a:lnTo>
                  <a:lnTo>
                    <a:pt x="1577" y="2068"/>
                  </a:lnTo>
                  <a:lnTo>
                    <a:pt x="1558" y="2062"/>
                  </a:lnTo>
                  <a:lnTo>
                    <a:pt x="1544" y="2051"/>
                  </a:lnTo>
                  <a:lnTo>
                    <a:pt x="1533" y="2037"/>
                  </a:lnTo>
                  <a:lnTo>
                    <a:pt x="1526" y="2021"/>
                  </a:lnTo>
                  <a:lnTo>
                    <a:pt x="1522" y="2003"/>
                  </a:lnTo>
                  <a:lnTo>
                    <a:pt x="1523" y="1985"/>
                  </a:lnTo>
                  <a:lnTo>
                    <a:pt x="1655" y="1394"/>
                  </a:lnTo>
                  <a:lnTo>
                    <a:pt x="1621" y="1394"/>
                  </a:lnTo>
                  <a:lnTo>
                    <a:pt x="1492" y="1524"/>
                  </a:lnTo>
                  <a:lnTo>
                    <a:pt x="1477" y="1535"/>
                  </a:lnTo>
                  <a:lnTo>
                    <a:pt x="1460" y="1543"/>
                  </a:lnTo>
                  <a:lnTo>
                    <a:pt x="1442" y="1545"/>
                  </a:lnTo>
                  <a:lnTo>
                    <a:pt x="1425" y="1543"/>
                  </a:lnTo>
                  <a:lnTo>
                    <a:pt x="1408" y="1535"/>
                  </a:lnTo>
                  <a:lnTo>
                    <a:pt x="1393" y="1524"/>
                  </a:lnTo>
                  <a:lnTo>
                    <a:pt x="1169" y="1299"/>
                  </a:lnTo>
                  <a:lnTo>
                    <a:pt x="1094" y="1374"/>
                  </a:lnTo>
                  <a:lnTo>
                    <a:pt x="1079" y="1385"/>
                  </a:lnTo>
                  <a:lnTo>
                    <a:pt x="1062" y="1392"/>
                  </a:lnTo>
                  <a:lnTo>
                    <a:pt x="1044" y="1394"/>
                  </a:lnTo>
                  <a:lnTo>
                    <a:pt x="930" y="1394"/>
                  </a:lnTo>
                  <a:lnTo>
                    <a:pt x="1158" y="2420"/>
                  </a:lnTo>
                  <a:lnTo>
                    <a:pt x="1159" y="2440"/>
                  </a:lnTo>
                  <a:lnTo>
                    <a:pt x="1225" y="2447"/>
                  </a:lnTo>
                  <a:lnTo>
                    <a:pt x="1292" y="2449"/>
                  </a:lnTo>
                  <a:lnTo>
                    <a:pt x="1378" y="2446"/>
                  </a:lnTo>
                  <a:lnTo>
                    <a:pt x="1462" y="2436"/>
                  </a:lnTo>
                  <a:lnTo>
                    <a:pt x="1545" y="2420"/>
                  </a:lnTo>
                  <a:lnTo>
                    <a:pt x="1624" y="2400"/>
                  </a:lnTo>
                  <a:lnTo>
                    <a:pt x="1702" y="2373"/>
                  </a:lnTo>
                  <a:lnTo>
                    <a:pt x="1777" y="2341"/>
                  </a:lnTo>
                  <a:lnTo>
                    <a:pt x="1850" y="2304"/>
                  </a:lnTo>
                  <a:lnTo>
                    <a:pt x="1920" y="2263"/>
                  </a:lnTo>
                  <a:lnTo>
                    <a:pt x="1986" y="2216"/>
                  </a:lnTo>
                  <a:lnTo>
                    <a:pt x="2048" y="2165"/>
                  </a:lnTo>
                  <a:lnTo>
                    <a:pt x="2107" y="2110"/>
                  </a:lnTo>
                  <a:lnTo>
                    <a:pt x="2162" y="2051"/>
                  </a:lnTo>
                  <a:lnTo>
                    <a:pt x="2212" y="1988"/>
                  </a:lnTo>
                  <a:lnTo>
                    <a:pt x="2259" y="1922"/>
                  </a:lnTo>
                  <a:lnTo>
                    <a:pt x="2300" y="1853"/>
                  </a:lnTo>
                  <a:lnTo>
                    <a:pt x="2337" y="1781"/>
                  </a:lnTo>
                  <a:lnTo>
                    <a:pt x="2369" y="1705"/>
                  </a:lnTo>
                  <a:lnTo>
                    <a:pt x="2396" y="1628"/>
                  </a:lnTo>
                  <a:lnTo>
                    <a:pt x="2417" y="1547"/>
                  </a:lnTo>
                  <a:lnTo>
                    <a:pt x="2432" y="1465"/>
                  </a:lnTo>
                  <a:lnTo>
                    <a:pt x="2441" y="1380"/>
                  </a:lnTo>
                  <a:lnTo>
                    <a:pt x="2444" y="1295"/>
                  </a:lnTo>
                  <a:lnTo>
                    <a:pt x="2441" y="1209"/>
                  </a:lnTo>
                  <a:lnTo>
                    <a:pt x="2432" y="1125"/>
                  </a:lnTo>
                  <a:lnTo>
                    <a:pt x="2417" y="1042"/>
                  </a:lnTo>
                  <a:lnTo>
                    <a:pt x="2396" y="962"/>
                  </a:lnTo>
                  <a:lnTo>
                    <a:pt x="2369" y="883"/>
                  </a:lnTo>
                  <a:lnTo>
                    <a:pt x="2337" y="809"/>
                  </a:lnTo>
                  <a:lnTo>
                    <a:pt x="2300" y="736"/>
                  </a:lnTo>
                  <a:lnTo>
                    <a:pt x="2259" y="666"/>
                  </a:lnTo>
                  <a:lnTo>
                    <a:pt x="2212" y="600"/>
                  </a:lnTo>
                  <a:lnTo>
                    <a:pt x="2162" y="538"/>
                  </a:lnTo>
                  <a:lnTo>
                    <a:pt x="2107" y="479"/>
                  </a:lnTo>
                  <a:lnTo>
                    <a:pt x="2048" y="424"/>
                  </a:lnTo>
                  <a:lnTo>
                    <a:pt x="1986" y="373"/>
                  </a:lnTo>
                  <a:lnTo>
                    <a:pt x="1920" y="327"/>
                  </a:lnTo>
                  <a:lnTo>
                    <a:pt x="1850" y="284"/>
                  </a:lnTo>
                  <a:lnTo>
                    <a:pt x="1777" y="248"/>
                  </a:lnTo>
                  <a:lnTo>
                    <a:pt x="1702" y="216"/>
                  </a:lnTo>
                  <a:lnTo>
                    <a:pt x="1624" y="190"/>
                  </a:lnTo>
                  <a:lnTo>
                    <a:pt x="1545" y="168"/>
                  </a:lnTo>
                  <a:lnTo>
                    <a:pt x="1462" y="152"/>
                  </a:lnTo>
                  <a:lnTo>
                    <a:pt x="1378" y="144"/>
                  </a:lnTo>
                  <a:lnTo>
                    <a:pt x="1292" y="141"/>
                  </a:lnTo>
                  <a:close/>
                  <a:moveTo>
                    <a:pt x="1292" y="0"/>
                  </a:moveTo>
                  <a:lnTo>
                    <a:pt x="1384" y="4"/>
                  </a:lnTo>
                  <a:lnTo>
                    <a:pt x="1475" y="14"/>
                  </a:lnTo>
                  <a:lnTo>
                    <a:pt x="1563" y="29"/>
                  </a:lnTo>
                  <a:lnTo>
                    <a:pt x="1650" y="51"/>
                  </a:lnTo>
                  <a:lnTo>
                    <a:pt x="1734" y="78"/>
                  </a:lnTo>
                  <a:lnTo>
                    <a:pt x="1814" y="111"/>
                  </a:lnTo>
                  <a:lnTo>
                    <a:pt x="1893" y="149"/>
                  </a:lnTo>
                  <a:lnTo>
                    <a:pt x="1969" y="193"/>
                  </a:lnTo>
                  <a:lnTo>
                    <a:pt x="2041" y="241"/>
                  </a:lnTo>
                  <a:lnTo>
                    <a:pt x="2109" y="293"/>
                  </a:lnTo>
                  <a:lnTo>
                    <a:pt x="2175" y="350"/>
                  </a:lnTo>
                  <a:lnTo>
                    <a:pt x="2235" y="411"/>
                  </a:lnTo>
                  <a:lnTo>
                    <a:pt x="2293" y="476"/>
                  </a:lnTo>
                  <a:lnTo>
                    <a:pt x="2345" y="545"/>
                  </a:lnTo>
                  <a:lnTo>
                    <a:pt x="2392" y="617"/>
                  </a:lnTo>
                  <a:lnTo>
                    <a:pt x="2436" y="693"/>
                  </a:lnTo>
                  <a:lnTo>
                    <a:pt x="2473" y="772"/>
                  </a:lnTo>
                  <a:lnTo>
                    <a:pt x="2506" y="852"/>
                  </a:lnTo>
                  <a:lnTo>
                    <a:pt x="2534" y="936"/>
                  </a:lnTo>
                  <a:lnTo>
                    <a:pt x="2555" y="1024"/>
                  </a:lnTo>
                  <a:lnTo>
                    <a:pt x="2571" y="1112"/>
                  </a:lnTo>
                  <a:lnTo>
                    <a:pt x="2580" y="1202"/>
                  </a:lnTo>
                  <a:lnTo>
                    <a:pt x="2584" y="1295"/>
                  </a:lnTo>
                  <a:lnTo>
                    <a:pt x="2580" y="1384"/>
                  </a:lnTo>
                  <a:lnTo>
                    <a:pt x="2572" y="1474"/>
                  </a:lnTo>
                  <a:lnTo>
                    <a:pt x="2557" y="1560"/>
                  </a:lnTo>
                  <a:lnTo>
                    <a:pt x="2536" y="1645"/>
                  </a:lnTo>
                  <a:lnTo>
                    <a:pt x="2510" y="1727"/>
                  </a:lnTo>
                  <a:lnTo>
                    <a:pt x="2478" y="1806"/>
                  </a:lnTo>
                  <a:lnTo>
                    <a:pt x="2442" y="1884"/>
                  </a:lnTo>
                  <a:lnTo>
                    <a:pt x="2401" y="1959"/>
                  </a:lnTo>
                  <a:lnTo>
                    <a:pt x="2355" y="2030"/>
                  </a:lnTo>
                  <a:lnTo>
                    <a:pt x="2304" y="2098"/>
                  </a:lnTo>
                  <a:lnTo>
                    <a:pt x="2250" y="2162"/>
                  </a:lnTo>
                  <a:lnTo>
                    <a:pt x="2192" y="2222"/>
                  </a:lnTo>
                  <a:lnTo>
                    <a:pt x="2129" y="2280"/>
                  </a:lnTo>
                  <a:lnTo>
                    <a:pt x="2063" y="2332"/>
                  </a:lnTo>
                  <a:lnTo>
                    <a:pt x="1993" y="2381"/>
                  </a:lnTo>
                  <a:lnTo>
                    <a:pt x="1921" y="2424"/>
                  </a:lnTo>
                  <a:lnTo>
                    <a:pt x="1845" y="2464"/>
                  </a:lnTo>
                  <a:lnTo>
                    <a:pt x="1767" y="2498"/>
                  </a:lnTo>
                  <a:lnTo>
                    <a:pt x="1767" y="2965"/>
                  </a:lnTo>
                  <a:lnTo>
                    <a:pt x="1763" y="3007"/>
                  </a:lnTo>
                  <a:lnTo>
                    <a:pt x="1754" y="3048"/>
                  </a:lnTo>
                  <a:lnTo>
                    <a:pt x="1739" y="3086"/>
                  </a:lnTo>
                  <a:lnTo>
                    <a:pt x="1720" y="3121"/>
                  </a:lnTo>
                  <a:lnTo>
                    <a:pt x="1696" y="3153"/>
                  </a:lnTo>
                  <a:lnTo>
                    <a:pt x="1667" y="3181"/>
                  </a:lnTo>
                  <a:lnTo>
                    <a:pt x="1634" y="3205"/>
                  </a:lnTo>
                  <a:lnTo>
                    <a:pt x="1599" y="3224"/>
                  </a:lnTo>
                  <a:lnTo>
                    <a:pt x="1560" y="3238"/>
                  </a:lnTo>
                  <a:lnTo>
                    <a:pt x="1519" y="3247"/>
                  </a:lnTo>
                  <a:lnTo>
                    <a:pt x="1519" y="3261"/>
                  </a:lnTo>
                  <a:lnTo>
                    <a:pt x="1516" y="3301"/>
                  </a:lnTo>
                  <a:lnTo>
                    <a:pt x="1506" y="3338"/>
                  </a:lnTo>
                  <a:lnTo>
                    <a:pt x="1493" y="3373"/>
                  </a:lnTo>
                  <a:lnTo>
                    <a:pt x="1472" y="3405"/>
                  </a:lnTo>
                  <a:lnTo>
                    <a:pt x="1448" y="3433"/>
                  </a:lnTo>
                  <a:lnTo>
                    <a:pt x="1420" y="3457"/>
                  </a:lnTo>
                  <a:lnTo>
                    <a:pt x="1388" y="3477"/>
                  </a:lnTo>
                  <a:lnTo>
                    <a:pt x="1353" y="3491"/>
                  </a:lnTo>
                  <a:lnTo>
                    <a:pt x="1316" y="3501"/>
                  </a:lnTo>
                  <a:lnTo>
                    <a:pt x="1277" y="3504"/>
                  </a:lnTo>
                  <a:lnTo>
                    <a:pt x="1238" y="3501"/>
                  </a:lnTo>
                  <a:lnTo>
                    <a:pt x="1200" y="3491"/>
                  </a:lnTo>
                  <a:lnTo>
                    <a:pt x="1165" y="3477"/>
                  </a:lnTo>
                  <a:lnTo>
                    <a:pt x="1135" y="3457"/>
                  </a:lnTo>
                  <a:lnTo>
                    <a:pt x="1106" y="3433"/>
                  </a:lnTo>
                  <a:lnTo>
                    <a:pt x="1081" y="3405"/>
                  </a:lnTo>
                  <a:lnTo>
                    <a:pt x="1062" y="3373"/>
                  </a:lnTo>
                  <a:lnTo>
                    <a:pt x="1047" y="3338"/>
                  </a:lnTo>
                  <a:lnTo>
                    <a:pt x="1038" y="3301"/>
                  </a:lnTo>
                  <a:lnTo>
                    <a:pt x="1035" y="3261"/>
                  </a:lnTo>
                  <a:lnTo>
                    <a:pt x="1035" y="3247"/>
                  </a:lnTo>
                  <a:lnTo>
                    <a:pt x="994" y="3238"/>
                  </a:lnTo>
                  <a:lnTo>
                    <a:pt x="956" y="3224"/>
                  </a:lnTo>
                  <a:lnTo>
                    <a:pt x="920" y="3205"/>
                  </a:lnTo>
                  <a:lnTo>
                    <a:pt x="887" y="3181"/>
                  </a:lnTo>
                  <a:lnTo>
                    <a:pt x="858" y="3153"/>
                  </a:lnTo>
                  <a:lnTo>
                    <a:pt x="834" y="3121"/>
                  </a:lnTo>
                  <a:lnTo>
                    <a:pt x="815" y="3086"/>
                  </a:lnTo>
                  <a:lnTo>
                    <a:pt x="800" y="3048"/>
                  </a:lnTo>
                  <a:lnTo>
                    <a:pt x="790" y="3007"/>
                  </a:lnTo>
                  <a:lnTo>
                    <a:pt x="787" y="2965"/>
                  </a:lnTo>
                  <a:lnTo>
                    <a:pt x="787" y="2485"/>
                  </a:lnTo>
                  <a:lnTo>
                    <a:pt x="708" y="2448"/>
                  </a:lnTo>
                  <a:lnTo>
                    <a:pt x="630" y="2405"/>
                  </a:lnTo>
                  <a:lnTo>
                    <a:pt x="557" y="2357"/>
                  </a:lnTo>
                  <a:lnTo>
                    <a:pt x="487" y="2305"/>
                  </a:lnTo>
                  <a:lnTo>
                    <a:pt x="420" y="2248"/>
                  </a:lnTo>
                  <a:lnTo>
                    <a:pt x="357" y="2186"/>
                  </a:lnTo>
                  <a:lnTo>
                    <a:pt x="300" y="2121"/>
                  </a:lnTo>
                  <a:lnTo>
                    <a:pt x="245" y="2052"/>
                  </a:lnTo>
                  <a:lnTo>
                    <a:pt x="197" y="1980"/>
                  </a:lnTo>
                  <a:lnTo>
                    <a:pt x="152" y="1903"/>
                  </a:lnTo>
                  <a:lnTo>
                    <a:pt x="114" y="1823"/>
                  </a:lnTo>
                  <a:lnTo>
                    <a:pt x="80" y="1742"/>
                  </a:lnTo>
                  <a:lnTo>
                    <a:pt x="52" y="1656"/>
                  </a:lnTo>
                  <a:lnTo>
                    <a:pt x="30" y="1569"/>
                  </a:lnTo>
                  <a:lnTo>
                    <a:pt x="13" y="1480"/>
                  </a:lnTo>
                  <a:lnTo>
                    <a:pt x="3" y="1387"/>
                  </a:lnTo>
                  <a:lnTo>
                    <a:pt x="0" y="1295"/>
                  </a:lnTo>
                  <a:lnTo>
                    <a:pt x="3" y="1202"/>
                  </a:lnTo>
                  <a:lnTo>
                    <a:pt x="13" y="1112"/>
                  </a:lnTo>
                  <a:lnTo>
                    <a:pt x="29" y="1024"/>
                  </a:lnTo>
                  <a:lnTo>
                    <a:pt x="50" y="936"/>
                  </a:lnTo>
                  <a:lnTo>
                    <a:pt x="78" y="852"/>
                  </a:lnTo>
                  <a:lnTo>
                    <a:pt x="110" y="772"/>
                  </a:lnTo>
                  <a:lnTo>
                    <a:pt x="149" y="693"/>
                  </a:lnTo>
                  <a:lnTo>
                    <a:pt x="191" y="617"/>
                  </a:lnTo>
                  <a:lnTo>
                    <a:pt x="239" y="545"/>
                  </a:lnTo>
                  <a:lnTo>
                    <a:pt x="292" y="476"/>
                  </a:lnTo>
                  <a:lnTo>
                    <a:pt x="348" y="411"/>
                  </a:lnTo>
                  <a:lnTo>
                    <a:pt x="410" y="350"/>
                  </a:lnTo>
                  <a:lnTo>
                    <a:pt x="475" y="293"/>
                  </a:lnTo>
                  <a:lnTo>
                    <a:pt x="544" y="241"/>
                  </a:lnTo>
                  <a:lnTo>
                    <a:pt x="615" y="193"/>
                  </a:lnTo>
                  <a:lnTo>
                    <a:pt x="691" y="149"/>
                  </a:lnTo>
                  <a:lnTo>
                    <a:pt x="769" y="111"/>
                  </a:lnTo>
                  <a:lnTo>
                    <a:pt x="851" y="78"/>
                  </a:lnTo>
                  <a:lnTo>
                    <a:pt x="935" y="51"/>
                  </a:lnTo>
                  <a:lnTo>
                    <a:pt x="1021" y="29"/>
                  </a:lnTo>
                  <a:lnTo>
                    <a:pt x="1109" y="14"/>
                  </a:lnTo>
                  <a:lnTo>
                    <a:pt x="1199" y="4"/>
                  </a:lnTo>
                  <a:lnTo>
                    <a:pt x="1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429"/>
            <p:cNvSpPr>
              <a:spLocks/>
            </p:cNvSpPr>
            <p:nvPr/>
          </p:nvSpPr>
          <p:spPr bwMode="auto">
            <a:xfrm>
              <a:off x="3817938" y="4572000"/>
              <a:ext cx="23813" cy="28575"/>
            </a:xfrm>
            <a:custGeom>
              <a:avLst/>
              <a:gdLst>
                <a:gd name="T0" fmla="*/ 76 w 149"/>
                <a:gd name="T1" fmla="*/ 0 h 185"/>
                <a:gd name="T2" fmla="*/ 95 w 149"/>
                <a:gd name="T3" fmla="*/ 2 h 185"/>
                <a:gd name="T4" fmla="*/ 112 w 149"/>
                <a:gd name="T5" fmla="*/ 8 h 185"/>
                <a:gd name="T6" fmla="*/ 127 w 149"/>
                <a:gd name="T7" fmla="*/ 19 h 185"/>
                <a:gd name="T8" fmla="*/ 138 w 149"/>
                <a:gd name="T9" fmla="*/ 33 h 185"/>
                <a:gd name="T10" fmla="*/ 146 w 149"/>
                <a:gd name="T11" fmla="*/ 49 h 185"/>
                <a:gd name="T12" fmla="*/ 149 w 149"/>
                <a:gd name="T13" fmla="*/ 66 h 185"/>
                <a:gd name="T14" fmla="*/ 148 w 149"/>
                <a:gd name="T15" fmla="*/ 85 h 185"/>
                <a:gd name="T16" fmla="*/ 137 w 149"/>
                <a:gd name="T17" fmla="*/ 130 h 185"/>
                <a:gd name="T18" fmla="*/ 131 w 149"/>
                <a:gd name="T19" fmla="*/ 148 h 185"/>
                <a:gd name="T20" fmla="*/ 119 w 149"/>
                <a:gd name="T21" fmla="*/ 164 h 185"/>
                <a:gd name="T22" fmla="*/ 105 w 149"/>
                <a:gd name="T23" fmla="*/ 174 h 185"/>
                <a:gd name="T24" fmla="*/ 88 w 149"/>
                <a:gd name="T25" fmla="*/ 182 h 185"/>
                <a:gd name="T26" fmla="*/ 69 w 149"/>
                <a:gd name="T27" fmla="*/ 185 h 185"/>
                <a:gd name="T28" fmla="*/ 62 w 149"/>
                <a:gd name="T29" fmla="*/ 184 h 185"/>
                <a:gd name="T30" fmla="*/ 54 w 149"/>
                <a:gd name="T31" fmla="*/ 183 h 185"/>
                <a:gd name="T32" fmla="*/ 36 w 149"/>
                <a:gd name="T33" fmla="*/ 177 h 185"/>
                <a:gd name="T34" fmla="*/ 21 w 149"/>
                <a:gd name="T35" fmla="*/ 166 h 185"/>
                <a:gd name="T36" fmla="*/ 11 w 149"/>
                <a:gd name="T37" fmla="*/ 152 h 185"/>
                <a:gd name="T38" fmla="*/ 3 w 149"/>
                <a:gd name="T39" fmla="*/ 136 h 185"/>
                <a:gd name="T40" fmla="*/ 0 w 149"/>
                <a:gd name="T41" fmla="*/ 118 h 185"/>
                <a:gd name="T42" fmla="*/ 1 w 149"/>
                <a:gd name="T43" fmla="*/ 100 h 185"/>
                <a:gd name="T44" fmla="*/ 12 w 149"/>
                <a:gd name="T45" fmla="*/ 54 h 185"/>
                <a:gd name="T46" fmla="*/ 18 w 149"/>
                <a:gd name="T47" fmla="*/ 37 h 185"/>
                <a:gd name="T48" fmla="*/ 28 w 149"/>
                <a:gd name="T49" fmla="*/ 22 h 185"/>
                <a:gd name="T50" fmla="*/ 42 w 149"/>
                <a:gd name="T51" fmla="*/ 11 h 185"/>
                <a:gd name="T52" fmla="*/ 59 w 149"/>
                <a:gd name="T53" fmla="*/ 3 h 185"/>
                <a:gd name="T54" fmla="*/ 76 w 149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185">
                  <a:moveTo>
                    <a:pt x="76" y="0"/>
                  </a:moveTo>
                  <a:lnTo>
                    <a:pt x="95" y="2"/>
                  </a:lnTo>
                  <a:lnTo>
                    <a:pt x="112" y="8"/>
                  </a:lnTo>
                  <a:lnTo>
                    <a:pt x="127" y="19"/>
                  </a:lnTo>
                  <a:lnTo>
                    <a:pt x="138" y="33"/>
                  </a:lnTo>
                  <a:lnTo>
                    <a:pt x="146" y="49"/>
                  </a:lnTo>
                  <a:lnTo>
                    <a:pt x="149" y="66"/>
                  </a:lnTo>
                  <a:lnTo>
                    <a:pt x="148" y="85"/>
                  </a:lnTo>
                  <a:lnTo>
                    <a:pt x="137" y="130"/>
                  </a:lnTo>
                  <a:lnTo>
                    <a:pt x="131" y="148"/>
                  </a:lnTo>
                  <a:lnTo>
                    <a:pt x="119" y="164"/>
                  </a:lnTo>
                  <a:lnTo>
                    <a:pt x="105" y="174"/>
                  </a:lnTo>
                  <a:lnTo>
                    <a:pt x="88" y="182"/>
                  </a:lnTo>
                  <a:lnTo>
                    <a:pt x="69" y="185"/>
                  </a:lnTo>
                  <a:lnTo>
                    <a:pt x="62" y="184"/>
                  </a:lnTo>
                  <a:lnTo>
                    <a:pt x="54" y="183"/>
                  </a:lnTo>
                  <a:lnTo>
                    <a:pt x="36" y="177"/>
                  </a:lnTo>
                  <a:lnTo>
                    <a:pt x="21" y="166"/>
                  </a:lnTo>
                  <a:lnTo>
                    <a:pt x="11" y="152"/>
                  </a:lnTo>
                  <a:lnTo>
                    <a:pt x="3" y="136"/>
                  </a:lnTo>
                  <a:lnTo>
                    <a:pt x="0" y="118"/>
                  </a:lnTo>
                  <a:lnTo>
                    <a:pt x="1" y="100"/>
                  </a:lnTo>
                  <a:lnTo>
                    <a:pt x="12" y="54"/>
                  </a:lnTo>
                  <a:lnTo>
                    <a:pt x="18" y="37"/>
                  </a:lnTo>
                  <a:lnTo>
                    <a:pt x="28" y="22"/>
                  </a:lnTo>
                  <a:lnTo>
                    <a:pt x="42" y="11"/>
                  </a:lnTo>
                  <a:lnTo>
                    <a:pt x="59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6" name="Group 1115"/>
          <p:cNvGrpSpPr/>
          <p:nvPr/>
        </p:nvGrpSpPr>
        <p:grpSpPr>
          <a:xfrm>
            <a:off x="2539333" y="4232922"/>
            <a:ext cx="555625" cy="555625"/>
            <a:chOff x="2493963" y="4232275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1" name="Freeform 434"/>
            <p:cNvSpPr>
              <a:spLocks noEditPoints="1"/>
            </p:cNvSpPr>
            <p:nvPr/>
          </p:nvSpPr>
          <p:spPr bwMode="auto">
            <a:xfrm>
              <a:off x="2493963" y="4232275"/>
              <a:ext cx="555625" cy="555625"/>
            </a:xfrm>
            <a:custGeom>
              <a:avLst/>
              <a:gdLst>
                <a:gd name="T0" fmla="*/ 1450 w 3500"/>
                <a:gd name="T1" fmla="*/ 168 h 3500"/>
                <a:gd name="T2" fmla="*/ 1080 w 3500"/>
                <a:gd name="T3" fmla="*/ 285 h 3500"/>
                <a:gd name="T4" fmla="*/ 754 w 3500"/>
                <a:gd name="T5" fmla="*/ 486 h 3500"/>
                <a:gd name="T6" fmla="*/ 486 w 3500"/>
                <a:gd name="T7" fmla="*/ 754 h 3500"/>
                <a:gd name="T8" fmla="*/ 285 w 3500"/>
                <a:gd name="T9" fmla="*/ 1080 h 3500"/>
                <a:gd name="T10" fmla="*/ 168 w 3500"/>
                <a:gd name="T11" fmla="*/ 1450 h 3500"/>
                <a:gd name="T12" fmla="*/ 142 w 3500"/>
                <a:gd name="T13" fmla="*/ 1852 h 3500"/>
                <a:gd name="T14" fmla="*/ 215 w 3500"/>
                <a:gd name="T15" fmla="*/ 2240 h 3500"/>
                <a:gd name="T16" fmla="*/ 377 w 3500"/>
                <a:gd name="T17" fmla="*/ 2590 h 3500"/>
                <a:gd name="T18" fmla="*/ 612 w 3500"/>
                <a:gd name="T19" fmla="*/ 2888 h 3500"/>
                <a:gd name="T20" fmla="*/ 910 w 3500"/>
                <a:gd name="T21" fmla="*/ 3123 h 3500"/>
                <a:gd name="T22" fmla="*/ 1260 w 3500"/>
                <a:gd name="T23" fmla="*/ 3285 h 3500"/>
                <a:gd name="T24" fmla="*/ 1648 w 3500"/>
                <a:gd name="T25" fmla="*/ 3358 h 3500"/>
                <a:gd name="T26" fmla="*/ 2050 w 3500"/>
                <a:gd name="T27" fmla="*/ 3332 h 3500"/>
                <a:gd name="T28" fmla="*/ 2420 w 3500"/>
                <a:gd name="T29" fmla="*/ 3215 h 3500"/>
                <a:gd name="T30" fmla="*/ 2746 w 3500"/>
                <a:gd name="T31" fmla="*/ 3014 h 3500"/>
                <a:gd name="T32" fmla="*/ 3014 w 3500"/>
                <a:gd name="T33" fmla="*/ 2746 h 3500"/>
                <a:gd name="T34" fmla="*/ 3215 w 3500"/>
                <a:gd name="T35" fmla="*/ 2420 h 3500"/>
                <a:gd name="T36" fmla="*/ 3332 w 3500"/>
                <a:gd name="T37" fmla="*/ 2050 h 3500"/>
                <a:gd name="T38" fmla="*/ 3358 w 3500"/>
                <a:gd name="T39" fmla="*/ 1648 h 3500"/>
                <a:gd name="T40" fmla="*/ 3285 w 3500"/>
                <a:gd name="T41" fmla="*/ 1260 h 3500"/>
                <a:gd name="T42" fmla="*/ 3123 w 3500"/>
                <a:gd name="T43" fmla="*/ 910 h 3500"/>
                <a:gd name="T44" fmla="*/ 2888 w 3500"/>
                <a:gd name="T45" fmla="*/ 612 h 3500"/>
                <a:gd name="T46" fmla="*/ 2590 w 3500"/>
                <a:gd name="T47" fmla="*/ 377 h 3500"/>
                <a:gd name="T48" fmla="*/ 2240 w 3500"/>
                <a:gd name="T49" fmla="*/ 215 h 3500"/>
                <a:gd name="T50" fmla="*/ 1852 w 3500"/>
                <a:gd name="T51" fmla="*/ 142 h 3500"/>
                <a:gd name="T52" fmla="*/ 1948 w 3500"/>
                <a:gd name="T53" fmla="*/ 11 h 3500"/>
                <a:gd name="T54" fmla="*/ 2329 w 3500"/>
                <a:gd name="T55" fmla="*/ 98 h 3500"/>
                <a:gd name="T56" fmla="*/ 2679 w 3500"/>
                <a:gd name="T57" fmla="*/ 266 h 3500"/>
                <a:gd name="T58" fmla="*/ 2988 w 3500"/>
                <a:gd name="T59" fmla="*/ 512 h 3500"/>
                <a:gd name="T60" fmla="*/ 3234 w 3500"/>
                <a:gd name="T61" fmla="*/ 821 h 3500"/>
                <a:gd name="T62" fmla="*/ 3402 w 3500"/>
                <a:gd name="T63" fmla="*/ 1171 h 3500"/>
                <a:gd name="T64" fmla="*/ 3489 w 3500"/>
                <a:gd name="T65" fmla="*/ 1552 h 3500"/>
                <a:gd name="T66" fmla="*/ 3489 w 3500"/>
                <a:gd name="T67" fmla="*/ 1948 h 3500"/>
                <a:gd name="T68" fmla="*/ 3402 w 3500"/>
                <a:gd name="T69" fmla="*/ 2329 h 3500"/>
                <a:gd name="T70" fmla="*/ 3234 w 3500"/>
                <a:gd name="T71" fmla="*/ 2679 h 3500"/>
                <a:gd name="T72" fmla="*/ 2988 w 3500"/>
                <a:gd name="T73" fmla="*/ 2988 h 3500"/>
                <a:gd name="T74" fmla="*/ 2679 w 3500"/>
                <a:gd name="T75" fmla="*/ 3234 h 3500"/>
                <a:gd name="T76" fmla="*/ 2329 w 3500"/>
                <a:gd name="T77" fmla="*/ 3402 h 3500"/>
                <a:gd name="T78" fmla="*/ 1948 w 3500"/>
                <a:gd name="T79" fmla="*/ 3489 h 3500"/>
                <a:gd name="T80" fmla="*/ 1552 w 3500"/>
                <a:gd name="T81" fmla="*/ 3489 h 3500"/>
                <a:gd name="T82" fmla="*/ 1171 w 3500"/>
                <a:gd name="T83" fmla="*/ 3402 h 3500"/>
                <a:gd name="T84" fmla="*/ 821 w 3500"/>
                <a:gd name="T85" fmla="*/ 3234 h 3500"/>
                <a:gd name="T86" fmla="*/ 512 w 3500"/>
                <a:gd name="T87" fmla="*/ 2988 h 3500"/>
                <a:gd name="T88" fmla="*/ 266 w 3500"/>
                <a:gd name="T89" fmla="*/ 2679 h 3500"/>
                <a:gd name="T90" fmla="*/ 98 w 3500"/>
                <a:gd name="T91" fmla="*/ 2329 h 3500"/>
                <a:gd name="T92" fmla="*/ 11 w 3500"/>
                <a:gd name="T93" fmla="*/ 1948 h 3500"/>
                <a:gd name="T94" fmla="*/ 11 w 3500"/>
                <a:gd name="T95" fmla="*/ 1552 h 3500"/>
                <a:gd name="T96" fmla="*/ 98 w 3500"/>
                <a:gd name="T97" fmla="*/ 1171 h 3500"/>
                <a:gd name="T98" fmla="*/ 266 w 3500"/>
                <a:gd name="T99" fmla="*/ 821 h 3500"/>
                <a:gd name="T100" fmla="*/ 512 w 3500"/>
                <a:gd name="T101" fmla="*/ 512 h 3500"/>
                <a:gd name="T102" fmla="*/ 821 w 3500"/>
                <a:gd name="T103" fmla="*/ 266 h 3500"/>
                <a:gd name="T104" fmla="*/ 1171 w 3500"/>
                <a:gd name="T105" fmla="*/ 98 h 3500"/>
                <a:gd name="T106" fmla="*/ 1552 w 3500"/>
                <a:gd name="T107" fmla="*/ 11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3500">
                  <a:moveTo>
                    <a:pt x="1750" y="139"/>
                  </a:moveTo>
                  <a:lnTo>
                    <a:pt x="1648" y="142"/>
                  </a:lnTo>
                  <a:lnTo>
                    <a:pt x="1548" y="152"/>
                  </a:lnTo>
                  <a:lnTo>
                    <a:pt x="1450" y="168"/>
                  </a:lnTo>
                  <a:lnTo>
                    <a:pt x="1354" y="189"/>
                  </a:lnTo>
                  <a:lnTo>
                    <a:pt x="1260" y="215"/>
                  </a:lnTo>
                  <a:lnTo>
                    <a:pt x="1169" y="248"/>
                  </a:lnTo>
                  <a:lnTo>
                    <a:pt x="1080" y="285"/>
                  </a:lnTo>
                  <a:lnTo>
                    <a:pt x="994" y="329"/>
                  </a:lnTo>
                  <a:lnTo>
                    <a:pt x="910" y="377"/>
                  </a:lnTo>
                  <a:lnTo>
                    <a:pt x="830" y="428"/>
                  </a:lnTo>
                  <a:lnTo>
                    <a:pt x="754" y="486"/>
                  </a:lnTo>
                  <a:lnTo>
                    <a:pt x="681" y="546"/>
                  </a:lnTo>
                  <a:lnTo>
                    <a:pt x="612" y="612"/>
                  </a:lnTo>
                  <a:lnTo>
                    <a:pt x="546" y="681"/>
                  </a:lnTo>
                  <a:lnTo>
                    <a:pt x="486" y="754"/>
                  </a:lnTo>
                  <a:lnTo>
                    <a:pt x="428" y="830"/>
                  </a:lnTo>
                  <a:lnTo>
                    <a:pt x="377" y="910"/>
                  </a:lnTo>
                  <a:lnTo>
                    <a:pt x="329" y="994"/>
                  </a:lnTo>
                  <a:lnTo>
                    <a:pt x="285" y="1080"/>
                  </a:lnTo>
                  <a:lnTo>
                    <a:pt x="248" y="1169"/>
                  </a:lnTo>
                  <a:lnTo>
                    <a:pt x="215" y="1260"/>
                  </a:lnTo>
                  <a:lnTo>
                    <a:pt x="189" y="1354"/>
                  </a:lnTo>
                  <a:lnTo>
                    <a:pt x="168" y="1450"/>
                  </a:lnTo>
                  <a:lnTo>
                    <a:pt x="152" y="1548"/>
                  </a:lnTo>
                  <a:lnTo>
                    <a:pt x="142" y="1648"/>
                  </a:lnTo>
                  <a:lnTo>
                    <a:pt x="139" y="1750"/>
                  </a:lnTo>
                  <a:lnTo>
                    <a:pt x="142" y="1852"/>
                  </a:lnTo>
                  <a:lnTo>
                    <a:pt x="152" y="1952"/>
                  </a:lnTo>
                  <a:lnTo>
                    <a:pt x="168" y="2050"/>
                  </a:lnTo>
                  <a:lnTo>
                    <a:pt x="189" y="2146"/>
                  </a:lnTo>
                  <a:lnTo>
                    <a:pt x="215" y="2240"/>
                  </a:lnTo>
                  <a:lnTo>
                    <a:pt x="248" y="2331"/>
                  </a:lnTo>
                  <a:lnTo>
                    <a:pt x="285" y="2420"/>
                  </a:lnTo>
                  <a:lnTo>
                    <a:pt x="329" y="2506"/>
                  </a:lnTo>
                  <a:lnTo>
                    <a:pt x="377" y="2590"/>
                  </a:lnTo>
                  <a:lnTo>
                    <a:pt x="428" y="2670"/>
                  </a:lnTo>
                  <a:lnTo>
                    <a:pt x="486" y="2746"/>
                  </a:lnTo>
                  <a:lnTo>
                    <a:pt x="546" y="2819"/>
                  </a:lnTo>
                  <a:lnTo>
                    <a:pt x="612" y="2888"/>
                  </a:lnTo>
                  <a:lnTo>
                    <a:pt x="681" y="2954"/>
                  </a:lnTo>
                  <a:lnTo>
                    <a:pt x="754" y="3014"/>
                  </a:lnTo>
                  <a:lnTo>
                    <a:pt x="830" y="3072"/>
                  </a:lnTo>
                  <a:lnTo>
                    <a:pt x="910" y="3123"/>
                  </a:lnTo>
                  <a:lnTo>
                    <a:pt x="994" y="3171"/>
                  </a:lnTo>
                  <a:lnTo>
                    <a:pt x="1080" y="3215"/>
                  </a:lnTo>
                  <a:lnTo>
                    <a:pt x="1169" y="3252"/>
                  </a:lnTo>
                  <a:lnTo>
                    <a:pt x="1260" y="3285"/>
                  </a:lnTo>
                  <a:lnTo>
                    <a:pt x="1354" y="3311"/>
                  </a:lnTo>
                  <a:lnTo>
                    <a:pt x="1450" y="3332"/>
                  </a:lnTo>
                  <a:lnTo>
                    <a:pt x="1548" y="3348"/>
                  </a:lnTo>
                  <a:lnTo>
                    <a:pt x="1648" y="3358"/>
                  </a:lnTo>
                  <a:lnTo>
                    <a:pt x="1750" y="3361"/>
                  </a:lnTo>
                  <a:lnTo>
                    <a:pt x="1852" y="3358"/>
                  </a:lnTo>
                  <a:lnTo>
                    <a:pt x="1952" y="3348"/>
                  </a:lnTo>
                  <a:lnTo>
                    <a:pt x="2050" y="3332"/>
                  </a:lnTo>
                  <a:lnTo>
                    <a:pt x="2146" y="3311"/>
                  </a:lnTo>
                  <a:lnTo>
                    <a:pt x="2240" y="3285"/>
                  </a:lnTo>
                  <a:lnTo>
                    <a:pt x="2331" y="3252"/>
                  </a:lnTo>
                  <a:lnTo>
                    <a:pt x="2420" y="3215"/>
                  </a:lnTo>
                  <a:lnTo>
                    <a:pt x="2506" y="3171"/>
                  </a:lnTo>
                  <a:lnTo>
                    <a:pt x="2590" y="3123"/>
                  </a:lnTo>
                  <a:lnTo>
                    <a:pt x="2670" y="3072"/>
                  </a:lnTo>
                  <a:lnTo>
                    <a:pt x="2746" y="3014"/>
                  </a:lnTo>
                  <a:lnTo>
                    <a:pt x="2819" y="2954"/>
                  </a:lnTo>
                  <a:lnTo>
                    <a:pt x="2888" y="2888"/>
                  </a:lnTo>
                  <a:lnTo>
                    <a:pt x="2954" y="2819"/>
                  </a:lnTo>
                  <a:lnTo>
                    <a:pt x="3014" y="2746"/>
                  </a:lnTo>
                  <a:lnTo>
                    <a:pt x="3072" y="2670"/>
                  </a:lnTo>
                  <a:lnTo>
                    <a:pt x="3123" y="2590"/>
                  </a:lnTo>
                  <a:lnTo>
                    <a:pt x="3171" y="2506"/>
                  </a:lnTo>
                  <a:lnTo>
                    <a:pt x="3215" y="2420"/>
                  </a:lnTo>
                  <a:lnTo>
                    <a:pt x="3252" y="2331"/>
                  </a:lnTo>
                  <a:lnTo>
                    <a:pt x="3285" y="2240"/>
                  </a:lnTo>
                  <a:lnTo>
                    <a:pt x="3311" y="2146"/>
                  </a:lnTo>
                  <a:lnTo>
                    <a:pt x="3332" y="2050"/>
                  </a:lnTo>
                  <a:lnTo>
                    <a:pt x="3348" y="1952"/>
                  </a:lnTo>
                  <a:lnTo>
                    <a:pt x="3358" y="1852"/>
                  </a:lnTo>
                  <a:lnTo>
                    <a:pt x="3361" y="1750"/>
                  </a:lnTo>
                  <a:lnTo>
                    <a:pt x="3358" y="1648"/>
                  </a:lnTo>
                  <a:lnTo>
                    <a:pt x="3348" y="1548"/>
                  </a:lnTo>
                  <a:lnTo>
                    <a:pt x="3332" y="1450"/>
                  </a:lnTo>
                  <a:lnTo>
                    <a:pt x="3311" y="1354"/>
                  </a:lnTo>
                  <a:lnTo>
                    <a:pt x="3285" y="1260"/>
                  </a:lnTo>
                  <a:lnTo>
                    <a:pt x="3252" y="1169"/>
                  </a:lnTo>
                  <a:lnTo>
                    <a:pt x="3215" y="1080"/>
                  </a:lnTo>
                  <a:lnTo>
                    <a:pt x="3171" y="994"/>
                  </a:lnTo>
                  <a:lnTo>
                    <a:pt x="3123" y="910"/>
                  </a:lnTo>
                  <a:lnTo>
                    <a:pt x="3072" y="830"/>
                  </a:lnTo>
                  <a:lnTo>
                    <a:pt x="3014" y="754"/>
                  </a:lnTo>
                  <a:lnTo>
                    <a:pt x="2954" y="681"/>
                  </a:lnTo>
                  <a:lnTo>
                    <a:pt x="2888" y="612"/>
                  </a:lnTo>
                  <a:lnTo>
                    <a:pt x="2819" y="546"/>
                  </a:lnTo>
                  <a:lnTo>
                    <a:pt x="2746" y="486"/>
                  </a:lnTo>
                  <a:lnTo>
                    <a:pt x="2670" y="428"/>
                  </a:lnTo>
                  <a:lnTo>
                    <a:pt x="2590" y="377"/>
                  </a:lnTo>
                  <a:lnTo>
                    <a:pt x="2506" y="329"/>
                  </a:lnTo>
                  <a:lnTo>
                    <a:pt x="2420" y="285"/>
                  </a:lnTo>
                  <a:lnTo>
                    <a:pt x="2331" y="248"/>
                  </a:lnTo>
                  <a:lnTo>
                    <a:pt x="2240" y="215"/>
                  </a:lnTo>
                  <a:lnTo>
                    <a:pt x="2146" y="189"/>
                  </a:lnTo>
                  <a:lnTo>
                    <a:pt x="2050" y="168"/>
                  </a:lnTo>
                  <a:lnTo>
                    <a:pt x="1952" y="152"/>
                  </a:lnTo>
                  <a:lnTo>
                    <a:pt x="1852" y="142"/>
                  </a:lnTo>
                  <a:lnTo>
                    <a:pt x="1750" y="139"/>
                  </a:lnTo>
                  <a:close/>
                  <a:moveTo>
                    <a:pt x="1750" y="0"/>
                  </a:moveTo>
                  <a:lnTo>
                    <a:pt x="1850" y="3"/>
                  </a:lnTo>
                  <a:lnTo>
                    <a:pt x="1948" y="11"/>
                  </a:lnTo>
                  <a:lnTo>
                    <a:pt x="2046" y="24"/>
                  </a:lnTo>
                  <a:lnTo>
                    <a:pt x="2142" y="43"/>
                  </a:lnTo>
                  <a:lnTo>
                    <a:pt x="2237" y="68"/>
                  </a:lnTo>
                  <a:lnTo>
                    <a:pt x="2329" y="98"/>
                  </a:lnTo>
                  <a:lnTo>
                    <a:pt x="2420" y="133"/>
                  </a:lnTo>
                  <a:lnTo>
                    <a:pt x="2508" y="172"/>
                  </a:lnTo>
                  <a:lnTo>
                    <a:pt x="2595" y="216"/>
                  </a:lnTo>
                  <a:lnTo>
                    <a:pt x="2679" y="266"/>
                  </a:lnTo>
                  <a:lnTo>
                    <a:pt x="2761" y="321"/>
                  </a:lnTo>
                  <a:lnTo>
                    <a:pt x="2839" y="380"/>
                  </a:lnTo>
                  <a:lnTo>
                    <a:pt x="2915" y="444"/>
                  </a:lnTo>
                  <a:lnTo>
                    <a:pt x="2988" y="512"/>
                  </a:lnTo>
                  <a:lnTo>
                    <a:pt x="3056" y="585"/>
                  </a:lnTo>
                  <a:lnTo>
                    <a:pt x="3120" y="661"/>
                  </a:lnTo>
                  <a:lnTo>
                    <a:pt x="3179" y="739"/>
                  </a:lnTo>
                  <a:lnTo>
                    <a:pt x="3234" y="821"/>
                  </a:lnTo>
                  <a:lnTo>
                    <a:pt x="3284" y="905"/>
                  </a:lnTo>
                  <a:lnTo>
                    <a:pt x="3328" y="992"/>
                  </a:lnTo>
                  <a:lnTo>
                    <a:pt x="3367" y="1080"/>
                  </a:lnTo>
                  <a:lnTo>
                    <a:pt x="3402" y="1171"/>
                  </a:lnTo>
                  <a:lnTo>
                    <a:pt x="3432" y="1263"/>
                  </a:lnTo>
                  <a:lnTo>
                    <a:pt x="3457" y="1358"/>
                  </a:lnTo>
                  <a:lnTo>
                    <a:pt x="3476" y="1454"/>
                  </a:lnTo>
                  <a:lnTo>
                    <a:pt x="3489" y="1552"/>
                  </a:lnTo>
                  <a:lnTo>
                    <a:pt x="3497" y="1650"/>
                  </a:lnTo>
                  <a:lnTo>
                    <a:pt x="3500" y="1750"/>
                  </a:lnTo>
                  <a:lnTo>
                    <a:pt x="3497" y="1850"/>
                  </a:lnTo>
                  <a:lnTo>
                    <a:pt x="3489" y="1948"/>
                  </a:lnTo>
                  <a:lnTo>
                    <a:pt x="3476" y="2046"/>
                  </a:lnTo>
                  <a:lnTo>
                    <a:pt x="3457" y="2142"/>
                  </a:lnTo>
                  <a:lnTo>
                    <a:pt x="3432" y="2237"/>
                  </a:lnTo>
                  <a:lnTo>
                    <a:pt x="3402" y="2329"/>
                  </a:lnTo>
                  <a:lnTo>
                    <a:pt x="3367" y="2420"/>
                  </a:lnTo>
                  <a:lnTo>
                    <a:pt x="3328" y="2508"/>
                  </a:lnTo>
                  <a:lnTo>
                    <a:pt x="3284" y="2595"/>
                  </a:lnTo>
                  <a:lnTo>
                    <a:pt x="3234" y="2679"/>
                  </a:lnTo>
                  <a:lnTo>
                    <a:pt x="3179" y="2761"/>
                  </a:lnTo>
                  <a:lnTo>
                    <a:pt x="3120" y="2839"/>
                  </a:lnTo>
                  <a:lnTo>
                    <a:pt x="3056" y="2915"/>
                  </a:lnTo>
                  <a:lnTo>
                    <a:pt x="2988" y="2988"/>
                  </a:lnTo>
                  <a:lnTo>
                    <a:pt x="2915" y="3056"/>
                  </a:lnTo>
                  <a:lnTo>
                    <a:pt x="2839" y="3120"/>
                  </a:lnTo>
                  <a:lnTo>
                    <a:pt x="2761" y="3179"/>
                  </a:lnTo>
                  <a:lnTo>
                    <a:pt x="2679" y="3234"/>
                  </a:lnTo>
                  <a:lnTo>
                    <a:pt x="2595" y="3284"/>
                  </a:lnTo>
                  <a:lnTo>
                    <a:pt x="2508" y="3328"/>
                  </a:lnTo>
                  <a:lnTo>
                    <a:pt x="2420" y="3367"/>
                  </a:lnTo>
                  <a:lnTo>
                    <a:pt x="2329" y="3402"/>
                  </a:lnTo>
                  <a:lnTo>
                    <a:pt x="2237" y="3432"/>
                  </a:lnTo>
                  <a:lnTo>
                    <a:pt x="2142" y="3457"/>
                  </a:lnTo>
                  <a:lnTo>
                    <a:pt x="2046" y="3476"/>
                  </a:lnTo>
                  <a:lnTo>
                    <a:pt x="1948" y="3489"/>
                  </a:lnTo>
                  <a:lnTo>
                    <a:pt x="1850" y="3497"/>
                  </a:lnTo>
                  <a:lnTo>
                    <a:pt x="1750" y="3500"/>
                  </a:lnTo>
                  <a:lnTo>
                    <a:pt x="1650" y="3497"/>
                  </a:lnTo>
                  <a:lnTo>
                    <a:pt x="1552" y="3489"/>
                  </a:lnTo>
                  <a:lnTo>
                    <a:pt x="1454" y="3476"/>
                  </a:lnTo>
                  <a:lnTo>
                    <a:pt x="1358" y="3457"/>
                  </a:lnTo>
                  <a:lnTo>
                    <a:pt x="1263" y="3432"/>
                  </a:lnTo>
                  <a:lnTo>
                    <a:pt x="1171" y="3402"/>
                  </a:lnTo>
                  <a:lnTo>
                    <a:pt x="1080" y="3367"/>
                  </a:lnTo>
                  <a:lnTo>
                    <a:pt x="992" y="3328"/>
                  </a:lnTo>
                  <a:lnTo>
                    <a:pt x="905" y="3284"/>
                  </a:lnTo>
                  <a:lnTo>
                    <a:pt x="821" y="3234"/>
                  </a:lnTo>
                  <a:lnTo>
                    <a:pt x="739" y="3179"/>
                  </a:lnTo>
                  <a:lnTo>
                    <a:pt x="661" y="3120"/>
                  </a:lnTo>
                  <a:lnTo>
                    <a:pt x="585" y="3056"/>
                  </a:lnTo>
                  <a:lnTo>
                    <a:pt x="512" y="2988"/>
                  </a:lnTo>
                  <a:lnTo>
                    <a:pt x="444" y="2915"/>
                  </a:lnTo>
                  <a:lnTo>
                    <a:pt x="380" y="2839"/>
                  </a:lnTo>
                  <a:lnTo>
                    <a:pt x="321" y="2761"/>
                  </a:lnTo>
                  <a:lnTo>
                    <a:pt x="266" y="2679"/>
                  </a:lnTo>
                  <a:lnTo>
                    <a:pt x="216" y="2595"/>
                  </a:lnTo>
                  <a:lnTo>
                    <a:pt x="172" y="2508"/>
                  </a:lnTo>
                  <a:lnTo>
                    <a:pt x="133" y="2420"/>
                  </a:lnTo>
                  <a:lnTo>
                    <a:pt x="98" y="2329"/>
                  </a:lnTo>
                  <a:lnTo>
                    <a:pt x="68" y="2237"/>
                  </a:lnTo>
                  <a:lnTo>
                    <a:pt x="43" y="2142"/>
                  </a:lnTo>
                  <a:lnTo>
                    <a:pt x="24" y="2046"/>
                  </a:lnTo>
                  <a:lnTo>
                    <a:pt x="11" y="1948"/>
                  </a:lnTo>
                  <a:lnTo>
                    <a:pt x="3" y="1850"/>
                  </a:lnTo>
                  <a:lnTo>
                    <a:pt x="0" y="1750"/>
                  </a:lnTo>
                  <a:lnTo>
                    <a:pt x="3" y="1650"/>
                  </a:lnTo>
                  <a:lnTo>
                    <a:pt x="11" y="1552"/>
                  </a:lnTo>
                  <a:lnTo>
                    <a:pt x="24" y="1454"/>
                  </a:lnTo>
                  <a:lnTo>
                    <a:pt x="43" y="1358"/>
                  </a:lnTo>
                  <a:lnTo>
                    <a:pt x="68" y="1263"/>
                  </a:lnTo>
                  <a:lnTo>
                    <a:pt x="98" y="1171"/>
                  </a:lnTo>
                  <a:lnTo>
                    <a:pt x="133" y="1080"/>
                  </a:lnTo>
                  <a:lnTo>
                    <a:pt x="172" y="992"/>
                  </a:lnTo>
                  <a:lnTo>
                    <a:pt x="216" y="905"/>
                  </a:lnTo>
                  <a:lnTo>
                    <a:pt x="266" y="821"/>
                  </a:lnTo>
                  <a:lnTo>
                    <a:pt x="321" y="739"/>
                  </a:lnTo>
                  <a:lnTo>
                    <a:pt x="380" y="661"/>
                  </a:lnTo>
                  <a:lnTo>
                    <a:pt x="444" y="585"/>
                  </a:lnTo>
                  <a:lnTo>
                    <a:pt x="512" y="512"/>
                  </a:lnTo>
                  <a:lnTo>
                    <a:pt x="585" y="444"/>
                  </a:lnTo>
                  <a:lnTo>
                    <a:pt x="661" y="380"/>
                  </a:lnTo>
                  <a:lnTo>
                    <a:pt x="739" y="321"/>
                  </a:lnTo>
                  <a:lnTo>
                    <a:pt x="821" y="266"/>
                  </a:lnTo>
                  <a:lnTo>
                    <a:pt x="905" y="216"/>
                  </a:lnTo>
                  <a:lnTo>
                    <a:pt x="992" y="172"/>
                  </a:lnTo>
                  <a:lnTo>
                    <a:pt x="1080" y="133"/>
                  </a:lnTo>
                  <a:lnTo>
                    <a:pt x="1171" y="98"/>
                  </a:lnTo>
                  <a:lnTo>
                    <a:pt x="1263" y="68"/>
                  </a:lnTo>
                  <a:lnTo>
                    <a:pt x="1358" y="43"/>
                  </a:lnTo>
                  <a:lnTo>
                    <a:pt x="1454" y="24"/>
                  </a:lnTo>
                  <a:lnTo>
                    <a:pt x="1552" y="11"/>
                  </a:lnTo>
                  <a:lnTo>
                    <a:pt x="1650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435"/>
            <p:cNvSpPr>
              <a:spLocks/>
            </p:cNvSpPr>
            <p:nvPr/>
          </p:nvSpPr>
          <p:spPr bwMode="auto">
            <a:xfrm>
              <a:off x="2949576" y="4556125"/>
              <a:ext cx="53975" cy="93663"/>
            </a:xfrm>
            <a:custGeom>
              <a:avLst/>
              <a:gdLst>
                <a:gd name="T0" fmla="*/ 270 w 342"/>
                <a:gd name="T1" fmla="*/ 0 h 589"/>
                <a:gd name="T2" fmla="*/ 290 w 342"/>
                <a:gd name="T3" fmla="*/ 2 h 589"/>
                <a:gd name="T4" fmla="*/ 307 w 342"/>
                <a:gd name="T5" fmla="*/ 9 h 589"/>
                <a:gd name="T6" fmla="*/ 321 w 342"/>
                <a:gd name="T7" fmla="*/ 19 h 589"/>
                <a:gd name="T8" fmla="*/ 332 w 342"/>
                <a:gd name="T9" fmla="*/ 34 h 589"/>
                <a:gd name="T10" fmla="*/ 339 w 342"/>
                <a:gd name="T11" fmla="*/ 50 h 589"/>
                <a:gd name="T12" fmla="*/ 342 w 342"/>
                <a:gd name="T13" fmla="*/ 68 h 589"/>
                <a:gd name="T14" fmla="*/ 339 w 342"/>
                <a:gd name="T15" fmla="*/ 86 h 589"/>
                <a:gd name="T16" fmla="*/ 316 w 342"/>
                <a:gd name="T17" fmla="*/ 170 h 589"/>
                <a:gd name="T18" fmla="*/ 287 w 342"/>
                <a:gd name="T19" fmla="*/ 252 h 589"/>
                <a:gd name="T20" fmla="*/ 255 w 342"/>
                <a:gd name="T21" fmla="*/ 331 h 589"/>
                <a:gd name="T22" fmla="*/ 216 w 342"/>
                <a:gd name="T23" fmla="*/ 409 h 589"/>
                <a:gd name="T24" fmla="*/ 174 w 342"/>
                <a:gd name="T25" fmla="*/ 485 h 589"/>
                <a:gd name="T26" fmla="*/ 127 w 342"/>
                <a:gd name="T27" fmla="*/ 558 h 589"/>
                <a:gd name="T28" fmla="*/ 116 w 342"/>
                <a:gd name="T29" fmla="*/ 571 h 589"/>
                <a:gd name="T30" fmla="*/ 102 w 342"/>
                <a:gd name="T31" fmla="*/ 581 h 589"/>
                <a:gd name="T32" fmla="*/ 86 w 342"/>
                <a:gd name="T33" fmla="*/ 587 h 589"/>
                <a:gd name="T34" fmla="*/ 70 w 342"/>
                <a:gd name="T35" fmla="*/ 589 h 589"/>
                <a:gd name="T36" fmla="*/ 56 w 342"/>
                <a:gd name="T37" fmla="*/ 587 h 589"/>
                <a:gd name="T38" fmla="*/ 43 w 342"/>
                <a:gd name="T39" fmla="*/ 584 h 589"/>
                <a:gd name="T40" fmla="*/ 31 w 342"/>
                <a:gd name="T41" fmla="*/ 576 h 589"/>
                <a:gd name="T42" fmla="*/ 17 w 342"/>
                <a:gd name="T43" fmla="*/ 565 h 589"/>
                <a:gd name="T44" fmla="*/ 6 w 342"/>
                <a:gd name="T45" fmla="*/ 549 h 589"/>
                <a:gd name="T46" fmla="*/ 1 w 342"/>
                <a:gd name="T47" fmla="*/ 532 h 589"/>
                <a:gd name="T48" fmla="*/ 0 w 342"/>
                <a:gd name="T49" fmla="*/ 515 h 589"/>
                <a:gd name="T50" fmla="*/ 3 w 342"/>
                <a:gd name="T51" fmla="*/ 497 h 589"/>
                <a:gd name="T52" fmla="*/ 12 w 342"/>
                <a:gd name="T53" fmla="*/ 480 h 589"/>
                <a:gd name="T54" fmla="*/ 54 w 342"/>
                <a:gd name="T55" fmla="*/ 413 h 589"/>
                <a:gd name="T56" fmla="*/ 92 w 342"/>
                <a:gd name="T57" fmla="*/ 345 h 589"/>
                <a:gd name="T58" fmla="*/ 127 w 342"/>
                <a:gd name="T59" fmla="*/ 274 h 589"/>
                <a:gd name="T60" fmla="*/ 157 w 342"/>
                <a:gd name="T61" fmla="*/ 202 h 589"/>
                <a:gd name="T62" fmla="*/ 182 w 342"/>
                <a:gd name="T63" fmla="*/ 128 h 589"/>
                <a:gd name="T64" fmla="*/ 205 w 342"/>
                <a:gd name="T65" fmla="*/ 52 h 589"/>
                <a:gd name="T66" fmla="*/ 211 w 342"/>
                <a:gd name="T67" fmla="*/ 35 h 589"/>
                <a:gd name="T68" fmla="*/ 223 w 342"/>
                <a:gd name="T69" fmla="*/ 21 h 589"/>
                <a:gd name="T70" fmla="*/ 237 w 342"/>
                <a:gd name="T71" fmla="*/ 10 h 589"/>
                <a:gd name="T72" fmla="*/ 252 w 342"/>
                <a:gd name="T73" fmla="*/ 2 h 589"/>
                <a:gd name="T74" fmla="*/ 270 w 342"/>
                <a:gd name="T75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2" h="589">
                  <a:moveTo>
                    <a:pt x="270" y="0"/>
                  </a:moveTo>
                  <a:lnTo>
                    <a:pt x="290" y="2"/>
                  </a:lnTo>
                  <a:lnTo>
                    <a:pt x="307" y="9"/>
                  </a:lnTo>
                  <a:lnTo>
                    <a:pt x="321" y="19"/>
                  </a:lnTo>
                  <a:lnTo>
                    <a:pt x="332" y="34"/>
                  </a:lnTo>
                  <a:lnTo>
                    <a:pt x="339" y="50"/>
                  </a:lnTo>
                  <a:lnTo>
                    <a:pt x="342" y="68"/>
                  </a:lnTo>
                  <a:lnTo>
                    <a:pt x="339" y="86"/>
                  </a:lnTo>
                  <a:lnTo>
                    <a:pt x="316" y="170"/>
                  </a:lnTo>
                  <a:lnTo>
                    <a:pt x="287" y="252"/>
                  </a:lnTo>
                  <a:lnTo>
                    <a:pt x="255" y="331"/>
                  </a:lnTo>
                  <a:lnTo>
                    <a:pt x="216" y="409"/>
                  </a:lnTo>
                  <a:lnTo>
                    <a:pt x="174" y="485"/>
                  </a:lnTo>
                  <a:lnTo>
                    <a:pt x="127" y="558"/>
                  </a:lnTo>
                  <a:lnTo>
                    <a:pt x="116" y="571"/>
                  </a:lnTo>
                  <a:lnTo>
                    <a:pt x="102" y="581"/>
                  </a:lnTo>
                  <a:lnTo>
                    <a:pt x="86" y="587"/>
                  </a:lnTo>
                  <a:lnTo>
                    <a:pt x="70" y="589"/>
                  </a:lnTo>
                  <a:lnTo>
                    <a:pt x="56" y="587"/>
                  </a:lnTo>
                  <a:lnTo>
                    <a:pt x="43" y="584"/>
                  </a:lnTo>
                  <a:lnTo>
                    <a:pt x="31" y="576"/>
                  </a:lnTo>
                  <a:lnTo>
                    <a:pt x="17" y="565"/>
                  </a:lnTo>
                  <a:lnTo>
                    <a:pt x="6" y="549"/>
                  </a:lnTo>
                  <a:lnTo>
                    <a:pt x="1" y="532"/>
                  </a:lnTo>
                  <a:lnTo>
                    <a:pt x="0" y="515"/>
                  </a:lnTo>
                  <a:lnTo>
                    <a:pt x="3" y="497"/>
                  </a:lnTo>
                  <a:lnTo>
                    <a:pt x="12" y="480"/>
                  </a:lnTo>
                  <a:lnTo>
                    <a:pt x="54" y="413"/>
                  </a:lnTo>
                  <a:lnTo>
                    <a:pt x="92" y="345"/>
                  </a:lnTo>
                  <a:lnTo>
                    <a:pt x="127" y="274"/>
                  </a:lnTo>
                  <a:lnTo>
                    <a:pt x="157" y="202"/>
                  </a:lnTo>
                  <a:lnTo>
                    <a:pt x="182" y="128"/>
                  </a:lnTo>
                  <a:lnTo>
                    <a:pt x="205" y="52"/>
                  </a:lnTo>
                  <a:lnTo>
                    <a:pt x="211" y="35"/>
                  </a:lnTo>
                  <a:lnTo>
                    <a:pt x="223" y="21"/>
                  </a:lnTo>
                  <a:lnTo>
                    <a:pt x="237" y="10"/>
                  </a:lnTo>
                  <a:lnTo>
                    <a:pt x="252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436"/>
            <p:cNvSpPr>
              <a:spLocks/>
            </p:cNvSpPr>
            <p:nvPr/>
          </p:nvSpPr>
          <p:spPr bwMode="auto">
            <a:xfrm>
              <a:off x="2989263" y="4498975"/>
              <a:ext cx="22225" cy="31750"/>
            </a:xfrm>
            <a:custGeom>
              <a:avLst/>
              <a:gdLst>
                <a:gd name="T0" fmla="*/ 71 w 141"/>
                <a:gd name="T1" fmla="*/ 0 h 203"/>
                <a:gd name="T2" fmla="*/ 90 w 141"/>
                <a:gd name="T3" fmla="*/ 3 h 203"/>
                <a:gd name="T4" fmla="*/ 106 w 141"/>
                <a:gd name="T5" fmla="*/ 10 h 203"/>
                <a:gd name="T6" fmla="*/ 121 w 141"/>
                <a:gd name="T7" fmla="*/ 21 h 203"/>
                <a:gd name="T8" fmla="*/ 132 w 141"/>
                <a:gd name="T9" fmla="*/ 35 h 203"/>
                <a:gd name="T10" fmla="*/ 139 w 141"/>
                <a:gd name="T11" fmla="*/ 52 h 203"/>
                <a:gd name="T12" fmla="*/ 141 w 141"/>
                <a:gd name="T13" fmla="*/ 70 h 203"/>
                <a:gd name="T14" fmla="*/ 140 w 141"/>
                <a:gd name="T15" fmla="*/ 136 h 203"/>
                <a:gd name="T16" fmla="*/ 137 w 141"/>
                <a:gd name="T17" fmla="*/ 154 h 203"/>
                <a:gd name="T18" fmla="*/ 129 w 141"/>
                <a:gd name="T19" fmla="*/ 170 h 203"/>
                <a:gd name="T20" fmla="*/ 118 w 141"/>
                <a:gd name="T21" fmla="*/ 183 h 203"/>
                <a:gd name="T22" fmla="*/ 104 w 141"/>
                <a:gd name="T23" fmla="*/ 193 h 203"/>
                <a:gd name="T24" fmla="*/ 88 w 141"/>
                <a:gd name="T25" fmla="*/ 200 h 203"/>
                <a:gd name="T26" fmla="*/ 70 w 141"/>
                <a:gd name="T27" fmla="*/ 203 h 203"/>
                <a:gd name="T28" fmla="*/ 67 w 141"/>
                <a:gd name="T29" fmla="*/ 203 h 203"/>
                <a:gd name="T30" fmla="*/ 49 w 141"/>
                <a:gd name="T31" fmla="*/ 199 h 203"/>
                <a:gd name="T32" fmla="*/ 32 w 141"/>
                <a:gd name="T33" fmla="*/ 191 h 203"/>
                <a:gd name="T34" fmla="*/ 18 w 141"/>
                <a:gd name="T35" fmla="*/ 180 h 203"/>
                <a:gd name="T36" fmla="*/ 8 w 141"/>
                <a:gd name="T37" fmla="*/ 165 h 203"/>
                <a:gd name="T38" fmla="*/ 2 w 141"/>
                <a:gd name="T39" fmla="*/ 148 h 203"/>
                <a:gd name="T40" fmla="*/ 0 w 141"/>
                <a:gd name="T41" fmla="*/ 129 h 203"/>
                <a:gd name="T42" fmla="*/ 1 w 141"/>
                <a:gd name="T43" fmla="*/ 70 h 203"/>
                <a:gd name="T44" fmla="*/ 4 w 141"/>
                <a:gd name="T45" fmla="*/ 52 h 203"/>
                <a:gd name="T46" fmla="*/ 11 w 141"/>
                <a:gd name="T47" fmla="*/ 35 h 203"/>
                <a:gd name="T48" fmla="*/ 22 w 141"/>
                <a:gd name="T49" fmla="*/ 21 h 203"/>
                <a:gd name="T50" fmla="*/ 36 w 141"/>
                <a:gd name="T51" fmla="*/ 10 h 203"/>
                <a:gd name="T52" fmla="*/ 53 w 141"/>
                <a:gd name="T53" fmla="*/ 3 h 203"/>
                <a:gd name="T54" fmla="*/ 71 w 141"/>
                <a:gd name="T5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1" h="203">
                  <a:moveTo>
                    <a:pt x="71" y="0"/>
                  </a:moveTo>
                  <a:lnTo>
                    <a:pt x="90" y="3"/>
                  </a:lnTo>
                  <a:lnTo>
                    <a:pt x="106" y="10"/>
                  </a:lnTo>
                  <a:lnTo>
                    <a:pt x="121" y="21"/>
                  </a:lnTo>
                  <a:lnTo>
                    <a:pt x="132" y="35"/>
                  </a:lnTo>
                  <a:lnTo>
                    <a:pt x="139" y="52"/>
                  </a:lnTo>
                  <a:lnTo>
                    <a:pt x="141" y="70"/>
                  </a:lnTo>
                  <a:lnTo>
                    <a:pt x="140" y="136"/>
                  </a:lnTo>
                  <a:lnTo>
                    <a:pt x="137" y="154"/>
                  </a:lnTo>
                  <a:lnTo>
                    <a:pt x="129" y="170"/>
                  </a:lnTo>
                  <a:lnTo>
                    <a:pt x="118" y="183"/>
                  </a:lnTo>
                  <a:lnTo>
                    <a:pt x="104" y="193"/>
                  </a:lnTo>
                  <a:lnTo>
                    <a:pt x="88" y="200"/>
                  </a:lnTo>
                  <a:lnTo>
                    <a:pt x="70" y="203"/>
                  </a:lnTo>
                  <a:lnTo>
                    <a:pt x="67" y="203"/>
                  </a:lnTo>
                  <a:lnTo>
                    <a:pt x="49" y="199"/>
                  </a:lnTo>
                  <a:lnTo>
                    <a:pt x="32" y="191"/>
                  </a:lnTo>
                  <a:lnTo>
                    <a:pt x="18" y="180"/>
                  </a:lnTo>
                  <a:lnTo>
                    <a:pt x="8" y="165"/>
                  </a:lnTo>
                  <a:lnTo>
                    <a:pt x="2" y="148"/>
                  </a:lnTo>
                  <a:lnTo>
                    <a:pt x="0" y="129"/>
                  </a:lnTo>
                  <a:lnTo>
                    <a:pt x="1" y="70"/>
                  </a:lnTo>
                  <a:lnTo>
                    <a:pt x="4" y="52"/>
                  </a:lnTo>
                  <a:lnTo>
                    <a:pt x="11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437"/>
            <p:cNvSpPr>
              <a:spLocks noEditPoints="1"/>
            </p:cNvSpPr>
            <p:nvPr/>
          </p:nvSpPr>
          <p:spPr bwMode="auto">
            <a:xfrm>
              <a:off x="2733676" y="4419600"/>
              <a:ext cx="76200" cy="269875"/>
            </a:xfrm>
            <a:custGeom>
              <a:avLst/>
              <a:gdLst>
                <a:gd name="T0" fmla="*/ 220 w 488"/>
                <a:gd name="T1" fmla="*/ 142 h 1701"/>
                <a:gd name="T2" fmla="*/ 178 w 488"/>
                <a:gd name="T3" fmla="*/ 162 h 1701"/>
                <a:gd name="T4" fmla="*/ 150 w 488"/>
                <a:gd name="T5" fmla="*/ 198 h 1701"/>
                <a:gd name="T6" fmla="*/ 139 w 488"/>
                <a:gd name="T7" fmla="*/ 243 h 1701"/>
                <a:gd name="T8" fmla="*/ 142 w 488"/>
                <a:gd name="T9" fmla="*/ 1481 h 1701"/>
                <a:gd name="T10" fmla="*/ 162 w 488"/>
                <a:gd name="T11" fmla="*/ 1523 h 1701"/>
                <a:gd name="T12" fmla="*/ 198 w 488"/>
                <a:gd name="T13" fmla="*/ 1551 h 1701"/>
                <a:gd name="T14" fmla="*/ 244 w 488"/>
                <a:gd name="T15" fmla="*/ 1562 h 1701"/>
                <a:gd name="T16" fmla="*/ 290 w 488"/>
                <a:gd name="T17" fmla="*/ 1551 h 1701"/>
                <a:gd name="T18" fmla="*/ 326 w 488"/>
                <a:gd name="T19" fmla="*/ 1523 h 1701"/>
                <a:gd name="T20" fmla="*/ 346 w 488"/>
                <a:gd name="T21" fmla="*/ 1481 h 1701"/>
                <a:gd name="T22" fmla="*/ 349 w 488"/>
                <a:gd name="T23" fmla="*/ 243 h 1701"/>
                <a:gd name="T24" fmla="*/ 338 w 488"/>
                <a:gd name="T25" fmla="*/ 198 h 1701"/>
                <a:gd name="T26" fmla="*/ 310 w 488"/>
                <a:gd name="T27" fmla="*/ 162 h 1701"/>
                <a:gd name="T28" fmla="*/ 268 w 488"/>
                <a:gd name="T29" fmla="*/ 142 h 1701"/>
                <a:gd name="T30" fmla="*/ 244 w 488"/>
                <a:gd name="T31" fmla="*/ 0 h 1701"/>
                <a:gd name="T32" fmla="*/ 321 w 488"/>
                <a:gd name="T33" fmla="*/ 12 h 1701"/>
                <a:gd name="T34" fmla="*/ 388 w 488"/>
                <a:gd name="T35" fmla="*/ 47 h 1701"/>
                <a:gd name="T36" fmla="*/ 441 w 488"/>
                <a:gd name="T37" fmla="*/ 100 h 1701"/>
                <a:gd name="T38" fmla="*/ 475 w 488"/>
                <a:gd name="T39" fmla="*/ 167 h 1701"/>
                <a:gd name="T40" fmla="*/ 488 w 488"/>
                <a:gd name="T41" fmla="*/ 243 h 1701"/>
                <a:gd name="T42" fmla="*/ 485 w 488"/>
                <a:gd name="T43" fmla="*/ 1496 h 1701"/>
                <a:gd name="T44" fmla="*/ 460 w 488"/>
                <a:gd name="T45" fmla="*/ 1569 h 1701"/>
                <a:gd name="T46" fmla="*/ 417 w 488"/>
                <a:gd name="T47" fmla="*/ 1630 h 1701"/>
                <a:gd name="T48" fmla="*/ 356 w 488"/>
                <a:gd name="T49" fmla="*/ 1674 h 1701"/>
                <a:gd name="T50" fmla="*/ 283 w 488"/>
                <a:gd name="T51" fmla="*/ 1698 h 1701"/>
                <a:gd name="T52" fmla="*/ 205 w 488"/>
                <a:gd name="T53" fmla="*/ 1698 h 1701"/>
                <a:gd name="T54" fmla="*/ 132 w 488"/>
                <a:gd name="T55" fmla="*/ 1674 h 1701"/>
                <a:gd name="T56" fmla="*/ 71 w 488"/>
                <a:gd name="T57" fmla="*/ 1630 h 1701"/>
                <a:gd name="T58" fmla="*/ 28 w 488"/>
                <a:gd name="T59" fmla="*/ 1569 h 1701"/>
                <a:gd name="T60" fmla="*/ 3 w 488"/>
                <a:gd name="T61" fmla="*/ 1496 h 1701"/>
                <a:gd name="T62" fmla="*/ 0 w 488"/>
                <a:gd name="T63" fmla="*/ 243 h 1701"/>
                <a:gd name="T64" fmla="*/ 13 w 488"/>
                <a:gd name="T65" fmla="*/ 167 h 1701"/>
                <a:gd name="T66" fmla="*/ 47 w 488"/>
                <a:gd name="T67" fmla="*/ 100 h 1701"/>
                <a:gd name="T68" fmla="*/ 100 w 488"/>
                <a:gd name="T69" fmla="*/ 47 h 1701"/>
                <a:gd name="T70" fmla="*/ 167 w 488"/>
                <a:gd name="T71" fmla="*/ 12 h 1701"/>
                <a:gd name="T72" fmla="*/ 244 w 488"/>
                <a:gd name="T73" fmla="*/ 0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8" h="1701">
                  <a:moveTo>
                    <a:pt x="244" y="140"/>
                  </a:moveTo>
                  <a:lnTo>
                    <a:pt x="220" y="142"/>
                  </a:lnTo>
                  <a:lnTo>
                    <a:pt x="198" y="150"/>
                  </a:lnTo>
                  <a:lnTo>
                    <a:pt x="178" y="162"/>
                  </a:lnTo>
                  <a:lnTo>
                    <a:pt x="162" y="179"/>
                  </a:lnTo>
                  <a:lnTo>
                    <a:pt x="150" y="198"/>
                  </a:lnTo>
                  <a:lnTo>
                    <a:pt x="142" y="220"/>
                  </a:lnTo>
                  <a:lnTo>
                    <a:pt x="139" y="243"/>
                  </a:lnTo>
                  <a:lnTo>
                    <a:pt x="139" y="1457"/>
                  </a:lnTo>
                  <a:lnTo>
                    <a:pt x="142" y="1481"/>
                  </a:lnTo>
                  <a:lnTo>
                    <a:pt x="150" y="1502"/>
                  </a:lnTo>
                  <a:lnTo>
                    <a:pt x="162" y="1523"/>
                  </a:lnTo>
                  <a:lnTo>
                    <a:pt x="178" y="1538"/>
                  </a:lnTo>
                  <a:lnTo>
                    <a:pt x="198" y="1551"/>
                  </a:lnTo>
                  <a:lnTo>
                    <a:pt x="220" y="1559"/>
                  </a:lnTo>
                  <a:lnTo>
                    <a:pt x="244" y="1562"/>
                  </a:lnTo>
                  <a:lnTo>
                    <a:pt x="268" y="1559"/>
                  </a:lnTo>
                  <a:lnTo>
                    <a:pt x="290" y="1551"/>
                  </a:lnTo>
                  <a:lnTo>
                    <a:pt x="310" y="1538"/>
                  </a:lnTo>
                  <a:lnTo>
                    <a:pt x="326" y="1523"/>
                  </a:lnTo>
                  <a:lnTo>
                    <a:pt x="338" y="1502"/>
                  </a:lnTo>
                  <a:lnTo>
                    <a:pt x="346" y="1481"/>
                  </a:lnTo>
                  <a:lnTo>
                    <a:pt x="349" y="1457"/>
                  </a:lnTo>
                  <a:lnTo>
                    <a:pt x="349" y="243"/>
                  </a:lnTo>
                  <a:lnTo>
                    <a:pt x="346" y="220"/>
                  </a:lnTo>
                  <a:lnTo>
                    <a:pt x="338" y="198"/>
                  </a:lnTo>
                  <a:lnTo>
                    <a:pt x="326" y="179"/>
                  </a:lnTo>
                  <a:lnTo>
                    <a:pt x="310" y="162"/>
                  </a:lnTo>
                  <a:lnTo>
                    <a:pt x="290" y="150"/>
                  </a:lnTo>
                  <a:lnTo>
                    <a:pt x="268" y="142"/>
                  </a:lnTo>
                  <a:lnTo>
                    <a:pt x="244" y="140"/>
                  </a:lnTo>
                  <a:close/>
                  <a:moveTo>
                    <a:pt x="244" y="0"/>
                  </a:moveTo>
                  <a:lnTo>
                    <a:pt x="283" y="3"/>
                  </a:lnTo>
                  <a:lnTo>
                    <a:pt x="321" y="12"/>
                  </a:lnTo>
                  <a:lnTo>
                    <a:pt x="356" y="27"/>
                  </a:lnTo>
                  <a:lnTo>
                    <a:pt x="388" y="47"/>
                  </a:lnTo>
                  <a:lnTo>
                    <a:pt x="417" y="72"/>
                  </a:lnTo>
                  <a:lnTo>
                    <a:pt x="441" y="100"/>
                  </a:lnTo>
                  <a:lnTo>
                    <a:pt x="460" y="132"/>
                  </a:lnTo>
                  <a:lnTo>
                    <a:pt x="475" y="167"/>
                  </a:lnTo>
                  <a:lnTo>
                    <a:pt x="485" y="204"/>
                  </a:lnTo>
                  <a:lnTo>
                    <a:pt x="488" y="243"/>
                  </a:lnTo>
                  <a:lnTo>
                    <a:pt x="488" y="1457"/>
                  </a:lnTo>
                  <a:lnTo>
                    <a:pt x="485" y="1496"/>
                  </a:lnTo>
                  <a:lnTo>
                    <a:pt x="475" y="1534"/>
                  </a:lnTo>
                  <a:lnTo>
                    <a:pt x="460" y="1569"/>
                  </a:lnTo>
                  <a:lnTo>
                    <a:pt x="441" y="1601"/>
                  </a:lnTo>
                  <a:lnTo>
                    <a:pt x="417" y="1630"/>
                  </a:lnTo>
                  <a:lnTo>
                    <a:pt x="388" y="1654"/>
                  </a:lnTo>
                  <a:lnTo>
                    <a:pt x="356" y="1674"/>
                  </a:lnTo>
                  <a:lnTo>
                    <a:pt x="321" y="1688"/>
                  </a:lnTo>
                  <a:lnTo>
                    <a:pt x="283" y="1698"/>
                  </a:lnTo>
                  <a:lnTo>
                    <a:pt x="244" y="1701"/>
                  </a:lnTo>
                  <a:lnTo>
                    <a:pt x="205" y="1698"/>
                  </a:lnTo>
                  <a:lnTo>
                    <a:pt x="167" y="1688"/>
                  </a:lnTo>
                  <a:lnTo>
                    <a:pt x="132" y="1674"/>
                  </a:lnTo>
                  <a:lnTo>
                    <a:pt x="100" y="1654"/>
                  </a:lnTo>
                  <a:lnTo>
                    <a:pt x="71" y="1630"/>
                  </a:lnTo>
                  <a:lnTo>
                    <a:pt x="47" y="1601"/>
                  </a:lnTo>
                  <a:lnTo>
                    <a:pt x="28" y="1569"/>
                  </a:lnTo>
                  <a:lnTo>
                    <a:pt x="13" y="1534"/>
                  </a:lnTo>
                  <a:lnTo>
                    <a:pt x="3" y="1496"/>
                  </a:lnTo>
                  <a:lnTo>
                    <a:pt x="0" y="1457"/>
                  </a:lnTo>
                  <a:lnTo>
                    <a:pt x="0" y="243"/>
                  </a:lnTo>
                  <a:lnTo>
                    <a:pt x="3" y="204"/>
                  </a:lnTo>
                  <a:lnTo>
                    <a:pt x="13" y="167"/>
                  </a:lnTo>
                  <a:lnTo>
                    <a:pt x="28" y="132"/>
                  </a:lnTo>
                  <a:lnTo>
                    <a:pt x="47" y="100"/>
                  </a:lnTo>
                  <a:lnTo>
                    <a:pt x="71" y="72"/>
                  </a:lnTo>
                  <a:lnTo>
                    <a:pt x="100" y="47"/>
                  </a:lnTo>
                  <a:lnTo>
                    <a:pt x="132" y="27"/>
                  </a:lnTo>
                  <a:lnTo>
                    <a:pt x="167" y="12"/>
                  </a:lnTo>
                  <a:lnTo>
                    <a:pt x="205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438"/>
            <p:cNvSpPr>
              <a:spLocks noEditPoints="1"/>
            </p:cNvSpPr>
            <p:nvPr/>
          </p:nvSpPr>
          <p:spPr bwMode="auto">
            <a:xfrm>
              <a:off x="2733676" y="4330700"/>
              <a:ext cx="76200" cy="77788"/>
            </a:xfrm>
            <a:custGeom>
              <a:avLst/>
              <a:gdLst>
                <a:gd name="T0" fmla="*/ 224 w 488"/>
                <a:gd name="T1" fmla="*/ 141 h 488"/>
                <a:gd name="T2" fmla="*/ 186 w 488"/>
                <a:gd name="T3" fmla="*/ 157 h 488"/>
                <a:gd name="T4" fmla="*/ 157 w 488"/>
                <a:gd name="T5" fmla="*/ 186 h 488"/>
                <a:gd name="T6" fmla="*/ 141 w 488"/>
                <a:gd name="T7" fmla="*/ 224 h 488"/>
                <a:gd name="T8" fmla="*/ 141 w 488"/>
                <a:gd name="T9" fmla="*/ 264 h 488"/>
                <a:gd name="T10" fmla="*/ 157 w 488"/>
                <a:gd name="T11" fmla="*/ 303 h 488"/>
                <a:gd name="T12" fmla="*/ 186 w 488"/>
                <a:gd name="T13" fmla="*/ 331 h 488"/>
                <a:gd name="T14" fmla="*/ 224 w 488"/>
                <a:gd name="T15" fmla="*/ 347 h 488"/>
                <a:gd name="T16" fmla="*/ 264 w 488"/>
                <a:gd name="T17" fmla="*/ 347 h 488"/>
                <a:gd name="T18" fmla="*/ 302 w 488"/>
                <a:gd name="T19" fmla="*/ 331 h 488"/>
                <a:gd name="T20" fmla="*/ 331 w 488"/>
                <a:gd name="T21" fmla="*/ 303 h 488"/>
                <a:gd name="T22" fmla="*/ 347 w 488"/>
                <a:gd name="T23" fmla="*/ 264 h 488"/>
                <a:gd name="T24" fmla="*/ 347 w 488"/>
                <a:gd name="T25" fmla="*/ 224 h 488"/>
                <a:gd name="T26" fmla="*/ 331 w 488"/>
                <a:gd name="T27" fmla="*/ 186 h 488"/>
                <a:gd name="T28" fmla="*/ 302 w 488"/>
                <a:gd name="T29" fmla="*/ 157 h 488"/>
                <a:gd name="T30" fmla="*/ 264 w 488"/>
                <a:gd name="T31" fmla="*/ 141 h 488"/>
                <a:gd name="T32" fmla="*/ 244 w 488"/>
                <a:gd name="T33" fmla="*/ 0 h 488"/>
                <a:gd name="T34" fmla="*/ 308 w 488"/>
                <a:gd name="T35" fmla="*/ 9 h 488"/>
                <a:gd name="T36" fmla="*/ 366 w 488"/>
                <a:gd name="T37" fmla="*/ 33 h 488"/>
                <a:gd name="T38" fmla="*/ 417 w 488"/>
                <a:gd name="T39" fmla="*/ 71 h 488"/>
                <a:gd name="T40" fmla="*/ 455 w 488"/>
                <a:gd name="T41" fmla="*/ 122 h 488"/>
                <a:gd name="T42" fmla="*/ 479 w 488"/>
                <a:gd name="T43" fmla="*/ 181 h 488"/>
                <a:gd name="T44" fmla="*/ 488 w 488"/>
                <a:gd name="T45" fmla="*/ 244 h 488"/>
                <a:gd name="T46" fmla="*/ 479 w 488"/>
                <a:gd name="T47" fmla="*/ 307 h 488"/>
                <a:gd name="T48" fmla="*/ 455 w 488"/>
                <a:gd name="T49" fmla="*/ 366 h 488"/>
                <a:gd name="T50" fmla="*/ 417 w 488"/>
                <a:gd name="T51" fmla="*/ 417 h 488"/>
                <a:gd name="T52" fmla="*/ 366 w 488"/>
                <a:gd name="T53" fmla="*/ 455 h 488"/>
                <a:gd name="T54" fmla="*/ 308 w 488"/>
                <a:gd name="T55" fmla="*/ 480 h 488"/>
                <a:gd name="T56" fmla="*/ 244 w 488"/>
                <a:gd name="T57" fmla="*/ 488 h 488"/>
                <a:gd name="T58" fmla="*/ 180 w 488"/>
                <a:gd name="T59" fmla="*/ 480 h 488"/>
                <a:gd name="T60" fmla="*/ 122 w 488"/>
                <a:gd name="T61" fmla="*/ 455 h 488"/>
                <a:gd name="T62" fmla="*/ 71 w 488"/>
                <a:gd name="T63" fmla="*/ 417 h 488"/>
                <a:gd name="T64" fmla="*/ 33 w 488"/>
                <a:gd name="T65" fmla="*/ 366 h 488"/>
                <a:gd name="T66" fmla="*/ 9 w 488"/>
                <a:gd name="T67" fmla="*/ 307 h 488"/>
                <a:gd name="T68" fmla="*/ 0 w 488"/>
                <a:gd name="T69" fmla="*/ 244 h 488"/>
                <a:gd name="T70" fmla="*/ 9 w 488"/>
                <a:gd name="T71" fmla="*/ 181 h 488"/>
                <a:gd name="T72" fmla="*/ 33 w 488"/>
                <a:gd name="T73" fmla="*/ 122 h 488"/>
                <a:gd name="T74" fmla="*/ 71 w 488"/>
                <a:gd name="T75" fmla="*/ 71 h 488"/>
                <a:gd name="T76" fmla="*/ 122 w 488"/>
                <a:gd name="T77" fmla="*/ 33 h 488"/>
                <a:gd name="T78" fmla="*/ 180 w 488"/>
                <a:gd name="T79" fmla="*/ 9 h 488"/>
                <a:gd name="T80" fmla="*/ 244 w 488"/>
                <a:gd name="T8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8" h="488">
                  <a:moveTo>
                    <a:pt x="244" y="139"/>
                  </a:moveTo>
                  <a:lnTo>
                    <a:pt x="224" y="141"/>
                  </a:lnTo>
                  <a:lnTo>
                    <a:pt x="204" y="148"/>
                  </a:lnTo>
                  <a:lnTo>
                    <a:pt x="186" y="157"/>
                  </a:lnTo>
                  <a:lnTo>
                    <a:pt x="170" y="170"/>
                  </a:lnTo>
                  <a:lnTo>
                    <a:pt x="157" y="186"/>
                  </a:lnTo>
                  <a:lnTo>
                    <a:pt x="147" y="204"/>
                  </a:lnTo>
                  <a:lnTo>
                    <a:pt x="141" y="224"/>
                  </a:lnTo>
                  <a:lnTo>
                    <a:pt x="139" y="244"/>
                  </a:lnTo>
                  <a:lnTo>
                    <a:pt x="141" y="264"/>
                  </a:lnTo>
                  <a:lnTo>
                    <a:pt x="147" y="285"/>
                  </a:lnTo>
                  <a:lnTo>
                    <a:pt x="157" y="303"/>
                  </a:lnTo>
                  <a:lnTo>
                    <a:pt x="170" y="318"/>
                  </a:lnTo>
                  <a:lnTo>
                    <a:pt x="186" y="331"/>
                  </a:lnTo>
                  <a:lnTo>
                    <a:pt x="204" y="341"/>
                  </a:lnTo>
                  <a:lnTo>
                    <a:pt x="224" y="347"/>
                  </a:lnTo>
                  <a:lnTo>
                    <a:pt x="244" y="348"/>
                  </a:lnTo>
                  <a:lnTo>
                    <a:pt x="264" y="347"/>
                  </a:lnTo>
                  <a:lnTo>
                    <a:pt x="284" y="341"/>
                  </a:lnTo>
                  <a:lnTo>
                    <a:pt x="302" y="331"/>
                  </a:lnTo>
                  <a:lnTo>
                    <a:pt x="318" y="318"/>
                  </a:lnTo>
                  <a:lnTo>
                    <a:pt x="331" y="303"/>
                  </a:lnTo>
                  <a:lnTo>
                    <a:pt x="341" y="285"/>
                  </a:lnTo>
                  <a:lnTo>
                    <a:pt x="347" y="264"/>
                  </a:lnTo>
                  <a:lnTo>
                    <a:pt x="349" y="244"/>
                  </a:lnTo>
                  <a:lnTo>
                    <a:pt x="347" y="224"/>
                  </a:lnTo>
                  <a:lnTo>
                    <a:pt x="341" y="204"/>
                  </a:lnTo>
                  <a:lnTo>
                    <a:pt x="331" y="186"/>
                  </a:lnTo>
                  <a:lnTo>
                    <a:pt x="318" y="170"/>
                  </a:lnTo>
                  <a:lnTo>
                    <a:pt x="302" y="157"/>
                  </a:lnTo>
                  <a:lnTo>
                    <a:pt x="284" y="148"/>
                  </a:lnTo>
                  <a:lnTo>
                    <a:pt x="264" y="141"/>
                  </a:lnTo>
                  <a:lnTo>
                    <a:pt x="244" y="139"/>
                  </a:lnTo>
                  <a:close/>
                  <a:moveTo>
                    <a:pt x="244" y="0"/>
                  </a:moveTo>
                  <a:lnTo>
                    <a:pt x="276" y="2"/>
                  </a:lnTo>
                  <a:lnTo>
                    <a:pt x="308" y="9"/>
                  </a:lnTo>
                  <a:lnTo>
                    <a:pt x="337" y="18"/>
                  </a:lnTo>
                  <a:lnTo>
                    <a:pt x="366" y="33"/>
                  </a:lnTo>
                  <a:lnTo>
                    <a:pt x="392" y="50"/>
                  </a:lnTo>
                  <a:lnTo>
                    <a:pt x="417" y="71"/>
                  </a:lnTo>
                  <a:lnTo>
                    <a:pt x="438" y="96"/>
                  </a:lnTo>
                  <a:lnTo>
                    <a:pt x="455" y="122"/>
                  </a:lnTo>
                  <a:lnTo>
                    <a:pt x="469" y="151"/>
                  </a:lnTo>
                  <a:lnTo>
                    <a:pt x="479" y="181"/>
                  </a:lnTo>
                  <a:lnTo>
                    <a:pt x="486" y="212"/>
                  </a:lnTo>
                  <a:lnTo>
                    <a:pt x="488" y="244"/>
                  </a:lnTo>
                  <a:lnTo>
                    <a:pt x="486" y="276"/>
                  </a:lnTo>
                  <a:lnTo>
                    <a:pt x="479" y="307"/>
                  </a:lnTo>
                  <a:lnTo>
                    <a:pt x="469" y="338"/>
                  </a:lnTo>
                  <a:lnTo>
                    <a:pt x="455" y="366"/>
                  </a:lnTo>
                  <a:lnTo>
                    <a:pt x="438" y="393"/>
                  </a:lnTo>
                  <a:lnTo>
                    <a:pt x="417" y="417"/>
                  </a:lnTo>
                  <a:lnTo>
                    <a:pt x="392" y="437"/>
                  </a:lnTo>
                  <a:lnTo>
                    <a:pt x="366" y="455"/>
                  </a:lnTo>
                  <a:lnTo>
                    <a:pt x="337" y="469"/>
                  </a:lnTo>
                  <a:lnTo>
                    <a:pt x="308" y="480"/>
                  </a:lnTo>
                  <a:lnTo>
                    <a:pt x="276" y="486"/>
                  </a:lnTo>
                  <a:lnTo>
                    <a:pt x="244" y="488"/>
                  </a:lnTo>
                  <a:lnTo>
                    <a:pt x="212" y="486"/>
                  </a:lnTo>
                  <a:lnTo>
                    <a:pt x="180" y="480"/>
                  </a:lnTo>
                  <a:lnTo>
                    <a:pt x="151" y="469"/>
                  </a:lnTo>
                  <a:lnTo>
                    <a:pt x="122" y="455"/>
                  </a:lnTo>
                  <a:lnTo>
                    <a:pt x="96" y="437"/>
                  </a:lnTo>
                  <a:lnTo>
                    <a:pt x="71" y="417"/>
                  </a:lnTo>
                  <a:lnTo>
                    <a:pt x="50" y="393"/>
                  </a:lnTo>
                  <a:lnTo>
                    <a:pt x="33" y="366"/>
                  </a:lnTo>
                  <a:lnTo>
                    <a:pt x="19" y="338"/>
                  </a:lnTo>
                  <a:lnTo>
                    <a:pt x="9" y="307"/>
                  </a:lnTo>
                  <a:lnTo>
                    <a:pt x="2" y="276"/>
                  </a:lnTo>
                  <a:lnTo>
                    <a:pt x="0" y="244"/>
                  </a:lnTo>
                  <a:lnTo>
                    <a:pt x="2" y="212"/>
                  </a:lnTo>
                  <a:lnTo>
                    <a:pt x="9" y="181"/>
                  </a:lnTo>
                  <a:lnTo>
                    <a:pt x="19" y="151"/>
                  </a:lnTo>
                  <a:lnTo>
                    <a:pt x="33" y="122"/>
                  </a:lnTo>
                  <a:lnTo>
                    <a:pt x="50" y="96"/>
                  </a:lnTo>
                  <a:lnTo>
                    <a:pt x="71" y="71"/>
                  </a:lnTo>
                  <a:lnTo>
                    <a:pt x="96" y="50"/>
                  </a:lnTo>
                  <a:lnTo>
                    <a:pt x="122" y="33"/>
                  </a:lnTo>
                  <a:lnTo>
                    <a:pt x="151" y="18"/>
                  </a:lnTo>
                  <a:lnTo>
                    <a:pt x="180" y="9"/>
                  </a:lnTo>
                  <a:lnTo>
                    <a:pt x="212" y="2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6" name="Group 1125"/>
          <p:cNvGrpSpPr/>
          <p:nvPr/>
        </p:nvGrpSpPr>
        <p:grpSpPr>
          <a:xfrm>
            <a:off x="1603839" y="4232922"/>
            <a:ext cx="555625" cy="555625"/>
            <a:chOff x="1598613" y="4233863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0" name="Freeform 443"/>
            <p:cNvSpPr>
              <a:spLocks noEditPoints="1"/>
            </p:cNvSpPr>
            <p:nvPr/>
          </p:nvSpPr>
          <p:spPr bwMode="auto">
            <a:xfrm>
              <a:off x="1598613" y="4233863"/>
              <a:ext cx="555625" cy="555625"/>
            </a:xfrm>
            <a:custGeom>
              <a:avLst/>
              <a:gdLst>
                <a:gd name="T0" fmla="*/ 1455 w 3501"/>
                <a:gd name="T1" fmla="*/ 269 h 3504"/>
                <a:gd name="T2" fmla="*/ 1300 w 3501"/>
                <a:gd name="T3" fmla="*/ 428 h 3504"/>
                <a:gd name="T4" fmla="*/ 974 w 3501"/>
                <a:gd name="T5" fmla="*/ 532 h 3504"/>
                <a:gd name="T6" fmla="*/ 733 w 3501"/>
                <a:gd name="T7" fmla="*/ 505 h 3504"/>
                <a:gd name="T8" fmla="*/ 479 w 3501"/>
                <a:gd name="T9" fmla="*/ 826 h 3504"/>
                <a:gd name="T10" fmla="*/ 547 w 3501"/>
                <a:gd name="T11" fmla="*/ 1023 h 3504"/>
                <a:gd name="T12" fmla="*/ 384 w 3501"/>
                <a:gd name="T13" fmla="*/ 1417 h 3504"/>
                <a:gd name="T14" fmla="*/ 186 w 3501"/>
                <a:gd name="T15" fmla="*/ 1521 h 3504"/>
                <a:gd name="T16" fmla="*/ 167 w 3501"/>
                <a:gd name="T17" fmla="*/ 1954 h 3504"/>
                <a:gd name="T18" fmla="*/ 371 w 3501"/>
                <a:gd name="T19" fmla="*/ 2077 h 3504"/>
                <a:gd name="T20" fmla="*/ 545 w 3501"/>
                <a:gd name="T21" fmla="*/ 2466 h 3504"/>
                <a:gd name="T22" fmla="*/ 480 w 3501"/>
                <a:gd name="T23" fmla="*/ 2647 h 3504"/>
                <a:gd name="T24" fmla="*/ 706 w 3501"/>
                <a:gd name="T25" fmla="*/ 2983 h 3504"/>
                <a:gd name="T26" fmla="*/ 947 w 3501"/>
                <a:gd name="T27" fmla="*/ 2992 h 3504"/>
                <a:gd name="T28" fmla="*/ 1215 w 3501"/>
                <a:gd name="T29" fmla="*/ 3046 h 3504"/>
                <a:gd name="T30" fmla="*/ 1443 w 3501"/>
                <a:gd name="T31" fmla="*/ 3202 h 3504"/>
                <a:gd name="T32" fmla="*/ 1653 w 3501"/>
                <a:gd name="T33" fmla="*/ 3365 h 3504"/>
                <a:gd name="T34" fmla="*/ 2046 w 3501"/>
                <a:gd name="T35" fmla="*/ 3236 h 3504"/>
                <a:gd name="T36" fmla="*/ 2201 w 3501"/>
                <a:gd name="T37" fmla="*/ 3077 h 3504"/>
                <a:gd name="T38" fmla="*/ 2527 w 3501"/>
                <a:gd name="T39" fmla="*/ 2973 h 3504"/>
                <a:gd name="T40" fmla="*/ 2768 w 3501"/>
                <a:gd name="T41" fmla="*/ 3000 h 3504"/>
                <a:gd name="T42" fmla="*/ 3022 w 3501"/>
                <a:gd name="T43" fmla="*/ 2679 h 3504"/>
                <a:gd name="T44" fmla="*/ 2954 w 3501"/>
                <a:gd name="T45" fmla="*/ 2483 h 3504"/>
                <a:gd name="T46" fmla="*/ 3117 w 3501"/>
                <a:gd name="T47" fmla="*/ 2087 h 3504"/>
                <a:gd name="T48" fmla="*/ 3315 w 3501"/>
                <a:gd name="T49" fmla="*/ 1984 h 3504"/>
                <a:gd name="T50" fmla="*/ 3334 w 3501"/>
                <a:gd name="T51" fmla="*/ 1550 h 3504"/>
                <a:gd name="T52" fmla="*/ 3130 w 3501"/>
                <a:gd name="T53" fmla="*/ 1428 h 3504"/>
                <a:gd name="T54" fmla="*/ 2956 w 3501"/>
                <a:gd name="T55" fmla="*/ 1038 h 3504"/>
                <a:gd name="T56" fmla="*/ 3021 w 3501"/>
                <a:gd name="T57" fmla="*/ 858 h 3504"/>
                <a:gd name="T58" fmla="*/ 2795 w 3501"/>
                <a:gd name="T59" fmla="*/ 522 h 3504"/>
                <a:gd name="T60" fmla="*/ 2554 w 3501"/>
                <a:gd name="T61" fmla="*/ 512 h 3504"/>
                <a:gd name="T62" fmla="*/ 2286 w 3501"/>
                <a:gd name="T63" fmla="*/ 460 h 3504"/>
                <a:gd name="T64" fmla="*/ 2058 w 3501"/>
                <a:gd name="T65" fmla="*/ 304 h 3504"/>
                <a:gd name="T66" fmla="*/ 1848 w 3501"/>
                <a:gd name="T67" fmla="*/ 141 h 3504"/>
                <a:gd name="T68" fmla="*/ 2054 w 3501"/>
                <a:gd name="T69" fmla="*/ 67 h 3504"/>
                <a:gd name="T70" fmla="*/ 2339 w 3501"/>
                <a:gd name="T71" fmla="*/ 330 h 3504"/>
                <a:gd name="T72" fmla="*/ 2726 w 3501"/>
                <a:gd name="T73" fmla="*/ 346 h 3504"/>
                <a:gd name="T74" fmla="*/ 3112 w 3501"/>
                <a:gd name="T75" fmla="*/ 653 h 3504"/>
                <a:gd name="T76" fmla="*/ 3127 w 3501"/>
                <a:gd name="T77" fmla="*/ 986 h 3504"/>
                <a:gd name="T78" fmla="*/ 3343 w 3501"/>
                <a:gd name="T79" fmla="*/ 1359 h 3504"/>
                <a:gd name="T80" fmla="*/ 3501 w 3501"/>
                <a:gd name="T81" fmla="*/ 1654 h 3504"/>
                <a:gd name="T82" fmla="*/ 3377 w 3501"/>
                <a:gd name="T83" fmla="*/ 2120 h 3504"/>
                <a:gd name="T84" fmla="*/ 3106 w 3501"/>
                <a:gd name="T85" fmla="*/ 2480 h 3504"/>
                <a:gd name="T86" fmla="*/ 3132 w 3501"/>
                <a:gd name="T87" fmla="*/ 2812 h 3504"/>
                <a:gd name="T88" fmla="*/ 2769 w 3501"/>
                <a:gd name="T89" fmla="*/ 3150 h 3504"/>
                <a:gd name="T90" fmla="*/ 2408 w 3501"/>
                <a:gd name="T91" fmla="*/ 3143 h 3504"/>
                <a:gd name="T92" fmla="*/ 2087 w 3501"/>
                <a:gd name="T93" fmla="*/ 3410 h 3504"/>
                <a:gd name="T94" fmla="*/ 1607 w 3501"/>
                <a:gd name="T95" fmla="*/ 3501 h 3504"/>
                <a:gd name="T96" fmla="*/ 1335 w 3501"/>
                <a:gd name="T97" fmla="*/ 3308 h 3504"/>
                <a:gd name="T98" fmla="*/ 945 w 3501"/>
                <a:gd name="T99" fmla="*/ 3147 h 3504"/>
                <a:gd name="T100" fmla="*/ 616 w 3501"/>
                <a:gd name="T101" fmla="*/ 3090 h 3504"/>
                <a:gd name="T102" fmla="*/ 340 w 3501"/>
                <a:gd name="T103" fmla="*/ 2686 h 3504"/>
                <a:gd name="T104" fmla="*/ 302 w 3501"/>
                <a:gd name="T105" fmla="*/ 2270 h 3504"/>
                <a:gd name="T106" fmla="*/ 44 w 3501"/>
                <a:gd name="T107" fmla="*/ 2020 h 3504"/>
                <a:gd name="T108" fmla="*/ 25 w 3501"/>
                <a:gd name="T109" fmla="*/ 1525 h 3504"/>
                <a:gd name="T110" fmla="*/ 278 w 3501"/>
                <a:gd name="T111" fmla="*/ 1308 h 3504"/>
                <a:gd name="T112" fmla="*/ 341 w 3501"/>
                <a:gd name="T113" fmla="*/ 862 h 3504"/>
                <a:gd name="T114" fmla="*/ 582 w 3501"/>
                <a:gd name="T115" fmla="*/ 445 h 3504"/>
                <a:gd name="T116" fmla="*/ 903 w 3501"/>
                <a:gd name="T117" fmla="*/ 348 h 3504"/>
                <a:gd name="T118" fmla="*/ 1318 w 3501"/>
                <a:gd name="T119" fmla="*/ 237 h 3504"/>
                <a:gd name="T120" fmla="*/ 1563 w 3501"/>
                <a:gd name="T121" fmla="*/ 12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01" h="3504">
                  <a:moveTo>
                    <a:pt x="1653" y="141"/>
                  </a:moveTo>
                  <a:lnTo>
                    <a:pt x="1615" y="144"/>
                  </a:lnTo>
                  <a:lnTo>
                    <a:pt x="1581" y="152"/>
                  </a:lnTo>
                  <a:lnTo>
                    <a:pt x="1549" y="167"/>
                  </a:lnTo>
                  <a:lnTo>
                    <a:pt x="1520" y="187"/>
                  </a:lnTo>
                  <a:lnTo>
                    <a:pt x="1493" y="211"/>
                  </a:lnTo>
                  <a:lnTo>
                    <a:pt x="1472" y="239"/>
                  </a:lnTo>
                  <a:lnTo>
                    <a:pt x="1455" y="269"/>
                  </a:lnTo>
                  <a:lnTo>
                    <a:pt x="1443" y="304"/>
                  </a:lnTo>
                  <a:lnTo>
                    <a:pt x="1437" y="340"/>
                  </a:lnTo>
                  <a:lnTo>
                    <a:pt x="1434" y="357"/>
                  </a:lnTo>
                  <a:lnTo>
                    <a:pt x="1426" y="372"/>
                  </a:lnTo>
                  <a:lnTo>
                    <a:pt x="1416" y="384"/>
                  </a:lnTo>
                  <a:lnTo>
                    <a:pt x="1402" y="395"/>
                  </a:lnTo>
                  <a:lnTo>
                    <a:pt x="1386" y="401"/>
                  </a:lnTo>
                  <a:lnTo>
                    <a:pt x="1300" y="428"/>
                  </a:lnTo>
                  <a:lnTo>
                    <a:pt x="1215" y="460"/>
                  </a:lnTo>
                  <a:lnTo>
                    <a:pt x="1133" y="497"/>
                  </a:lnTo>
                  <a:lnTo>
                    <a:pt x="1053" y="540"/>
                  </a:lnTo>
                  <a:lnTo>
                    <a:pt x="1037" y="546"/>
                  </a:lnTo>
                  <a:lnTo>
                    <a:pt x="1020" y="548"/>
                  </a:lnTo>
                  <a:lnTo>
                    <a:pt x="1004" y="547"/>
                  </a:lnTo>
                  <a:lnTo>
                    <a:pt x="988" y="542"/>
                  </a:lnTo>
                  <a:lnTo>
                    <a:pt x="974" y="532"/>
                  </a:lnTo>
                  <a:lnTo>
                    <a:pt x="947" y="512"/>
                  </a:lnTo>
                  <a:lnTo>
                    <a:pt x="918" y="497"/>
                  </a:lnTo>
                  <a:lnTo>
                    <a:pt x="887" y="488"/>
                  </a:lnTo>
                  <a:lnTo>
                    <a:pt x="857" y="481"/>
                  </a:lnTo>
                  <a:lnTo>
                    <a:pt x="825" y="480"/>
                  </a:lnTo>
                  <a:lnTo>
                    <a:pt x="794" y="484"/>
                  </a:lnTo>
                  <a:lnTo>
                    <a:pt x="763" y="492"/>
                  </a:lnTo>
                  <a:lnTo>
                    <a:pt x="733" y="505"/>
                  </a:lnTo>
                  <a:lnTo>
                    <a:pt x="706" y="522"/>
                  </a:lnTo>
                  <a:lnTo>
                    <a:pt x="681" y="543"/>
                  </a:lnTo>
                  <a:lnTo>
                    <a:pt x="542" y="682"/>
                  </a:lnTo>
                  <a:lnTo>
                    <a:pt x="521" y="707"/>
                  </a:lnTo>
                  <a:lnTo>
                    <a:pt x="504" y="734"/>
                  </a:lnTo>
                  <a:lnTo>
                    <a:pt x="491" y="764"/>
                  </a:lnTo>
                  <a:lnTo>
                    <a:pt x="482" y="795"/>
                  </a:lnTo>
                  <a:lnTo>
                    <a:pt x="479" y="826"/>
                  </a:lnTo>
                  <a:lnTo>
                    <a:pt x="480" y="858"/>
                  </a:lnTo>
                  <a:lnTo>
                    <a:pt x="486" y="889"/>
                  </a:lnTo>
                  <a:lnTo>
                    <a:pt x="496" y="919"/>
                  </a:lnTo>
                  <a:lnTo>
                    <a:pt x="511" y="948"/>
                  </a:lnTo>
                  <a:lnTo>
                    <a:pt x="530" y="975"/>
                  </a:lnTo>
                  <a:lnTo>
                    <a:pt x="540" y="990"/>
                  </a:lnTo>
                  <a:lnTo>
                    <a:pt x="546" y="1006"/>
                  </a:lnTo>
                  <a:lnTo>
                    <a:pt x="547" y="1023"/>
                  </a:lnTo>
                  <a:lnTo>
                    <a:pt x="545" y="1038"/>
                  </a:lnTo>
                  <a:lnTo>
                    <a:pt x="538" y="1056"/>
                  </a:lnTo>
                  <a:lnTo>
                    <a:pt x="495" y="1134"/>
                  </a:lnTo>
                  <a:lnTo>
                    <a:pt x="458" y="1217"/>
                  </a:lnTo>
                  <a:lnTo>
                    <a:pt x="427" y="1301"/>
                  </a:lnTo>
                  <a:lnTo>
                    <a:pt x="401" y="1387"/>
                  </a:lnTo>
                  <a:lnTo>
                    <a:pt x="394" y="1403"/>
                  </a:lnTo>
                  <a:lnTo>
                    <a:pt x="384" y="1417"/>
                  </a:lnTo>
                  <a:lnTo>
                    <a:pt x="371" y="1428"/>
                  </a:lnTo>
                  <a:lnTo>
                    <a:pt x="355" y="1435"/>
                  </a:lnTo>
                  <a:lnTo>
                    <a:pt x="338" y="1439"/>
                  </a:lnTo>
                  <a:lnTo>
                    <a:pt x="302" y="1445"/>
                  </a:lnTo>
                  <a:lnTo>
                    <a:pt x="269" y="1457"/>
                  </a:lnTo>
                  <a:lnTo>
                    <a:pt x="237" y="1474"/>
                  </a:lnTo>
                  <a:lnTo>
                    <a:pt x="209" y="1496"/>
                  </a:lnTo>
                  <a:lnTo>
                    <a:pt x="186" y="1521"/>
                  </a:lnTo>
                  <a:lnTo>
                    <a:pt x="167" y="1550"/>
                  </a:lnTo>
                  <a:lnTo>
                    <a:pt x="152" y="1583"/>
                  </a:lnTo>
                  <a:lnTo>
                    <a:pt x="142" y="1618"/>
                  </a:lnTo>
                  <a:lnTo>
                    <a:pt x="139" y="1654"/>
                  </a:lnTo>
                  <a:lnTo>
                    <a:pt x="139" y="1851"/>
                  </a:lnTo>
                  <a:lnTo>
                    <a:pt x="142" y="1887"/>
                  </a:lnTo>
                  <a:lnTo>
                    <a:pt x="152" y="1922"/>
                  </a:lnTo>
                  <a:lnTo>
                    <a:pt x="167" y="1954"/>
                  </a:lnTo>
                  <a:lnTo>
                    <a:pt x="186" y="1984"/>
                  </a:lnTo>
                  <a:lnTo>
                    <a:pt x="209" y="2010"/>
                  </a:lnTo>
                  <a:lnTo>
                    <a:pt x="237" y="2031"/>
                  </a:lnTo>
                  <a:lnTo>
                    <a:pt x="269" y="2048"/>
                  </a:lnTo>
                  <a:lnTo>
                    <a:pt x="302" y="2060"/>
                  </a:lnTo>
                  <a:lnTo>
                    <a:pt x="338" y="2066"/>
                  </a:lnTo>
                  <a:lnTo>
                    <a:pt x="355" y="2069"/>
                  </a:lnTo>
                  <a:lnTo>
                    <a:pt x="371" y="2077"/>
                  </a:lnTo>
                  <a:lnTo>
                    <a:pt x="384" y="2087"/>
                  </a:lnTo>
                  <a:lnTo>
                    <a:pt x="394" y="2101"/>
                  </a:lnTo>
                  <a:lnTo>
                    <a:pt x="401" y="2117"/>
                  </a:lnTo>
                  <a:lnTo>
                    <a:pt x="427" y="2203"/>
                  </a:lnTo>
                  <a:lnTo>
                    <a:pt x="458" y="2288"/>
                  </a:lnTo>
                  <a:lnTo>
                    <a:pt x="495" y="2370"/>
                  </a:lnTo>
                  <a:lnTo>
                    <a:pt x="538" y="2450"/>
                  </a:lnTo>
                  <a:lnTo>
                    <a:pt x="545" y="2466"/>
                  </a:lnTo>
                  <a:lnTo>
                    <a:pt x="547" y="2483"/>
                  </a:lnTo>
                  <a:lnTo>
                    <a:pt x="546" y="2500"/>
                  </a:lnTo>
                  <a:lnTo>
                    <a:pt x="540" y="2516"/>
                  </a:lnTo>
                  <a:lnTo>
                    <a:pt x="530" y="2530"/>
                  </a:lnTo>
                  <a:lnTo>
                    <a:pt x="511" y="2556"/>
                  </a:lnTo>
                  <a:lnTo>
                    <a:pt x="496" y="2585"/>
                  </a:lnTo>
                  <a:lnTo>
                    <a:pt x="486" y="2616"/>
                  </a:lnTo>
                  <a:lnTo>
                    <a:pt x="480" y="2647"/>
                  </a:lnTo>
                  <a:lnTo>
                    <a:pt x="479" y="2679"/>
                  </a:lnTo>
                  <a:lnTo>
                    <a:pt x="482" y="2711"/>
                  </a:lnTo>
                  <a:lnTo>
                    <a:pt x="491" y="2740"/>
                  </a:lnTo>
                  <a:lnTo>
                    <a:pt x="504" y="2770"/>
                  </a:lnTo>
                  <a:lnTo>
                    <a:pt x="521" y="2798"/>
                  </a:lnTo>
                  <a:lnTo>
                    <a:pt x="542" y="2823"/>
                  </a:lnTo>
                  <a:lnTo>
                    <a:pt x="681" y="2962"/>
                  </a:lnTo>
                  <a:lnTo>
                    <a:pt x="706" y="2983"/>
                  </a:lnTo>
                  <a:lnTo>
                    <a:pt x="733" y="3000"/>
                  </a:lnTo>
                  <a:lnTo>
                    <a:pt x="763" y="3013"/>
                  </a:lnTo>
                  <a:lnTo>
                    <a:pt x="794" y="3021"/>
                  </a:lnTo>
                  <a:lnTo>
                    <a:pt x="825" y="3024"/>
                  </a:lnTo>
                  <a:lnTo>
                    <a:pt x="857" y="3023"/>
                  </a:lnTo>
                  <a:lnTo>
                    <a:pt x="887" y="3018"/>
                  </a:lnTo>
                  <a:lnTo>
                    <a:pt x="918" y="3007"/>
                  </a:lnTo>
                  <a:lnTo>
                    <a:pt x="947" y="2992"/>
                  </a:lnTo>
                  <a:lnTo>
                    <a:pt x="974" y="2973"/>
                  </a:lnTo>
                  <a:lnTo>
                    <a:pt x="987" y="2964"/>
                  </a:lnTo>
                  <a:lnTo>
                    <a:pt x="1002" y="2958"/>
                  </a:lnTo>
                  <a:lnTo>
                    <a:pt x="1019" y="2956"/>
                  </a:lnTo>
                  <a:lnTo>
                    <a:pt x="1036" y="2958"/>
                  </a:lnTo>
                  <a:lnTo>
                    <a:pt x="1053" y="2966"/>
                  </a:lnTo>
                  <a:lnTo>
                    <a:pt x="1133" y="3008"/>
                  </a:lnTo>
                  <a:lnTo>
                    <a:pt x="1215" y="3046"/>
                  </a:lnTo>
                  <a:lnTo>
                    <a:pt x="1300" y="3077"/>
                  </a:lnTo>
                  <a:lnTo>
                    <a:pt x="1386" y="3103"/>
                  </a:lnTo>
                  <a:lnTo>
                    <a:pt x="1402" y="3110"/>
                  </a:lnTo>
                  <a:lnTo>
                    <a:pt x="1416" y="3120"/>
                  </a:lnTo>
                  <a:lnTo>
                    <a:pt x="1426" y="3133"/>
                  </a:lnTo>
                  <a:lnTo>
                    <a:pt x="1434" y="3149"/>
                  </a:lnTo>
                  <a:lnTo>
                    <a:pt x="1437" y="3166"/>
                  </a:lnTo>
                  <a:lnTo>
                    <a:pt x="1443" y="3202"/>
                  </a:lnTo>
                  <a:lnTo>
                    <a:pt x="1455" y="3236"/>
                  </a:lnTo>
                  <a:lnTo>
                    <a:pt x="1472" y="3267"/>
                  </a:lnTo>
                  <a:lnTo>
                    <a:pt x="1493" y="3294"/>
                  </a:lnTo>
                  <a:lnTo>
                    <a:pt x="1520" y="3318"/>
                  </a:lnTo>
                  <a:lnTo>
                    <a:pt x="1549" y="3338"/>
                  </a:lnTo>
                  <a:lnTo>
                    <a:pt x="1581" y="3352"/>
                  </a:lnTo>
                  <a:lnTo>
                    <a:pt x="1615" y="3361"/>
                  </a:lnTo>
                  <a:lnTo>
                    <a:pt x="1653" y="3365"/>
                  </a:lnTo>
                  <a:lnTo>
                    <a:pt x="1848" y="3365"/>
                  </a:lnTo>
                  <a:lnTo>
                    <a:pt x="1885" y="3361"/>
                  </a:lnTo>
                  <a:lnTo>
                    <a:pt x="1919" y="3352"/>
                  </a:lnTo>
                  <a:lnTo>
                    <a:pt x="1952" y="3338"/>
                  </a:lnTo>
                  <a:lnTo>
                    <a:pt x="1981" y="3318"/>
                  </a:lnTo>
                  <a:lnTo>
                    <a:pt x="2008" y="3294"/>
                  </a:lnTo>
                  <a:lnTo>
                    <a:pt x="2029" y="3267"/>
                  </a:lnTo>
                  <a:lnTo>
                    <a:pt x="2046" y="3236"/>
                  </a:lnTo>
                  <a:lnTo>
                    <a:pt x="2058" y="3202"/>
                  </a:lnTo>
                  <a:lnTo>
                    <a:pt x="2064" y="3166"/>
                  </a:lnTo>
                  <a:lnTo>
                    <a:pt x="2067" y="3149"/>
                  </a:lnTo>
                  <a:lnTo>
                    <a:pt x="2075" y="3133"/>
                  </a:lnTo>
                  <a:lnTo>
                    <a:pt x="2085" y="3120"/>
                  </a:lnTo>
                  <a:lnTo>
                    <a:pt x="2099" y="3110"/>
                  </a:lnTo>
                  <a:lnTo>
                    <a:pt x="2115" y="3103"/>
                  </a:lnTo>
                  <a:lnTo>
                    <a:pt x="2201" y="3077"/>
                  </a:lnTo>
                  <a:lnTo>
                    <a:pt x="2286" y="3046"/>
                  </a:lnTo>
                  <a:lnTo>
                    <a:pt x="2368" y="3008"/>
                  </a:lnTo>
                  <a:lnTo>
                    <a:pt x="2448" y="2966"/>
                  </a:lnTo>
                  <a:lnTo>
                    <a:pt x="2464" y="2959"/>
                  </a:lnTo>
                  <a:lnTo>
                    <a:pt x="2481" y="2956"/>
                  </a:lnTo>
                  <a:lnTo>
                    <a:pt x="2497" y="2958"/>
                  </a:lnTo>
                  <a:lnTo>
                    <a:pt x="2513" y="2964"/>
                  </a:lnTo>
                  <a:lnTo>
                    <a:pt x="2527" y="2973"/>
                  </a:lnTo>
                  <a:lnTo>
                    <a:pt x="2554" y="2992"/>
                  </a:lnTo>
                  <a:lnTo>
                    <a:pt x="2583" y="3007"/>
                  </a:lnTo>
                  <a:lnTo>
                    <a:pt x="2614" y="3018"/>
                  </a:lnTo>
                  <a:lnTo>
                    <a:pt x="2644" y="3023"/>
                  </a:lnTo>
                  <a:lnTo>
                    <a:pt x="2676" y="3024"/>
                  </a:lnTo>
                  <a:lnTo>
                    <a:pt x="2707" y="3021"/>
                  </a:lnTo>
                  <a:lnTo>
                    <a:pt x="2738" y="3013"/>
                  </a:lnTo>
                  <a:lnTo>
                    <a:pt x="2768" y="3000"/>
                  </a:lnTo>
                  <a:lnTo>
                    <a:pt x="2795" y="2983"/>
                  </a:lnTo>
                  <a:lnTo>
                    <a:pt x="2820" y="2962"/>
                  </a:lnTo>
                  <a:lnTo>
                    <a:pt x="2959" y="2823"/>
                  </a:lnTo>
                  <a:lnTo>
                    <a:pt x="2980" y="2798"/>
                  </a:lnTo>
                  <a:lnTo>
                    <a:pt x="2997" y="2770"/>
                  </a:lnTo>
                  <a:lnTo>
                    <a:pt x="3010" y="2740"/>
                  </a:lnTo>
                  <a:lnTo>
                    <a:pt x="3018" y="2711"/>
                  </a:lnTo>
                  <a:lnTo>
                    <a:pt x="3022" y="2679"/>
                  </a:lnTo>
                  <a:lnTo>
                    <a:pt x="3021" y="2647"/>
                  </a:lnTo>
                  <a:lnTo>
                    <a:pt x="3015" y="2616"/>
                  </a:lnTo>
                  <a:lnTo>
                    <a:pt x="3005" y="2586"/>
                  </a:lnTo>
                  <a:lnTo>
                    <a:pt x="2990" y="2556"/>
                  </a:lnTo>
                  <a:lnTo>
                    <a:pt x="2971" y="2530"/>
                  </a:lnTo>
                  <a:lnTo>
                    <a:pt x="2961" y="2516"/>
                  </a:lnTo>
                  <a:lnTo>
                    <a:pt x="2955" y="2500"/>
                  </a:lnTo>
                  <a:lnTo>
                    <a:pt x="2954" y="2483"/>
                  </a:lnTo>
                  <a:lnTo>
                    <a:pt x="2956" y="2466"/>
                  </a:lnTo>
                  <a:lnTo>
                    <a:pt x="2963" y="2450"/>
                  </a:lnTo>
                  <a:lnTo>
                    <a:pt x="3006" y="2370"/>
                  </a:lnTo>
                  <a:lnTo>
                    <a:pt x="3043" y="2288"/>
                  </a:lnTo>
                  <a:lnTo>
                    <a:pt x="3074" y="2203"/>
                  </a:lnTo>
                  <a:lnTo>
                    <a:pt x="3100" y="2117"/>
                  </a:lnTo>
                  <a:lnTo>
                    <a:pt x="3107" y="2101"/>
                  </a:lnTo>
                  <a:lnTo>
                    <a:pt x="3117" y="2087"/>
                  </a:lnTo>
                  <a:lnTo>
                    <a:pt x="3130" y="2077"/>
                  </a:lnTo>
                  <a:lnTo>
                    <a:pt x="3146" y="2069"/>
                  </a:lnTo>
                  <a:lnTo>
                    <a:pt x="3163" y="2066"/>
                  </a:lnTo>
                  <a:lnTo>
                    <a:pt x="3199" y="2060"/>
                  </a:lnTo>
                  <a:lnTo>
                    <a:pt x="3232" y="2048"/>
                  </a:lnTo>
                  <a:lnTo>
                    <a:pt x="3264" y="2031"/>
                  </a:lnTo>
                  <a:lnTo>
                    <a:pt x="3292" y="2010"/>
                  </a:lnTo>
                  <a:lnTo>
                    <a:pt x="3315" y="1984"/>
                  </a:lnTo>
                  <a:lnTo>
                    <a:pt x="3334" y="1954"/>
                  </a:lnTo>
                  <a:lnTo>
                    <a:pt x="3349" y="1922"/>
                  </a:lnTo>
                  <a:lnTo>
                    <a:pt x="3359" y="1887"/>
                  </a:lnTo>
                  <a:lnTo>
                    <a:pt x="3362" y="1851"/>
                  </a:lnTo>
                  <a:lnTo>
                    <a:pt x="3362" y="1654"/>
                  </a:lnTo>
                  <a:lnTo>
                    <a:pt x="3359" y="1618"/>
                  </a:lnTo>
                  <a:lnTo>
                    <a:pt x="3349" y="1583"/>
                  </a:lnTo>
                  <a:lnTo>
                    <a:pt x="3334" y="1550"/>
                  </a:lnTo>
                  <a:lnTo>
                    <a:pt x="3315" y="1521"/>
                  </a:lnTo>
                  <a:lnTo>
                    <a:pt x="3292" y="1496"/>
                  </a:lnTo>
                  <a:lnTo>
                    <a:pt x="3264" y="1474"/>
                  </a:lnTo>
                  <a:lnTo>
                    <a:pt x="3232" y="1457"/>
                  </a:lnTo>
                  <a:lnTo>
                    <a:pt x="3199" y="1445"/>
                  </a:lnTo>
                  <a:lnTo>
                    <a:pt x="3163" y="1439"/>
                  </a:lnTo>
                  <a:lnTo>
                    <a:pt x="3146" y="1435"/>
                  </a:lnTo>
                  <a:lnTo>
                    <a:pt x="3130" y="1428"/>
                  </a:lnTo>
                  <a:lnTo>
                    <a:pt x="3117" y="1417"/>
                  </a:lnTo>
                  <a:lnTo>
                    <a:pt x="3107" y="1403"/>
                  </a:lnTo>
                  <a:lnTo>
                    <a:pt x="3100" y="1387"/>
                  </a:lnTo>
                  <a:lnTo>
                    <a:pt x="3074" y="1301"/>
                  </a:lnTo>
                  <a:lnTo>
                    <a:pt x="3043" y="1217"/>
                  </a:lnTo>
                  <a:lnTo>
                    <a:pt x="3006" y="1134"/>
                  </a:lnTo>
                  <a:lnTo>
                    <a:pt x="2963" y="1056"/>
                  </a:lnTo>
                  <a:lnTo>
                    <a:pt x="2956" y="1038"/>
                  </a:lnTo>
                  <a:lnTo>
                    <a:pt x="2954" y="1023"/>
                  </a:lnTo>
                  <a:lnTo>
                    <a:pt x="2955" y="1006"/>
                  </a:lnTo>
                  <a:lnTo>
                    <a:pt x="2961" y="990"/>
                  </a:lnTo>
                  <a:lnTo>
                    <a:pt x="2971" y="975"/>
                  </a:lnTo>
                  <a:lnTo>
                    <a:pt x="2990" y="948"/>
                  </a:lnTo>
                  <a:lnTo>
                    <a:pt x="3005" y="919"/>
                  </a:lnTo>
                  <a:lnTo>
                    <a:pt x="3015" y="889"/>
                  </a:lnTo>
                  <a:lnTo>
                    <a:pt x="3021" y="858"/>
                  </a:lnTo>
                  <a:lnTo>
                    <a:pt x="3022" y="826"/>
                  </a:lnTo>
                  <a:lnTo>
                    <a:pt x="3018" y="795"/>
                  </a:lnTo>
                  <a:lnTo>
                    <a:pt x="3010" y="764"/>
                  </a:lnTo>
                  <a:lnTo>
                    <a:pt x="2997" y="734"/>
                  </a:lnTo>
                  <a:lnTo>
                    <a:pt x="2980" y="707"/>
                  </a:lnTo>
                  <a:lnTo>
                    <a:pt x="2959" y="682"/>
                  </a:lnTo>
                  <a:lnTo>
                    <a:pt x="2820" y="543"/>
                  </a:lnTo>
                  <a:lnTo>
                    <a:pt x="2795" y="522"/>
                  </a:lnTo>
                  <a:lnTo>
                    <a:pt x="2768" y="505"/>
                  </a:lnTo>
                  <a:lnTo>
                    <a:pt x="2738" y="492"/>
                  </a:lnTo>
                  <a:lnTo>
                    <a:pt x="2707" y="484"/>
                  </a:lnTo>
                  <a:lnTo>
                    <a:pt x="2676" y="480"/>
                  </a:lnTo>
                  <a:lnTo>
                    <a:pt x="2644" y="481"/>
                  </a:lnTo>
                  <a:lnTo>
                    <a:pt x="2614" y="488"/>
                  </a:lnTo>
                  <a:lnTo>
                    <a:pt x="2583" y="497"/>
                  </a:lnTo>
                  <a:lnTo>
                    <a:pt x="2554" y="512"/>
                  </a:lnTo>
                  <a:lnTo>
                    <a:pt x="2527" y="532"/>
                  </a:lnTo>
                  <a:lnTo>
                    <a:pt x="2513" y="542"/>
                  </a:lnTo>
                  <a:lnTo>
                    <a:pt x="2497" y="547"/>
                  </a:lnTo>
                  <a:lnTo>
                    <a:pt x="2481" y="548"/>
                  </a:lnTo>
                  <a:lnTo>
                    <a:pt x="2464" y="546"/>
                  </a:lnTo>
                  <a:lnTo>
                    <a:pt x="2448" y="540"/>
                  </a:lnTo>
                  <a:lnTo>
                    <a:pt x="2368" y="497"/>
                  </a:lnTo>
                  <a:lnTo>
                    <a:pt x="2286" y="460"/>
                  </a:lnTo>
                  <a:lnTo>
                    <a:pt x="2201" y="428"/>
                  </a:lnTo>
                  <a:lnTo>
                    <a:pt x="2115" y="401"/>
                  </a:lnTo>
                  <a:lnTo>
                    <a:pt x="2099" y="395"/>
                  </a:lnTo>
                  <a:lnTo>
                    <a:pt x="2085" y="384"/>
                  </a:lnTo>
                  <a:lnTo>
                    <a:pt x="2075" y="372"/>
                  </a:lnTo>
                  <a:lnTo>
                    <a:pt x="2067" y="357"/>
                  </a:lnTo>
                  <a:lnTo>
                    <a:pt x="2064" y="340"/>
                  </a:lnTo>
                  <a:lnTo>
                    <a:pt x="2058" y="304"/>
                  </a:lnTo>
                  <a:lnTo>
                    <a:pt x="2046" y="269"/>
                  </a:lnTo>
                  <a:lnTo>
                    <a:pt x="2029" y="239"/>
                  </a:lnTo>
                  <a:lnTo>
                    <a:pt x="2008" y="211"/>
                  </a:lnTo>
                  <a:lnTo>
                    <a:pt x="1981" y="187"/>
                  </a:lnTo>
                  <a:lnTo>
                    <a:pt x="1952" y="167"/>
                  </a:lnTo>
                  <a:lnTo>
                    <a:pt x="1919" y="152"/>
                  </a:lnTo>
                  <a:lnTo>
                    <a:pt x="1885" y="144"/>
                  </a:lnTo>
                  <a:lnTo>
                    <a:pt x="1848" y="141"/>
                  </a:lnTo>
                  <a:lnTo>
                    <a:pt x="1653" y="141"/>
                  </a:lnTo>
                  <a:close/>
                  <a:moveTo>
                    <a:pt x="1653" y="0"/>
                  </a:moveTo>
                  <a:lnTo>
                    <a:pt x="1848" y="0"/>
                  </a:lnTo>
                  <a:lnTo>
                    <a:pt x="1894" y="4"/>
                  </a:lnTo>
                  <a:lnTo>
                    <a:pt x="1938" y="12"/>
                  </a:lnTo>
                  <a:lnTo>
                    <a:pt x="1979" y="26"/>
                  </a:lnTo>
                  <a:lnTo>
                    <a:pt x="2017" y="44"/>
                  </a:lnTo>
                  <a:lnTo>
                    <a:pt x="2054" y="67"/>
                  </a:lnTo>
                  <a:lnTo>
                    <a:pt x="2087" y="94"/>
                  </a:lnTo>
                  <a:lnTo>
                    <a:pt x="2117" y="125"/>
                  </a:lnTo>
                  <a:lnTo>
                    <a:pt x="2144" y="159"/>
                  </a:lnTo>
                  <a:lnTo>
                    <a:pt x="2166" y="197"/>
                  </a:lnTo>
                  <a:lnTo>
                    <a:pt x="2183" y="237"/>
                  </a:lnTo>
                  <a:lnTo>
                    <a:pt x="2195" y="279"/>
                  </a:lnTo>
                  <a:lnTo>
                    <a:pt x="2268" y="304"/>
                  </a:lnTo>
                  <a:lnTo>
                    <a:pt x="2339" y="330"/>
                  </a:lnTo>
                  <a:lnTo>
                    <a:pt x="2408" y="362"/>
                  </a:lnTo>
                  <a:lnTo>
                    <a:pt x="2477" y="396"/>
                  </a:lnTo>
                  <a:lnTo>
                    <a:pt x="2516" y="375"/>
                  </a:lnTo>
                  <a:lnTo>
                    <a:pt x="2556" y="359"/>
                  </a:lnTo>
                  <a:lnTo>
                    <a:pt x="2598" y="348"/>
                  </a:lnTo>
                  <a:lnTo>
                    <a:pt x="2641" y="342"/>
                  </a:lnTo>
                  <a:lnTo>
                    <a:pt x="2684" y="342"/>
                  </a:lnTo>
                  <a:lnTo>
                    <a:pt x="2726" y="346"/>
                  </a:lnTo>
                  <a:lnTo>
                    <a:pt x="2769" y="356"/>
                  </a:lnTo>
                  <a:lnTo>
                    <a:pt x="2809" y="371"/>
                  </a:lnTo>
                  <a:lnTo>
                    <a:pt x="2848" y="390"/>
                  </a:lnTo>
                  <a:lnTo>
                    <a:pt x="2885" y="414"/>
                  </a:lnTo>
                  <a:lnTo>
                    <a:pt x="2919" y="445"/>
                  </a:lnTo>
                  <a:lnTo>
                    <a:pt x="3058" y="583"/>
                  </a:lnTo>
                  <a:lnTo>
                    <a:pt x="3088" y="617"/>
                  </a:lnTo>
                  <a:lnTo>
                    <a:pt x="3112" y="653"/>
                  </a:lnTo>
                  <a:lnTo>
                    <a:pt x="3132" y="693"/>
                  </a:lnTo>
                  <a:lnTo>
                    <a:pt x="3146" y="733"/>
                  </a:lnTo>
                  <a:lnTo>
                    <a:pt x="3156" y="776"/>
                  </a:lnTo>
                  <a:lnTo>
                    <a:pt x="3161" y="818"/>
                  </a:lnTo>
                  <a:lnTo>
                    <a:pt x="3160" y="862"/>
                  </a:lnTo>
                  <a:lnTo>
                    <a:pt x="3155" y="904"/>
                  </a:lnTo>
                  <a:lnTo>
                    <a:pt x="3143" y="946"/>
                  </a:lnTo>
                  <a:lnTo>
                    <a:pt x="3127" y="986"/>
                  </a:lnTo>
                  <a:lnTo>
                    <a:pt x="3106" y="1026"/>
                  </a:lnTo>
                  <a:lnTo>
                    <a:pt x="3141" y="1094"/>
                  </a:lnTo>
                  <a:lnTo>
                    <a:pt x="3172" y="1163"/>
                  </a:lnTo>
                  <a:lnTo>
                    <a:pt x="3199" y="1234"/>
                  </a:lnTo>
                  <a:lnTo>
                    <a:pt x="3223" y="1308"/>
                  </a:lnTo>
                  <a:lnTo>
                    <a:pt x="3265" y="1319"/>
                  </a:lnTo>
                  <a:lnTo>
                    <a:pt x="3305" y="1337"/>
                  </a:lnTo>
                  <a:lnTo>
                    <a:pt x="3343" y="1359"/>
                  </a:lnTo>
                  <a:lnTo>
                    <a:pt x="3377" y="1385"/>
                  </a:lnTo>
                  <a:lnTo>
                    <a:pt x="3407" y="1415"/>
                  </a:lnTo>
                  <a:lnTo>
                    <a:pt x="3434" y="1448"/>
                  </a:lnTo>
                  <a:lnTo>
                    <a:pt x="3457" y="1485"/>
                  </a:lnTo>
                  <a:lnTo>
                    <a:pt x="3475" y="1525"/>
                  </a:lnTo>
                  <a:lnTo>
                    <a:pt x="3489" y="1566"/>
                  </a:lnTo>
                  <a:lnTo>
                    <a:pt x="3498" y="1610"/>
                  </a:lnTo>
                  <a:lnTo>
                    <a:pt x="3501" y="1654"/>
                  </a:lnTo>
                  <a:lnTo>
                    <a:pt x="3501" y="1851"/>
                  </a:lnTo>
                  <a:lnTo>
                    <a:pt x="3498" y="1896"/>
                  </a:lnTo>
                  <a:lnTo>
                    <a:pt x="3489" y="1939"/>
                  </a:lnTo>
                  <a:lnTo>
                    <a:pt x="3475" y="1981"/>
                  </a:lnTo>
                  <a:lnTo>
                    <a:pt x="3457" y="2020"/>
                  </a:lnTo>
                  <a:lnTo>
                    <a:pt x="3434" y="2056"/>
                  </a:lnTo>
                  <a:lnTo>
                    <a:pt x="3407" y="2089"/>
                  </a:lnTo>
                  <a:lnTo>
                    <a:pt x="3377" y="2120"/>
                  </a:lnTo>
                  <a:lnTo>
                    <a:pt x="3343" y="2146"/>
                  </a:lnTo>
                  <a:lnTo>
                    <a:pt x="3305" y="2168"/>
                  </a:lnTo>
                  <a:lnTo>
                    <a:pt x="3265" y="2185"/>
                  </a:lnTo>
                  <a:lnTo>
                    <a:pt x="3223" y="2198"/>
                  </a:lnTo>
                  <a:lnTo>
                    <a:pt x="3199" y="2270"/>
                  </a:lnTo>
                  <a:lnTo>
                    <a:pt x="3172" y="2341"/>
                  </a:lnTo>
                  <a:lnTo>
                    <a:pt x="3141" y="2412"/>
                  </a:lnTo>
                  <a:lnTo>
                    <a:pt x="3106" y="2480"/>
                  </a:lnTo>
                  <a:lnTo>
                    <a:pt x="3127" y="2518"/>
                  </a:lnTo>
                  <a:lnTo>
                    <a:pt x="3143" y="2558"/>
                  </a:lnTo>
                  <a:lnTo>
                    <a:pt x="3155" y="2601"/>
                  </a:lnTo>
                  <a:lnTo>
                    <a:pt x="3160" y="2644"/>
                  </a:lnTo>
                  <a:lnTo>
                    <a:pt x="3161" y="2686"/>
                  </a:lnTo>
                  <a:lnTo>
                    <a:pt x="3156" y="2730"/>
                  </a:lnTo>
                  <a:lnTo>
                    <a:pt x="3146" y="2771"/>
                  </a:lnTo>
                  <a:lnTo>
                    <a:pt x="3132" y="2812"/>
                  </a:lnTo>
                  <a:lnTo>
                    <a:pt x="3112" y="2851"/>
                  </a:lnTo>
                  <a:lnTo>
                    <a:pt x="3088" y="2888"/>
                  </a:lnTo>
                  <a:lnTo>
                    <a:pt x="3058" y="2921"/>
                  </a:lnTo>
                  <a:lnTo>
                    <a:pt x="2919" y="3060"/>
                  </a:lnTo>
                  <a:lnTo>
                    <a:pt x="2885" y="3090"/>
                  </a:lnTo>
                  <a:lnTo>
                    <a:pt x="2848" y="3115"/>
                  </a:lnTo>
                  <a:lnTo>
                    <a:pt x="2809" y="3135"/>
                  </a:lnTo>
                  <a:lnTo>
                    <a:pt x="2769" y="3150"/>
                  </a:lnTo>
                  <a:lnTo>
                    <a:pt x="2726" y="3159"/>
                  </a:lnTo>
                  <a:lnTo>
                    <a:pt x="2684" y="3164"/>
                  </a:lnTo>
                  <a:lnTo>
                    <a:pt x="2641" y="3163"/>
                  </a:lnTo>
                  <a:lnTo>
                    <a:pt x="2598" y="3157"/>
                  </a:lnTo>
                  <a:lnTo>
                    <a:pt x="2556" y="3147"/>
                  </a:lnTo>
                  <a:lnTo>
                    <a:pt x="2516" y="3131"/>
                  </a:lnTo>
                  <a:lnTo>
                    <a:pt x="2477" y="3109"/>
                  </a:lnTo>
                  <a:lnTo>
                    <a:pt x="2408" y="3143"/>
                  </a:lnTo>
                  <a:lnTo>
                    <a:pt x="2339" y="3174"/>
                  </a:lnTo>
                  <a:lnTo>
                    <a:pt x="2268" y="3202"/>
                  </a:lnTo>
                  <a:lnTo>
                    <a:pt x="2195" y="3225"/>
                  </a:lnTo>
                  <a:lnTo>
                    <a:pt x="2183" y="3268"/>
                  </a:lnTo>
                  <a:lnTo>
                    <a:pt x="2166" y="3308"/>
                  </a:lnTo>
                  <a:lnTo>
                    <a:pt x="2144" y="3346"/>
                  </a:lnTo>
                  <a:lnTo>
                    <a:pt x="2117" y="3380"/>
                  </a:lnTo>
                  <a:lnTo>
                    <a:pt x="2087" y="3410"/>
                  </a:lnTo>
                  <a:lnTo>
                    <a:pt x="2054" y="3438"/>
                  </a:lnTo>
                  <a:lnTo>
                    <a:pt x="2017" y="3460"/>
                  </a:lnTo>
                  <a:lnTo>
                    <a:pt x="1979" y="3480"/>
                  </a:lnTo>
                  <a:lnTo>
                    <a:pt x="1938" y="3492"/>
                  </a:lnTo>
                  <a:lnTo>
                    <a:pt x="1894" y="3501"/>
                  </a:lnTo>
                  <a:lnTo>
                    <a:pt x="1848" y="3504"/>
                  </a:lnTo>
                  <a:lnTo>
                    <a:pt x="1653" y="3504"/>
                  </a:lnTo>
                  <a:lnTo>
                    <a:pt x="1607" y="3501"/>
                  </a:lnTo>
                  <a:lnTo>
                    <a:pt x="1563" y="3492"/>
                  </a:lnTo>
                  <a:lnTo>
                    <a:pt x="1522" y="3480"/>
                  </a:lnTo>
                  <a:lnTo>
                    <a:pt x="1484" y="3460"/>
                  </a:lnTo>
                  <a:lnTo>
                    <a:pt x="1446" y="3438"/>
                  </a:lnTo>
                  <a:lnTo>
                    <a:pt x="1414" y="3410"/>
                  </a:lnTo>
                  <a:lnTo>
                    <a:pt x="1384" y="3380"/>
                  </a:lnTo>
                  <a:lnTo>
                    <a:pt x="1357" y="3346"/>
                  </a:lnTo>
                  <a:lnTo>
                    <a:pt x="1335" y="3308"/>
                  </a:lnTo>
                  <a:lnTo>
                    <a:pt x="1318" y="3268"/>
                  </a:lnTo>
                  <a:lnTo>
                    <a:pt x="1306" y="3225"/>
                  </a:lnTo>
                  <a:lnTo>
                    <a:pt x="1233" y="3202"/>
                  </a:lnTo>
                  <a:lnTo>
                    <a:pt x="1162" y="3174"/>
                  </a:lnTo>
                  <a:lnTo>
                    <a:pt x="1093" y="3143"/>
                  </a:lnTo>
                  <a:lnTo>
                    <a:pt x="1023" y="3109"/>
                  </a:lnTo>
                  <a:lnTo>
                    <a:pt x="985" y="3131"/>
                  </a:lnTo>
                  <a:lnTo>
                    <a:pt x="945" y="3147"/>
                  </a:lnTo>
                  <a:lnTo>
                    <a:pt x="903" y="3157"/>
                  </a:lnTo>
                  <a:lnTo>
                    <a:pt x="860" y="3163"/>
                  </a:lnTo>
                  <a:lnTo>
                    <a:pt x="817" y="3164"/>
                  </a:lnTo>
                  <a:lnTo>
                    <a:pt x="775" y="3159"/>
                  </a:lnTo>
                  <a:lnTo>
                    <a:pt x="732" y="3150"/>
                  </a:lnTo>
                  <a:lnTo>
                    <a:pt x="692" y="3135"/>
                  </a:lnTo>
                  <a:lnTo>
                    <a:pt x="653" y="3115"/>
                  </a:lnTo>
                  <a:lnTo>
                    <a:pt x="616" y="3090"/>
                  </a:lnTo>
                  <a:lnTo>
                    <a:pt x="582" y="3060"/>
                  </a:lnTo>
                  <a:lnTo>
                    <a:pt x="443" y="2921"/>
                  </a:lnTo>
                  <a:lnTo>
                    <a:pt x="413" y="2888"/>
                  </a:lnTo>
                  <a:lnTo>
                    <a:pt x="389" y="2851"/>
                  </a:lnTo>
                  <a:lnTo>
                    <a:pt x="369" y="2812"/>
                  </a:lnTo>
                  <a:lnTo>
                    <a:pt x="355" y="2771"/>
                  </a:lnTo>
                  <a:lnTo>
                    <a:pt x="345" y="2730"/>
                  </a:lnTo>
                  <a:lnTo>
                    <a:pt x="340" y="2686"/>
                  </a:lnTo>
                  <a:lnTo>
                    <a:pt x="341" y="2644"/>
                  </a:lnTo>
                  <a:lnTo>
                    <a:pt x="346" y="2601"/>
                  </a:lnTo>
                  <a:lnTo>
                    <a:pt x="358" y="2558"/>
                  </a:lnTo>
                  <a:lnTo>
                    <a:pt x="374" y="2518"/>
                  </a:lnTo>
                  <a:lnTo>
                    <a:pt x="395" y="2480"/>
                  </a:lnTo>
                  <a:lnTo>
                    <a:pt x="360" y="2412"/>
                  </a:lnTo>
                  <a:lnTo>
                    <a:pt x="329" y="2341"/>
                  </a:lnTo>
                  <a:lnTo>
                    <a:pt x="302" y="2270"/>
                  </a:lnTo>
                  <a:lnTo>
                    <a:pt x="278" y="2198"/>
                  </a:lnTo>
                  <a:lnTo>
                    <a:pt x="236" y="2185"/>
                  </a:lnTo>
                  <a:lnTo>
                    <a:pt x="196" y="2168"/>
                  </a:lnTo>
                  <a:lnTo>
                    <a:pt x="158" y="2146"/>
                  </a:lnTo>
                  <a:lnTo>
                    <a:pt x="124" y="2120"/>
                  </a:lnTo>
                  <a:lnTo>
                    <a:pt x="93" y="2089"/>
                  </a:lnTo>
                  <a:lnTo>
                    <a:pt x="67" y="2056"/>
                  </a:lnTo>
                  <a:lnTo>
                    <a:pt x="44" y="2020"/>
                  </a:lnTo>
                  <a:lnTo>
                    <a:pt x="25" y="1981"/>
                  </a:lnTo>
                  <a:lnTo>
                    <a:pt x="12" y="1939"/>
                  </a:lnTo>
                  <a:lnTo>
                    <a:pt x="3" y="1896"/>
                  </a:lnTo>
                  <a:lnTo>
                    <a:pt x="0" y="1851"/>
                  </a:lnTo>
                  <a:lnTo>
                    <a:pt x="0" y="1654"/>
                  </a:lnTo>
                  <a:lnTo>
                    <a:pt x="3" y="1610"/>
                  </a:lnTo>
                  <a:lnTo>
                    <a:pt x="12" y="1566"/>
                  </a:lnTo>
                  <a:lnTo>
                    <a:pt x="25" y="1525"/>
                  </a:lnTo>
                  <a:lnTo>
                    <a:pt x="44" y="1485"/>
                  </a:lnTo>
                  <a:lnTo>
                    <a:pt x="67" y="1448"/>
                  </a:lnTo>
                  <a:lnTo>
                    <a:pt x="93" y="1415"/>
                  </a:lnTo>
                  <a:lnTo>
                    <a:pt x="124" y="1385"/>
                  </a:lnTo>
                  <a:lnTo>
                    <a:pt x="158" y="1359"/>
                  </a:lnTo>
                  <a:lnTo>
                    <a:pt x="196" y="1337"/>
                  </a:lnTo>
                  <a:lnTo>
                    <a:pt x="236" y="1319"/>
                  </a:lnTo>
                  <a:lnTo>
                    <a:pt x="278" y="1308"/>
                  </a:lnTo>
                  <a:lnTo>
                    <a:pt x="302" y="1234"/>
                  </a:lnTo>
                  <a:lnTo>
                    <a:pt x="329" y="1163"/>
                  </a:lnTo>
                  <a:lnTo>
                    <a:pt x="360" y="1094"/>
                  </a:lnTo>
                  <a:lnTo>
                    <a:pt x="395" y="1026"/>
                  </a:lnTo>
                  <a:lnTo>
                    <a:pt x="374" y="986"/>
                  </a:lnTo>
                  <a:lnTo>
                    <a:pt x="358" y="946"/>
                  </a:lnTo>
                  <a:lnTo>
                    <a:pt x="346" y="904"/>
                  </a:lnTo>
                  <a:lnTo>
                    <a:pt x="341" y="862"/>
                  </a:lnTo>
                  <a:lnTo>
                    <a:pt x="340" y="818"/>
                  </a:lnTo>
                  <a:lnTo>
                    <a:pt x="345" y="776"/>
                  </a:lnTo>
                  <a:lnTo>
                    <a:pt x="355" y="733"/>
                  </a:lnTo>
                  <a:lnTo>
                    <a:pt x="369" y="693"/>
                  </a:lnTo>
                  <a:lnTo>
                    <a:pt x="389" y="653"/>
                  </a:lnTo>
                  <a:lnTo>
                    <a:pt x="413" y="617"/>
                  </a:lnTo>
                  <a:lnTo>
                    <a:pt x="443" y="583"/>
                  </a:lnTo>
                  <a:lnTo>
                    <a:pt x="582" y="445"/>
                  </a:lnTo>
                  <a:lnTo>
                    <a:pt x="616" y="414"/>
                  </a:lnTo>
                  <a:lnTo>
                    <a:pt x="653" y="390"/>
                  </a:lnTo>
                  <a:lnTo>
                    <a:pt x="692" y="371"/>
                  </a:lnTo>
                  <a:lnTo>
                    <a:pt x="732" y="356"/>
                  </a:lnTo>
                  <a:lnTo>
                    <a:pt x="775" y="346"/>
                  </a:lnTo>
                  <a:lnTo>
                    <a:pt x="817" y="342"/>
                  </a:lnTo>
                  <a:lnTo>
                    <a:pt x="860" y="342"/>
                  </a:lnTo>
                  <a:lnTo>
                    <a:pt x="903" y="348"/>
                  </a:lnTo>
                  <a:lnTo>
                    <a:pt x="945" y="359"/>
                  </a:lnTo>
                  <a:lnTo>
                    <a:pt x="985" y="375"/>
                  </a:lnTo>
                  <a:lnTo>
                    <a:pt x="1023" y="396"/>
                  </a:lnTo>
                  <a:lnTo>
                    <a:pt x="1093" y="362"/>
                  </a:lnTo>
                  <a:lnTo>
                    <a:pt x="1162" y="330"/>
                  </a:lnTo>
                  <a:lnTo>
                    <a:pt x="1233" y="304"/>
                  </a:lnTo>
                  <a:lnTo>
                    <a:pt x="1306" y="279"/>
                  </a:lnTo>
                  <a:lnTo>
                    <a:pt x="1318" y="237"/>
                  </a:lnTo>
                  <a:lnTo>
                    <a:pt x="1335" y="197"/>
                  </a:lnTo>
                  <a:lnTo>
                    <a:pt x="1357" y="159"/>
                  </a:lnTo>
                  <a:lnTo>
                    <a:pt x="1384" y="125"/>
                  </a:lnTo>
                  <a:lnTo>
                    <a:pt x="1414" y="94"/>
                  </a:lnTo>
                  <a:lnTo>
                    <a:pt x="1446" y="67"/>
                  </a:lnTo>
                  <a:lnTo>
                    <a:pt x="1484" y="44"/>
                  </a:lnTo>
                  <a:lnTo>
                    <a:pt x="1522" y="26"/>
                  </a:lnTo>
                  <a:lnTo>
                    <a:pt x="1563" y="12"/>
                  </a:lnTo>
                  <a:lnTo>
                    <a:pt x="1607" y="4"/>
                  </a:lnTo>
                  <a:lnTo>
                    <a:pt x="1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444"/>
            <p:cNvSpPr>
              <a:spLocks noEditPoints="1"/>
            </p:cNvSpPr>
            <p:nvPr/>
          </p:nvSpPr>
          <p:spPr bwMode="auto">
            <a:xfrm>
              <a:off x="1679576" y="4314825"/>
              <a:ext cx="393700" cy="393700"/>
            </a:xfrm>
            <a:custGeom>
              <a:avLst/>
              <a:gdLst>
                <a:gd name="T0" fmla="*/ 1068 w 2477"/>
                <a:gd name="T1" fmla="*/ 152 h 2477"/>
                <a:gd name="T2" fmla="*/ 830 w 2477"/>
                <a:gd name="T3" fmla="*/ 218 h 2477"/>
                <a:gd name="T4" fmla="*/ 617 w 2477"/>
                <a:gd name="T5" fmla="*/ 333 h 2477"/>
                <a:gd name="T6" fmla="*/ 434 w 2477"/>
                <a:gd name="T7" fmla="*/ 490 h 2477"/>
                <a:gd name="T8" fmla="*/ 290 w 2477"/>
                <a:gd name="T9" fmla="*/ 684 h 2477"/>
                <a:gd name="T10" fmla="*/ 192 w 2477"/>
                <a:gd name="T11" fmla="*/ 907 h 2477"/>
                <a:gd name="T12" fmla="*/ 144 w 2477"/>
                <a:gd name="T13" fmla="*/ 1153 h 2477"/>
                <a:gd name="T14" fmla="*/ 153 w 2477"/>
                <a:gd name="T15" fmla="*/ 1408 h 2477"/>
                <a:gd name="T16" fmla="*/ 219 w 2477"/>
                <a:gd name="T17" fmla="*/ 1647 h 2477"/>
                <a:gd name="T18" fmla="*/ 334 w 2477"/>
                <a:gd name="T19" fmla="*/ 1860 h 2477"/>
                <a:gd name="T20" fmla="*/ 491 w 2477"/>
                <a:gd name="T21" fmla="*/ 2043 h 2477"/>
                <a:gd name="T22" fmla="*/ 685 w 2477"/>
                <a:gd name="T23" fmla="*/ 2187 h 2477"/>
                <a:gd name="T24" fmla="*/ 907 w 2477"/>
                <a:gd name="T25" fmla="*/ 2287 h 2477"/>
                <a:gd name="T26" fmla="*/ 1152 w 2477"/>
                <a:gd name="T27" fmla="*/ 2334 h 2477"/>
                <a:gd name="T28" fmla="*/ 1409 w 2477"/>
                <a:gd name="T29" fmla="*/ 2324 h 2477"/>
                <a:gd name="T30" fmla="*/ 1647 w 2477"/>
                <a:gd name="T31" fmla="*/ 2259 h 2477"/>
                <a:gd name="T32" fmla="*/ 1860 w 2477"/>
                <a:gd name="T33" fmla="*/ 2143 h 2477"/>
                <a:gd name="T34" fmla="*/ 2043 w 2477"/>
                <a:gd name="T35" fmla="*/ 1986 h 2477"/>
                <a:gd name="T36" fmla="*/ 2187 w 2477"/>
                <a:gd name="T37" fmla="*/ 1792 h 2477"/>
                <a:gd name="T38" fmla="*/ 2285 w 2477"/>
                <a:gd name="T39" fmla="*/ 1570 h 2477"/>
                <a:gd name="T40" fmla="*/ 2333 w 2477"/>
                <a:gd name="T41" fmla="*/ 1324 h 2477"/>
                <a:gd name="T42" fmla="*/ 2324 w 2477"/>
                <a:gd name="T43" fmla="*/ 1069 h 2477"/>
                <a:gd name="T44" fmla="*/ 2258 w 2477"/>
                <a:gd name="T45" fmla="*/ 830 h 2477"/>
                <a:gd name="T46" fmla="*/ 2143 w 2477"/>
                <a:gd name="T47" fmla="*/ 616 h 2477"/>
                <a:gd name="T48" fmla="*/ 1986 w 2477"/>
                <a:gd name="T49" fmla="*/ 434 h 2477"/>
                <a:gd name="T50" fmla="*/ 1792 w 2477"/>
                <a:gd name="T51" fmla="*/ 289 h 2477"/>
                <a:gd name="T52" fmla="*/ 1570 w 2477"/>
                <a:gd name="T53" fmla="*/ 191 h 2477"/>
                <a:gd name="T54" fmla="*/ 1325 w 2477"/>
                <a:gd name="T55" fmla="*/ 143 h 2477"/>
                <a:gd name="T56" fmla="*/ 1331 w 2477"/>
                <a:gd name="T57" fmla="*/ 3 h 2477"/>
                <a:gd name="T58" fmla="*/ 1596 w 2477"/>
                <a:gd name="T59" fmla="*/ 52 h 2477"/>
                <a:gd name="T60" fmla="*/ 1838 w 2477"/>
                <a:gd name="T61" fmla="*/ 154 h 2477"/>
                <a:gd name="T62" fmla="*/ 2050 w 2477"/>
                <a:gd name="T63" fmla="*/ 304 h 2477"/>
                <a:gd name="T64" fmla="*/ 2227 w 2477"/>
                <a:gd name="T65" fmla="*/ 494 h 2477"/>
                <a:gd name="T66" fmla="*/ 2361 w 2477"/>
                <a:gd name="T67" fmla="*/ 717 h 2477"/>
                <a:gd name="T68" fmla="*/ 2446 w 2477"/>
                <a:gd name="T69" fmla="*/ 967 h 2477"/>
                <a:gd name="T70" fmla="*/ 2477 w 2477"/>
                <a:gd name="T71" fmla="*/ 1238 h 2477"/>
                <a:gd name="T72" fmla="*/ 2446 w 2477"/>
                <a:gd name="T73" fmla="*/ 1509 h 2477"/>
                <a:gd name="T74" fmla="*/ 2361 w 2477"/>
                <a:gd name="T75" fmla="*/ 1760 h 2477"/>
                <a:gd name="T76" fmla="*/ 2227 w 2477"/>
                <a:gd name="T77" fmla="*/ 1984 h 2477"/>
                <a:gd name="T78" fmla="*/ 2050 w 2477"/>
                <a:gd name="T79" fmla="*/ 2173 h 2477"/>
                <a:gd name="T80" fmla="*/ 1838 w 2477"/>
                <a:gd name="T81" fmla="*/ 2322 h 2477"/>
                <a:gd name="T82" fmla="*/ 1596 w 2477"/>
                <a:gd name="T83" fmla="*/ 2424 h 2477"/>
                <a:gd name="T84" fmla="*/ 1331 w 2477"/>
                <a:gd name="T85" fmla="*/ 2474 h 2477"/>
                <a:gd name="T86" fmla="*/ 1056 w 2477"/>
                <a:gd name="T87" fmla="*/ 2464 h 2477"/>
                <a:gd name="T88" fmla="*/ 797 w 2477"/>
                <a:gd name="T89" fmla="*/ 2396 h 2477"/>
                <a:gd name="T90" fmla="*/ 565 w 2477"/>
                <a:gd name="T91" fmla="*/ 2277 h 2477"/>
                <a:gd name="T92" fmla="*/ 364 w 2477"/>
                <a:gd name="T93" fmla="*/ 2114 h 2477"/>
                <a:gd name="T94" fmla="*/ 200 w 2477"/>
                <a:gd name="T95" fmla="*/ 1913 h 2477"/>
                <a:gd name="T96" fmla="*/ 82 w 2477"/>
                <a:gd name="T97" fmla="*/ 1680 h 2477"/>
                <a:gd name="T98" fmla="*/ 14 w 2477"/>
                <a:gd name="T99" fmla="*/ 1421 h 2477"/>
                <a:gd name="T100" fmla="*/ 4 w 2477"/>
                <a:gd name="T101" fmla="*/ 1146 h 2477"/>
                <a:gd name="T102" fmla="*/ 53 w 2477"/>
                <a:gd name="T103" fmla="*/ 881 h 2477"/>
                <a:gd name="T104" fmla="*/ 155 w 2477"/>
                <a:gd name="T105" fmla="*/ 639 h 2477"/>
                <a:gd name="T106" fmla="*/ 304 w 2477"/>
                <a:gd name="T107" fmla="*/ 427 h 2477"/>
                <a:gd name="T108" fmla="*/ 494 w 2477"/>
                <a:gd name="T109" fmla="*/ 249 h 2477"/>
                <a:gd name="T110" fmla="*/ 717 w 2477"/>
                <a:gd name="T111" fmla="*/ 115 h 2477"/>
                <a:gd name="T112" fmla="*/ 967 w 2477"/>
                <a:gd name="T113" fmla="*/ 30 h 2477"/>
                <a:gd name="T114" fmla="*/ 1238 w 2477"/>
                <a:gd name="T115" fmla="*/ 0 h 2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7" h="2477">
                  <a:moveTo>
                    <a:pt x="1238" y="139"/>
                  </a:moveTo>
                  <a:lnTo>
                    <a:pt x="1152" y="143"/>
                  </a:lnTo>
                  <a:lnTo>
                    <a:pt x="1068" y="152"/>
                  </a:lnTo>
                  <a:lnTo>
                    <a:pt x="987" y="168"/>
                  </a:lnTo>
                  <a:lnTo>
                    <a:pt x="907" y="191"/>
                  </a:lnTo>
                  <a:lnTo>
                    <a:pt x="830" y="218"/>
                  </a:lnTo>
                  <a:lnTo>
                    <a:pt x="756" y="251"/>
                  </a:lnTo>
                  <a:lnTo>
                    <a:pt x="685" y="289"/>
                  </a:lnTo>
                  <a:lnTo>
                    <a:pt x="617" y="333"/>
                  </a:lnTo>
                  <a:lnTo>
                    <a:pt x="552" y="381"/>
                  </a:lnTo>
                  <a:lnTo>
                    <a:pt x="491" y="434"/>
                  </a:lnTo>
                  <a:lnTo>
                    <a:pt x="434" y="490"/>
                  </a:lnTo>
                  <a:lnTo>
                    <a:pt x="382" y="551"/>
                  </a:lnTo>
                  <a:lnTo>
                    <a:pt x="334" y="616"/>
                  </a:lnTo>
                  <a:lnTo>
                    <a:pt x="290" y="684"/>
                  </a:lnTo>
                  <a:lnTo>
                    <a:pt x="252" y="755"/>
                  </a:lnTo>
                  <a:lnTo>
                    <a:pt x="219" y="830"/>
                  </a:lnTo>
                  <a:lnTo>
                    <a:pt x="192" y="907"/>
                  </a:lnTo>
                  <a:lnTo>
                    <a:pt x="169" y="987"/>
                  </a:lnTo>
                  <a:lnTo>
                    <a:pt x="153" y="1069"/>
                  </a:lnTo>
                  <a:lnTo>
                    <a:pt x="144" y="1153"/>
                  </a:lnTo>
                  <a:lnTo>
                    <a:pt x="141" y="1238"/>
                  </a:lnTo>
                  <a:lnTo>
                    <a:pt x="144" y="1324"/>
                  </a:lnTo>
                  <a:lnTo>
                    <a:pt x="153" y="1408"/>
                  </a:lnTo>
                  <a:lnTo>
                    <a:pt x="169" y="1490"/>
                  </a:lnTo>
                  <a:lnTo>
                    <a:pt x="192" y="1570"/>
                  </a:lnTo>
                  <a:lnTo>
                    <a:pt x="219" y="1647"/>
                  </a:lnTo>
                  <a:lnTo>
                    <a:pt x="252" y="1721"/>
                  </a:lnTo>
                  <a:lnTo>
                    <a:pt x="290" y="1792"/>
                  </a:lnTo>
                  <a:lnTo>
                    <a:pt x="334" y="1860"/>
                  </a:lnTo>
                  <a:lnTo>
                    <a:pt x="382" y="1925"/>
                  </a:lnTo>
                  <a:lnTo>
                    <a:pt x="434" y="1986"/>
                  </a:lnTo>
                  <a:lnTo>
                    <a:pt x="491" y="2043"/>
                  </a:lnTo>
                  <a:lnTo>
                    <a:pt x="552" y="2095"/>
                  </a:lnTo>
                  <a:lnTo>
                    <a:pt x="617" y="2143"/>
                  </a:lnTo>
                  <a:lnTo>
                    <a:pt x="685" y="2187"/>
                  </a:lnTo>
                  <a:lnTo>
                    <a:pt x="756" y="2225"/>
                  </a:lnTo>
                  <a:lnTo>
                    <a:pt x="830" y="2259"/>
                  </a:lnTo>
                  <a:lnTo>
                    <a:pt x="907" y="2287"/>
                  </a:lnTo>
                  <a:lnTo>
                    <a:pt x="987" y="2308"/>
                  </a:lnTo>
                  <a:lnTo>
                    <a:pt x="1068" y="2324"/>
                  </a:lnTo>
                  <a:lnTo>
                    <a:pt x="1152" y="2334"/>
                  </a:lnTo>
                  <a:lnTo>
                    <a:pt x="1238" y="2338"/>
                  </a:lnTo>
                  <a:lnTo>
                    <a:pt x="1325" y="2334"/>
                  </a:lnTo>
                  <a:lnTo>
                    <a:pt x="1409" y="2324"/>
                  </a:lnTo>
                  <a:lnTo>
                    <a:pt x="1490" y="2308"/>
                  </a:lnTo>
                  <a:lnTo>
                    <a:pt x="1570" y="2287"/>
                  </a:lnTo>
                  <a:lnTo>
                    <a:pt x="1647" y="2259"/>
                  </a:lnTo>
                  <a:lnTo>
                    <a:pt x="1721" y="2225"/>
                  </a:lnTo>
                  <a:lnTo>
                    <a:pt x="1792" y="2187"/>
                  </a:lnTo>
                  <a:lnTo>
                    <a:pt x="1860" y="2143"/>
                  </a:lnTo>
                  <a:lnTo>
                    <a:pt x="1925" y="2095"/>
                  </a:lnTo>
                  <a:lnTo>
                    <a:pt x="1986" y="2043"/>
                  </a:lnTo>
                  <a:lnTo>
                    <a:pt x="2043" y="1986"/>
                  </a:lnTo>
                  <a:lnTo>
                    <a:pt x="2095" y="1925"/>
                  </a:lnTo>
                  <a:lnTo>
                    <a:pt x="2143" y="1860"/>
                  </a:lnTo>
                  <a:lnTo>
                    <a:pt x="2187" y="1792"/>
                  </a:lnTo>
                  <a:lnTo>
                    <a:pt x="2225" y="1721"/>
                  </a:lnTo>
                  <a:lnTo>
                    <a:pt x="2258" y="1647"/>
                  </a:lnTo>
                  <a:lnTo>
                    <a:pt x="2285" y="1570"/>
                  </a:lnTo>
                  <a:lnTo>
                    <a:pt x="2308" y="1490"/>
                  </a:lnTo>
                  <a:lnTo>
                    <a:pt x="2324" y="1408"/>
                  </a:lnTo>
                  <a:lnTo>
                    <a:pt x="2333" y="1324"/>
                  </a:lnTo>
                  <a:lnTo>
                    <a:pt x="2336" y="1238"/>
                  </a:lnTo>
                  <a:lnTo>
                    <a:pt x="2333" y="1153"/>
                  </a:lnTo>
                  <a:lnTo>
                    <a:pt x="2324" y="1069"/>
                  </a:lnTo>
                  <a:lnTo>
                    <a:pt x="2308" y="987"/>
                  </a:lnTo>
                  <a:lnTo>
                    <a:pt x="2285" y="907"/>
                  </a:lnTo>
                  <a:lnTo>
                    <a:pt x="2258" y="830"/>
                  </a:lnTo>
                  <a:lnTo>
                    <a:pt x="2225" y="755"/>
                  </a:lnTo>
                  <a:lnTo>
                    <a:pt x="2187" y="684"/>
                  </a:lnTo>
                  <a:lnTo>
                    <a:pt x="2143" y="616"/>
                  </a:lnTo>
                  <a:lnTo>
                    <a:pt x="2095" y="551"/>
                  </a:lnTo>
                  <a:lnTo>
                    <a:pt x="2043" y="490"/>
                  </a:lnTo>
                  <a:lnTo>
                    <a:pt x="1986" y="434"/>
                  </a:lnTo>
                  <a:lnTo>
                    <a:pt x="1925" y="381"/>
                  </a:lnTo>
                  <a:lnTo>
                    <a:pt x="1860" y="333"/>
                  </a:lnTo>
                  <a:lnTo>
                    <a:pt x="1792" y="289"/>
                  </a:lnTo>
                  <a:lnTo>
                    <a:pt x="1721" y="251"/>
                  </a:lnTo>
                  <a:lnTo>
                    <a:pt x="1647" y="218"/>
                  </a:lnTo>
                  <a:lnTo>
                    <a:pt x="1570" y="191"/>
                  </a:lnTo>
                  <a:lnTo>
                    <a:pt x="1490" y="168"/>
                  </a:lnTo>
                  <a:lnTo>
                    <a:pt x="1409" y="152"/>
                  </a:lnTo>
                  <a:lnTo>
                    <a:pt x="1325" y="143"/>
                  </a:lnTo>
                  <a:lnTo>
                    <a:pt x="1238" y="139"/>
                  </a:lnTo>
                  <a:close/>
                  <a:moveTo>
                    <a:pt x="1238" y="0"/>
                  </a:moveTo>
                  <a:lnTo>
                    <a:pt x="1331" y="3"/>
                  </a:lnTo>
                  <a:lnTo>
                    <a:pt x="1421" y="13"/>
                  </a:lnTo>
                  <a:lnTo>
                    <a:pt x="1509" y="30"/>
                  </a:lnTo>
                  <a:lnTo>
                    <a:pt x="1596" y="52"/>
                  </a:lnTo>
                  <a:lnTo>
                    <a:pt x="1680" y="81"/>
                  </a:lnTo>
                  <a:lnTo>
                    <a:pt x="1760" y="115"/>
                  </a:lnTo>
                  <a:lnTo>
                    <a:pt x="1838" y="154"/>
                  </a:lnTo>
                  <a:lnTo>
                    <a:pt x="1912" y="200"/>
                  </a:lnTo>
                  <a:lnTo>
                    <a:pt x="1982" y="249"/>
                  </a:lnTo>
                  <a:lnTo>
                    <a:pt x="2050" y="304"/>
                  </a:lnTo>
                  <a:lnTo>
                    <a:pt x="2113" y="363"/>
                  </a:lnTo>
                  <a:lnTo>
                    <a:pt x="2173" y="427"/>
                  </a:lnTo>
                  <a:lnTo>
                    <a:pt x="2227" y="494"/>
                  </a:lnTo>
                  <a:lnTo>
                    <a:pt x="2277" y="565"/>
                  </a:lnTo>
                  <a:lnTo>
                    <a:pt x="2322" y="639"/>
                  </a:lnTo>
                  <a:lnTo>
                    <a:pt x="2361" y="717"/>
                  </a:lnTo>
                  <a:lnTo>
                    <a:pt x="2395" y="798"/>
                  </a:lnTo>
                  <a:lnTo>
                    <a:pt x="2424" y="881"/>
                  </a:lnTo>
                  <a:lnTo>
                    <a:pt x="2446" y="967"/>
                  </a:lnTo>
                  <a:lnTo>
                    <a:pt x="2463" y="1055"/>
                  </a:lnTo>
                  <a:lnTo>
                    <a:pt x="2472" y="1146"/>
                  </a:lnTo>
                  <a:lnTo>
                    <a:pt x="2477" y="1238"/>
                  </a:lnTo>
                  <a:lnTo>
                    <a:pt x="2472" y="1331"/>
                  </a:lnTo>
                  <a:lnTo>
                    <a:pt x="2463" y="1421"/>
                  </a:lnTo>
                  <a:lnTo>
                    <a:pt x="2446" y="1509"/>
                  </a:lnTo>
                  <a:lnTo>
                    <a:pt x="2424" y="1596"/>
                  </a:lnTo>
                  <a:lnTo>
                    <a:pt x="2395" y="1680"/>
                  </a:lnTo>
                  <a:lnTo>
                    <a:pt x="2361" y="1760"/>
                  </a:lnTo>
                  <a:lnTo>
                    <a:pt x="2322" y="1838"/>
                  </a:lnTo>
                  <a:lnTo>
                    <a:pt x="2277" y="1913"/>
                  </a:lnTo>
                  <a:lnTo>
                    <a:pt x="2227" y="1984"/>
                  </a:lnTo>
                  <a:lnTo>
                    <a:pt x="2173" y="2051"/>
                  </a:lnTo>
                  <a:lnTo>
                    <a:pt x="2113" y="2114"/>
                  </a:lnTo>
                  <a:lnTo>
                    <a:pt x="2050" y="2173"/>
                  </a:lnTo>
                  <a:lnTo>
                    <a:pt x="1982" y="2227"/>
                  </a:lnTo>
                  <a:lnTo>
                    <a:pt x="1912" y="2277"/>
                  </a:lnTo>
                  <a:lnTo>
                    <a:pt x="1838" y="2322"/>
                  </a:lnTo>
                  <a:lnTo>
                    <a:pt x="1760" y="2361"/>
                  </a:lnTo>
                  <a:lnTo>
                    <a:pt x="1680" y="2396"/>
                  </a:lnTo>
                  <a:lnTo>
                    <a:pt x="1596" y="2424"/>
                  </a:lnTo>
                  <a:lnTo>
                    <a:pt x="1509" y="2448"/>
                  </a:lnTo>
                  <a:lnTo>
                    <a:pt x="1421" y="2464"/>
                  </a:lnTo>
                  <a:lnTo>
                    <a:pt x="1331" y="2474"/>
                  </a:lnTo>
                  <a:lnTo>
                    <a:pt x="1238" y="2477"/>
                  </a:lnTo>
                  <a:lnTo>
                    <a:pt x="1146" y="2474"/>
                  </a:lnTo>
                  <a:lnTo>
                    <a:pt x="1056" y="2464"/>
                  </a:lnTo>
                  <a:lnTo>
                    <a:pt x="967" y="2448"/>
                  </a:lnTo>
                  <a:lnTo>
                    <a:pt x="881" y="2424"/>
                  </a:lnTo>
                  <a:lnTo>
                    <a:pt x="797" y="2396"/>
                  </a:lnTo>
                  <a:lnTo>
                    <a:pt x="717" y="2361"/>
                  </a:lnTo>
                  <a:lnTo>
                    <a:pt x="639" y="2322"/>
                  </a:lnTo>
                  <a:lnTo>
                    <a:pt x="565" y="2277"/>
                  </a:lnTo>
                  <a:lnTo>
                    <a:pt x="494" y="2227"/>
                  </a:lnTo>
                  <a:lnTo>
                    <a:pt x="426" y="2173"/>
                  </a:lnTo>
                  <a:lnTo>
                    <a:pt x="364" y="2114"/>
                  </a:lnTo>
                  <a:lnTo>
                    <a:pt x="304" y="2051"/>
                  </a:lnTo>
                  <a:lnTo>
                    <a:pt x="250" y="1984"/>
                  </a:lnTo>
                  <a:lnTo>
                    <a:pt x="200" y="1913"/>
                  </a:lnTo>
                  <a:lnTo>
                    <a:pt x="155" y="1838"/>
                  </a:lnTo>
                  <a:lnTo>
                    <a:pt x="116" y="1760"/>
                  </a:lnTo>
                  <a:lnTo>
                    <a:pt x="82" y="1680"/>
                  </a:lnTo>
                  <a:lnTo>
                    <a:pt x="53" y="1596"/>
                  </a:lnTo>
                  <a:lnTo>
                    <a:pt x="31" y="1509"/>
                  </a:lnTo>
                  <a:lnTo>
                    <a:pt x="14" y="1421"/>
                  </a:lnTo>
                  <a:lnTo>
                    <a:pt x="4" y="1331"/>
                  </a:lnTo>
                  <a:lnTo>
                    <a:pt x="0" y="1238"/>
                  </a:lnTo>
                  <a:lnTo>
                    <a:pt x="4" y="1146"/>
                  </a:lnTo>
                  <a:lnTo>
                    <a:pt x="14" y="1055"/>
                  </a:lnTo>
                  <a:lnTo>
                    <a:pt x="31" y="967"/>
                  </a:lnTo>
                  <a:lnTo>
                    <a:pt x="53" y="881"/>
                  </a:lnTo>
                  <a:lnTo>
                    <a:pt x="82" y="798"/>
                  </a:lnTo>
                  <a:lnTo>
                    <a:pt x="116" y="717"/>
                  </a:lnTo>
                  <a:lnTo>
                    <a:pt x="155" y="639"/>
                  </a:lnTo>
                  <a:lnTo>
                    <a:pt x="200" y="565"/>
                  </a:lnTo>
                  <a:lnTo>
                    <a:pt x="250" y="494"/>
                  </a:lnTo>
                  <a:lnTo>
                    <a:pt x="304" y="427"/>
                  </a:lnTo>
                  <a:lnTo>
                    <a:pt x="364" y="363"/>
                  </a:lnTo>
                  <a:lnTo>
                    <a:pt x="426" y="304"/>
                  </a:lnTo>
                  <a:lnTo>
                    <a:pt x="494" y="249"/>
                  </a:lnTo>
                  <a:lnTo>
                    <a:pt x="565" y="200"/>
                  </a:lnTo>
                  <a:lnTo>
                    <a:pt x="639" y="154"/>
                  </a:lnTo>
                  <a:lnTo>
                    <a:pt x="717" y="115"/>
                  </a:lnTo>
                  <a:lnTo>
                    <a:pt x="797" y="81"/>
                  </a:lnTo>
                  <a:lnTo>
                    <a:pt x="881" y="52"/>
                  </a:lnTo>
                  <a:lnTo>
                    <a:pt x="967" y="30"/>
                  </a:lnTo>
                  <a:lnTo>
                    <a:pt x="1056" y="13"/>
                  </a:lnTo>
                  <a:lnTo>
                    <a:pt x="1146" y="3"/>
                  </a:lnTo>
                  <a:lnTo>
                    <a:pt x="1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445"/>
            <p:cNvSpPr>
              <a:spLocks noEditPoints="1"/>
            </p:cNvSpPr>
            <p:nvPr/>
          </p:nvSpPr>
          <p:spPr bwMode="auto">
            <a:xfrm>
              <a:off x="1822451" y="4373563"/>
              <a:ext cx="107950" cy="149225"/>
            </a:xfrm>
            <a:custGeom>
              <a:avLst/>
              <a:gdLst>
                <a:gd name="T0" fmla="*/ 380 w 673"/>
                <a:gd name="T1" fmla="*/ 361 h 946"/>
                <a:gd name="T2" fmla="*/ 322 w 673"/>
                <a:gd name="T3" fmla="*/ 394 h 946"/>
                <a:gd name="T4" fmla="*/ 246 w 673"/>
                <a:gd name="T5" fmla="*/ 422 h 946"/>
                <a:gd name="T6" fmla="*/ 150 w 673"/>
                <a:gd name="T7" fmla="*/ 442 h 946"/>
                <a:gd name="T8" fmla="*/ 169 w 673"/>
                <a:gd name="T9" fmla="*/ 673 h 946"/>
                <a:gd name="T10" fmla="*/ 191 w 673"/>
                <a:gd name="T11" fmla="*/ 725 h 946"/>
                <a:gd name="T12" fmla="*/ 229 w 673"/>
                <a:gd name="T13" fmla="*/ 768 h 946"/>
                <a:gd name="T14" fmla="*/ 280 w 673"/>
                <a:gd name="T15" fmla="*/ 797 h 946"/>
                <a:gd name="T16" fmla="*/ 336 w 673"/>
                <a:gd name="T17" fmla="*/ 806 h 946"/>
                <a:gd name="T18" fmla="*/ 393 w 673"/>
                <a:gd name="T19" fmla="*/ 797 h 946"/>
                <a:gd name="T20" fmla="*/ 444 w 673"/>
                <a:gd name="T21" fmla="*/ 768 h 946"/>
                <a:gd name="T22" fmla="*/ 482 w 673"/>
                <a:gd name="T23" fmla="*/ 725 h 946"/>
                <a:gd name="T24" fmla="*/ 504 w 673"/>
                <a:gd name="T25" fmla="*/ 673 h 946"/>
                <a:gd name="T26" fmla="*/ 526 w 673"/>
                <a:gd name="T27" fmla="*/ 396 h 946"/>
                <a:gd name="T28" fmla="*/ 458 w 673"/>
                <a:gd name="T29" fmla="*/ 373 h 946"/>
                <a:gd name="T30" fmla="*/ 402 w 673"/>
                <a:gd name="T31" fmla="*/ 345 h 946"/>
                <a:gd name="T32" fmla="*/ 487 w 673"/>
                <a:gd name="T33" fmla="*/ 233 h 946"/>
                <a:gd name="T34" fmla="*/ 498 w 673"/>
                <a:gd name="T35" fmla="*/ 239 h 946"/>
                <a:gd name="T36" fmla="*/ 516 w 673"/>
                <a:gd name="T37" fmla="*/ 247 h 946"/>
                <a:gd name="T38" fmla="*/ 532 w 673"/>
                <a:gd name="T39" fmla="*/ 233 h 946"/>
                <a:gd name="T40" fmla="*/ 518 w 673"/>
                <a:gd name="T41" fmla="*/ 196 h 946"/>
                <a:gd name="T42" fmla="*/ 253 w 673"/>
                <a:gd name="T43" fmla="*/ 139 h 946"/>
                <a:gd name="T44" fmla="*/ 207 w 673"/>
                <a:gd name="T45" fmla="*/ 149 h 946"/>
                <a:gd name="T46" fmla="*/ 170 w 673"/>
                <a:gd name="T47" fmla="*/ 176 h 946"/>
                <a:gd name="T48" fmla="*/ 145 w 673"/>
                <a:gd name="T49" fmla="*/ 215 h 946"/>
                <a:gd name="T50" fmla="*/ 139 w 673"/>
                <a:gd name="T51" fmla="*/ 261 h 946"/>
                <a:gd name="T52" fmla="*/ 182 w 673"/>
                <a:gd name="T53" fmla="*/ 295 h 946"/>
                <a:gd name="T54" fmla="*/ 249 w 673"/>
                <a:gd name="T55" fmla="*/ 273 h 946"/>
                <a:gd name="T56" fmla="*/ 297 w 673"/>
                <a:gd name="T57" fmla="*/ 249 h 946"/>
                <a:gd name="T58" fmla="*/ 328 w 673"/>
                <a:gd name="T59" fmla="*/ 224 h 946"/>
                <a:gd name="T60" fmla="*/ 346 w 673"/>
                <a:gd name="T61" fmla="*/ 206 h 946"/>
                <a:gd name="T62" fmla="*/ 373 w 673"/>
                <a:gd name="T63" fmla="*/ 139 h 946"/>
                <a:gd name="T64" fmla="*/ 253 w 673"/>
                <a:gd name="T65" fmla="*/ 0 h 946"/>
                <a:gd name="T66" fmla="*/ 456 w 673"/>
                <a:gd name="T67" fmla="*/ 2 h 946"/>
                <a:gd name="T68" fmla="*/ 521 w 673"/>
                <a:gd name="T69" fmla="*/ 21 h 946"/>
                <a:gd name="T70" fmla="*/ 580 w 673"/>
                <a:gd name="T71" fmla="*/ 56 h 946"/>
                <a:gd name="T72" fmla="*/ 628 w 673"/>
                <a:gd name="T73" fmla="*/ 107 h 946"/>
                <a:gd name="T74" fmla="*/ 659 w 673"/>
                <a:gd name="T75" fmla="*/ 168 h 946"/>
                <a:gd name="T76" fmla="*/ 673 w 673"/>
                <a:gd name="T77" fmla="*/ 235 h 946"/>
                <a:gd name="T78" fmla="*/ 668 w 673"/>
                <a:gd name="T79" fmla="*/ 347 h 946"/>
                <a:gd name="T80" fmla="*/ 643 w 673"/>
                <a:gd name="T81" fmla="*/ 692 h 946"/>
                <a:gd name="T82" fmla="*/ 619 w 673"/>
                <a:gd name="T83" fmla="*/ 767 h 946"/>
                <a:gd name="T84" fmla="*/ 578 w 673"/>
                <a:gd name="T85" fmla="*/ 832 h 946"/>
                <a:gd name="T86" fmla="*/ 520 w 673"/>
                <a:gd name="T87" fmla="*/ 885 h 946"/>
                <a:gd name="T88" fmla="*/ 451 w 673"/>
                <a:gd name="T89" fmla="*/ 924 h 946"/>
                <a:gd name="T90" fmla="*/ 375 w 673"/>
                <a:gd name="T91" fmla="*/ 943 h 946"/>
                <a:gd name="T92" fmla="*/ 298 w 673"/>
                <a:gd name="T93" fmla="*/ 943 h 946"/>
                <a:gd name="T94" fmla="*/ 222 w 673"/>
                <a:gd name="T95" fmla="*/ 924 h 946"/>
                <a:gd name="T96" fmla="*/ 153 w 673"/>
                <a:gd name="T97" fmla="*/ 885 h 946"/>
                <a:gd name="T98" fmla="*/ 95 w 673"/>
                <a:gd name="T99" fmla="*/ 832 h 946"/>
                <a:gd name="T100" fmla="*/ 54 w 673"/>
                <a:gd name="T101" fmla="*/ 767 h 946"/>
                <a:gd name="T102" fmla="*/ 30 w 673"/>
                <a:gd name="T103" fmla="*/ 692 h 946"/>
                <a:gd name="T104" fmla="*/ 7 w 673"/>
                <a:gd name="T105" fmla="*/ 385 h 946"/>
                <a:gd name="T106" fmla="*/ 0 w 673"/>
                <a:gd name="T107" fmla="*/ 235 h 946"/>
                <a:gd name="T108" fmla="*/ 14 w 673"/>
                <a:gd name="T109" fmla="*/ 168 h 946"/>
                <a:gd name="T110" fmla="*/ 45 w 673"/>
                <a:gd name="T111" fmla="*/ 107 h 946"/>
                <a:gd name="T112" fmla="*/ 93 w 673"/>
                <a:gd name="T113" fmla="*/ 56 h 946"/>
                <a:gd name="T114" fmla="*/ 152 w 673"/>
                <a:gd name="T115" fmla="*/ 21 h 946"/>
                <a:gd name="T116" fmla="*/ 217 w 673"/>
                <a:gd name="T117" fmla="*/ 2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3" h="946">
                  <a:moveTo>
                    <a:pt x="402" y="345"/>
                  </a:moveTo>
                  <a:lnTo>
                    <a:pt x="380" y="361"/>
                  </a:lnTo>
                  <a:lnTo>
                    <a:pt x="352" y="378"/>
                  </a:lnTo>
                  <a:lnTo>
                    <a:pt x="322" y="394"/>
                  </a:lnTo>
                  <a:lnTo>
                    <a:pt x="285" y="410"/>
                  </a:lnTo>
                  <a:lnTo>
                    <a:pt x="246" y="422"/>
                  </a:lnTo>
                  <a:lnTo>
                    <a:pt x="200" y="434"/>
                  </a:lnTo>
                  <a:lnTo>
                    <a:pt x="150" y="442"/>
                  </a:lnTo>
                  <a:lnTo>
                    <a:pt x="164" y="645"/>
                  </a:lnTo>
                  <a:lnTo>
                    <a:pt x="169" y="673"/>
                  </a:lnTo>
                  <a:lnTo>
                    <a:pt x="177" y="701"/>
                  </a:lnTo>
                  <a:lnTo>
                    <a:pt x="191" y="725"/>
                  </a:lnTo>
                  <a:lnTo>
                    <a:pt x="208" y="749"/>
                  </a:lnTo>
                  <a:lnTo>
                    <a:pt x="229" y="768"/>
                  </a:lnTo>
                  <a:lnTo>
                    <a:pt x="254" y="785"/>
                  </a:lnTo>
                  <a:lnTo>
                    <a:pt x="280" y="797"/>
                  </a:lnTo>
                  <a:lnTo>
                    <a:pt x="308" y="804"/>
                  </a:lnTo>
                  <a:lnTo>
                    <a:pt x="336" y="806"/>
                  </a:lnTo>
                  <a:lnTo>
                    <a:pt x="365" y="804"/>
                  </a:lnTo>
                  <a:lnTo>
                    <a:pt x="393" y="797"/>
                  </a:lnTo>
                  <a:lnTo>
                    <a:pt x="419" y="785"/>
                  </a:lnTo>
                  <a:lnTo>
                    <a:pt x="444" y="768"/>
                  </a:lnTo>
                  <a:lnTo>
                    <a:pt x="465" y="749"/>
                  </a:lnTo>
                  <a:lnTo>
                    <a:pt x="482" y="725"/>
                  </a:lnTo>
                  <a:lnTo>
                    <a:pt x="496" y="701"/>
                  </a:lnTo>
                  <a:lnTo>
                    <a:pt x="504" y="673"/>
                  </a:lnTo>
                  <a:lnTo>
                    <a:pt x="509" y="645"/>
                  </a:lnTo>
                  <a:lnTo>
                    <a:pt x="526" y="396"/>
                  </a:lnTo>
                  <a:lnTo>
                    <a:pt x="488" y="385"/>
                  </a:lnTo>
                  <a:lnTo>
                    <a:pt x="458" y="373"/>
                  </a:lnTo>
                  <a:lnTo>
                    <a:pt x="434" y="363"/>
                  </a:lnTo>
                  <a:lnTo>
                    <a:pt x="402" y="345"/>
                  </a:lnTo>
                  <a:close/>
                  <a:moveTo>
                    <a:pt x="508" y="180"/>
                  </a:moveTo>
                  <a:lnTo>
                    <a:pt x="487" y="233"/>
                  </a:lnTo>
                  <a:lnTo>
                    <a:pt x="492" y="236"/>
                  </a:lnTo>
                  <a:lnTo>
                    <a:pt x="498" y="239"/>
                  </a:lnTo>
                  <a:lnTo>
                    <a:pt x="504" y="243"/>
                  </a:lnTo>
                  <a:lnTo>
                    <a:pt x="516" y="247"/>
                  </a:lnTo>
                  <a:lnTo>
                    <a:pt x="534" y="253"/>
                  </a:lnTo>
                  <a:lnTo>
                    <a:pt x="532" y="233"/>
                  </a:lnTo>
                  <a:lnTo>
                    <a:pt x="527" y="214"/>
                  </a:lnTo>
                  <a:lnTo>
                    <a:pt x="518" y="196"/>
                  </a:lnTo>
                  <a:lnTo>
                    <a:pt x="508" y="180"/>
                  </a:lnTo>
                  <a:close/>
                  <a:moveTo>
                    <a:pt x="253" y="139"/>
                  </a:moveTo>
                  <a:lnTo>
                    <a:pt x="229" y="143"/>
                  </a:lnTo>
                  <a:lnTo>
                    <a:pt x="207" y="149"/>
                  </a:lnTo>
                  <a:lnTo>
                    <a:pt x="187" y="161"/>
                  </a:lnTo>
                  <a:lnTo>
                    <a:pt x="170" y="176"/>
                  </a:lnTo>
                  <a:lnTo>
                    <a:pt x="155" y="195"/>
                  </a:lnTo>
                  <a:lnTo>
                    <a:pt x="145" y="215"/>
                  </a:lnTo>
                  <a:lnTo>
                    <a:pt x="140" y="237"/>
                  </a:lnTo>
                  <a:lnTo>
                    <a:pt x="139" y="261"/>
                  </a:lnTo>
                  <a:lnTo>
                    <a:pt x="142" y="303"/>
                  </a:lnTo>
                  <a:lnTo>
                    <a:pt x="182" y="295"/>
                  </a:lnTo>
                  <a:lnTo>
                    <a:pt x="218" y="285"/>
                  </a:lnTo>
                  <a:lnTo>
                    <a:pt x="249" y="273"/>
                  </a:lnTo>
                  <a:lnTo>
                    <a:pt x="275" y="261"/>
                  </a:lnTo>
                  <a:lnTo>
                    <a:pt x="297" y="249"/>
                  </a:lnTo>
                  <a:lnTo>
                    <a:pt x="314" y="236"/>
                  </a:lnTo>
                  <a:lnTo>
                    <a:pt x="328" y="224"/>
                  </a:lnTo>
                  <a:lnTo>
                    <a:pt x="339" y="214"/>
                  </a:lnTo>
                  <a:lnTo>
                    <a:pt x="346" y="206"/>
                  </a:lnTo>
                  <a:lnTo>
                    <a:pt x="350" y="200"/>
                  </a:lnTo>
                  <a:lnTo>
                    <a:pt x="373" y="139"/>
                  </a:lnTo>
                  <a:lnTo>
                    <a:pt x="253" y="139"/>
                  </a:lnTo>
                  <a:close/>
                  <a:moveTo>
                    <a:pt x="253" y="0"/>
                  </a:moveTo>
                  <a:lnTo>
                    <a:pt x="420" y="0"/>
                  </a:lnTo>
                  <a:lnTo>
                    <a:pt x="456" y="2"/>
                  </a:lnTo>
                  <a:lnTo>
                    <a:pt x="490" y="10"/>
                  </a:lnTo>
                  <a:lnTo>
                    <a:pt x="521" y="21"/>
                  </a:lnTo>
                  <a:lnTo>
                    <a:pt x="552" y="37"/>
                  </a:lnTo>
                  <a:lnTo>
                    <a:pt x="580" y="56"/>
                  </a:lnTo>
                  <a:lnTo>
                    <a:pt x="605" y="80"/>
                  </a:lnTo>
                  <a:lnTo>
                    <a:pt x="628" y="107"/>
                  </a:lnTo>
                  <a:lnTo>
                    <a:pt x="645" y="136"/>
                  </a:lnTo>
                  <a:lnTo>
                    <a:pt x="659" y="168"/>
                  </a:lnTo>
                  <a:lnTo>
                    <a:pt x="668" y="201"/>
                  </a:lnTo>
                  <a:lnTo>
                    <a:pt x="673" y="235"/>
                  </a:lnTo>
                  <a:lnTo>
                    <a:pt x="673" y="270"/>
                  </a:lnTo>
                  <a:lnTo>
                    <a:pt x="668" y="347"/>
                  </a:lnTo>
                  <a:lnTo>
                    <a:pt x="648" y="653"/>
                  </a:lnTo>
                  <a:lnTo>
                    <a:pt x="643" y="692"/>
                  </a:lnTo>
                  <a:lnTo>
                    <a:pt x="633" y="731"/>
                  </a:lnTo>
                  <a:lnTo>
                    <a:pt x="619" y="767"/>
                  </a:lnTo>
                  <a:lnTo>
                    <a:pt x="600" y="801"/>
                  </a:lnTo>
                  <a:lnTo>
                    <a:pt x="578" y="832"/>
                  </a:lnTo>
                  <a:lnTo>
                    <a:pt x="551" y="860"/>
                  </a:lnTo>
                  <a:lnTo>
                    <a:pt x="520" y="885"/>
                  </a:lnTo>
                  <a:lnTo>
                    <a:pt x="487" y="907"/>
                  </a:lnTo>
                  <a:lnTo>
                    <a:pt x="451" y="924"/>
                  </a:lnTo>
                  <a:lnTo>
                    <a:pt x="413" y="936"/>
                  </a:lnTo>
                  <a:lnTo>
                    <a:pt x="375" y="943"/>
                  </a:lnTo>
                  <a:lnTo>
                    <a:pt x="335" y="946"/>
                  </a:lnTo>
                  <a:lnTo>
                    <a:pt x="298" y="943"/>
                  </a:lnTo>
                  <a:lnTo>
                    <a:pt x="260" y="936"/>
                  </a:lnTo>
                  <a:lnTo>
                    <a:pt x="222" y="924"/>
                  </a:lnTo>
                  <a:lnTo>
                    <a:pt x="186" y="907"/>
                  </a:lnTo>
                  <a:lnTo>
                    <a:pt x="153" y="885"/>
                  </a:lnTo>
                  <a:lnTo>
                    <a:pt x="122" y="860"/>
                  </a:lnTo>
                  <a:lnTo>
                    <a:pt x="95" y="832"/>
                  </a:lnTo>
                  <a:lnTo>
                    <a:pt x="73" y="801"/>
                  </a:lnTo>
                  <a:lnTo>
                    <a:pt x="54" y="767"/>
                  </a:lnTo>
                  <a:lnTo>
                    <a:pt x="40" y="731"/>
                  </a:lnTo>
                  <a:lnTo>
                    <a:pt x="30" y="692"/>
                  </a:lnTo>
                  <a:lnTo>
                    <a:pt x="25" y="653"/>
                  </a:lnTo>
                  <a:lnTo>
                    <a:pt x="7" y="385"/>
                  </a:lnTo>
                  <a:lnTo>
                    <a:pt x="0" y="270"/>
                  </a:lnTo>
                  <a:lnTo>
                    <a:pt x="0" y="235"/>
                  </a:lnTo>
                  <a:lnTo>
                    <a:pt x="5" y="201"/>
                  </a:lnTo>
                  <a:lnTo>
                    <a:pt x="14" y="168"/>
                  </a:lnTo>
                  <a:lnTo>
                    <a:pt x="28" y="136"/>
                  </a:lnTo>
                  <a:lnTo>
                    <a:pt x="45" y="107"/>
                  </a:lnTo>
                  <a:lnTo>
                    <a:pt x="68" y="80"/>
                  </a:lnTo>
                  <a:lnTo>
                    <a:pt x="93" y="56"/>
                  </a:lnTo>
                  <a:lnTo>
                    <a:pt x="121" y="37"/>
                  </a:lnTo>
                  <a:lnTo>
                    <a:pt x="152" y="21"/>
                  </a:lnTo>
                  <a:lnTo>
                    <a:pt x="183" y="10"/>
                  </a:lnTo>
                  <a:lnTo>
                    <a:pt x="217" y="2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446"/>
            <p:cNvSpPr>
              <a:spLocks noEditPoints="1"/>
            </p:cNvSpPr>
            <p:nvPr/>
          </p:nvSpPr>
          <p:spPr bwMode="auto">
            <a:xfrm>
              <a:off x="1758951" y="4530725"/>
              <a:ext cx="234950" cy="98425"/>
            </a:xfrm>
            <a:custGeom>
              <a:avLst/>
              <a:gdLst>
                <a:gd name="T0" fmla="*/ 434 w 1479"/>
                <a:gd name="T1" fmla="*/ 141 h 622"/>
                <a:gd name="T2" fmla="*/ 360 w 1479"/>
                <a:gd name="T3" fmla="*/ 156 h 622"/>
                <a:gd name="T4" fmla="*/ 281 w 1479"/>
                <a:gd name="T5" fmla="*/ 195 h 622"/>
                <a:gd name="T6" fmla="*/ 215 w 1479"/>
                <a:gd name="T7" fmla="*/ 253 h 622"/>
                <a:gd name="T8" fmla="*/ 168 w 1479"/>
                <a:gd name="T9" fmla="*/ 326 h 622"/>
                <a:gd name="T10" fmla="*/ 140 w 1479"/>
                <a:gd name="T11" fmla="*/ 410 h 622"/>
                <a:gd name="T12" fmla="*/ 142 w 1479"/>
                <a:gd name="T13" fmla="*/ 442 h 622"/>
                <a:gd name="T14" fmla="*/ 153 w 1479"/>
                <a:gd name="T15" fmla="*/ 460 h 622"/>
                <a:gd name="T16" fmla="*/ 166 w 1479"/>
                <a:gd name="T17" fmla="*/ 472 h 622"/>
                <a:gd name="T18" fmla="*/ 187 w 1479"/>
                <a:gd name="T19" fmla="*/ 481 h 622"/>
                <a:gd name="T20" fmla="*/ 1278 w 1479"/>
                <a:gd name="T21" fmla="*/ 482 h 622"/>
                <a:gd name="T22" fmla="*/ 1304 w 1479"/>
                <a:gd name="T23" fmla="*/ 477 h 622"/>
                <a:gd name="T24" fmla="*/ 1321 w 1479"/>
                <a:gd name="T25" fmla="*/ 466 h 622"/>
                <a:gd name="T26" fmla="*/ 1331 w 1479"/>
                <a:gd name="T27" fmla="*/ 453 h 622"/>
                <a:gd name="T28" fmla="*/ 1340 w 1479"/>
                <a:gd name="T29" fmla="*/ 427 h 622"/>
                <a:gd name="T30" fmla="*/ 1328 w 1479"/>
                <a:gd name="T31" fmla="*/ 366 h 622"/>
                <a:gd name="T32" fmla="*/ 1290 w 1479"/>
                <a:gd name="T33" fmla="*/ 288 h 622"/>
                <a:gd name="T34" fmla="*/ 1233 w 1479"/>
                <a:gd name="T35" fmla="*/ 222 h 622"/>
                <a:gd name="T36" fmla="*/ 1159 w 1479"/>
                <a:gd name="T37" fmla="*/ 173 h 622"/>
                <a:gd name="T38" fmla="*/ 1075 w 1479"/>
                <a:gd name="T39" fmla="*/ 145 h 622"/>
                <a:gd name="T40" fmla="*/ 1014 w 1479"/>
                <a:gd name="T41" fmla="*/ 139 h 622"/>
                <a:gd name="T42" fmla="*/ 788 w 1479"/>
                <a:gd name="T43" fmla="*/ 309 h 622"/>
                <a:gd name="T44" fmla="*/ 758 w 1479"/>
                <a:gd name="T45" fmla="*/ 327 h 622"/>
                <a:gd name="T46" fmla="*/ 721 w 1479"/>
                <a:gd name="T47" fmla="*/ 327 h 622"/>
                <a:gd name="T48" fmla="*/ 691 w 1479"/>
                <a:gd name="T49" fmla="*/ 309 h 622"/>
                <a:gd name="T50" fmla="*/ 465 w 1479"/>
                <a:gd name="T51" fmla="*/ 139 h 622"/>
                <a:gd name="T52" fmla="*/ 549 w 1479"/>
                <a:gd name="T53" fmla="*/ 0 h 622"/>
                <a:gd name="T54" fmla="*/ 583 w 1479"/>
                <a:gd name="T55" fmla="*/ 9 h 622"/>
                <a:gd name="T56" fmla="*/ 739 w 1479"/>
                <a:gd name="T57" fmla="*/ 161 h 622"/>
                <a:gd name="T58" fmla="*/ 896 w 1479"/>
                <a:gd name="T59" fmla="*/ 9 h 622"/>
                <a:gd name="T60" fmla="*/ 930 w 1479"/>
                <a:gd name="T61" fmla="*/ 0 h 622"/>
                <a:gd name="T62" fmla="*/ 1058 w 1479"/>
                <a:gd name="T63" fmla="*/ 2 h 622"/>
                <a:gd name="T64" fmla="*/ 1152 w 1479"/>
                <a:gd name="T65" fmla="*/ 20 h 622"/>
                <a:gd name="T66" fmla="*/ 1246 w 1479"/>
                <a:gd name="T67" fmla="*/ 61 h 622"/>
                <a:gd name="T68" fmla="*/ 1328 w 1479"/>
                <a:gd name="T69" fmla="*/ 121 h 622"/>
                <a:gd name="T70" fmla="*/ 1396 w 1479"/>
                <a:gd name="T71" fmla="*/ 197 h 622"/>
                <a:gd name="T72" fmla="*/ 1446 w 1479"/>
                <a:gd name="T73" fmla="*/ 286 h 622"/>
                <a:gd name="T74" fmla="*/ 1476 w 1479"/>
                <a:gd name="T75" fmla="*/ 386 h 622"/>
                <a:gd name="T76" fmla="*/ 1478 w 1479"/>
                <a:gd name="T77" fmla="*/ 444 h 622"/>
                <a:gd name="T78" fmla="*/ 1463 w 1479"/>
                <a:gd name="T79" fmla="*/ 500 h 622"/>
                <a:gd name="T80" fmla="*/ 1432 w 1479"/>
                <a:gd name="T81" fmla="*/ 550 h 622"/>
                <a:gd name="T82" fmla="*/ 1389 w 1479"/>
                <a:gd name="T83" fmla="*/ 589 h 622"/>
                <a:gd name="T84" fmla="*/ 1337 w 1479"/>
                <a:gd name="T85" fmla="*/ 613 h 622"/>
                <a:gd name="T86" fmla="*/ 1278 w 1479"/>
                <a:gd name="T87" fmla="*/ 622 h 622"/>
                <a:gd name="T88" fmla="*/ 171 w 1479"/>
                <a:gd name="T89" fmla="*/ 620 h 622"/>
                <a:gd name="T90" fmla="*/ 116 w 1479"/>
                <a:gd name="T91" fmla="*/ 604 h 622"/>
                <a:gd name="T92" fmla="*/ 67 w 1479"/>
                <a:gd name="T93" fmla="*/ 572 h 622"/>
                <a:gd name="T94" fmla="*/ 28 w 1479"/>
                <a:gd name="T95" fmla="*/ 526 h 622"/>
                <a:gd name="T96" fmla="*/ 6 w 1479"/>
                <a:gd name="T97" fmla="*/ 473 h 622"/>
                <a:gd name="T98" fmla="*/ 0 w 1479"/>
                <a:gd name="T99" fmla="*/ 415 h 622"/>
                <a:gd name="T100" fmla="*/ 15 w 1479"/>
                <a:gd name="T101" fmla="*/ 335 h 622"/>
                <a:gd name="T102" fmla="*/ 55 w 1479"/>
                <a:gd name="T103" fmla="*/ 240 h 622"/>
                <a:gd name="T104" fmla="*/ 115 w 1479"/>
                <a:gd name="T105" fmla="*/ 157 h 622"/>
                <a:gd name="T106" fmla="*/ 190 w 1479"/>
                <a:gd name="T107" fmla="*/ 89 h 622"/>
                <a:gd name="T108" fmla="*/ 278 w 1479"/>
                <a:gd name="T109" fmla="*/ 38 h 622"/>
                <a:gd name="T110" fmla="*/ 378 w 1479"/>
                <a:gd name="T111" fmla="*/ 8 h 622"/>
                <a:gd name="T112" fmla="*/ 465 w 1479"/>
                <a:gd name="T113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79" h="622">
                  <a:moveTo>
                    <a:pt x="465" y="139"/>
                  </a:moveTo>
                  <a:lnTo>
                    <a:pt x="434" y="141"/>
                  </a:lnTo>
                  <a:lnTo>
                    <a:pt x="404" y="145"/>
                  </a:lnTo>
                  <a:lnTo>
                    <a:pt x="360" y="156"/>
                  </a:lnTo>
                  <a:lnTo>
                    <a:pt x="320" y="173"/>
                  </a:lnTo>
                  <a:lnTo>
                    <a:pt x="281" y="195"/>
                  </a:lnTo>
                  <a:lnTo>
                    <a:pt x="246" y="222"/>
                  </a:lnTo>
                  <a:lnTo>
                    <a:pt x="215" y="253"/>
                  </a:lnTo>
                  <a:lnTo>
                    <a:pt x="189" y="288"/>
                  </a:lnTo>
                  <a:lnTo>
                    <a:pt x="168" y="326"/>
                  </a:lnTo>
                  <a:lnTo>
                    <a:pt x="151" y="366"/>
                  </a:lnTo>
                  <a:lnTo>
                    <a:pt x="140" y="410"/>
                  </a:lnTo>
                  <a:lnTo>
                    <a:pt x="139" y="427"/>
                  </a:lnTo>
                  <a:lnTo>
                    <a:pt x="142" y="442"/>
                  </a:lnTo>
                  <a:lnTo>
                    <a:pt x="147" y="453"/>
                  </a:lnTo>
                  <a:lnTo>
                    <a:pt x="153" y="460"/>
                  </a:lnTo>
                  <a:lnTo>
                    <a:pt x="158" y="466"/>
                  </a:lnTo>
                  <a:lnTo>
                    <a:pt x="166" y="472"/>
                  </a:lnTo>
                  <a:lnTo>
                    <a:pt x="175" y="477"/>
                  </a:lnTo>
                  <a:lnTo>
                    <a:pt x="187" y="481"/>
                  </a:lnTo>
                  <a:lnTo>
                    <a:pt x="201" y="482"/>
                  </a:lnTo>
                  <a:lnTo>
                    <a:pt x="1278" y="482"/>
                  </a:lnTo>
                  <a:lnTo>
                    <a:pt x="1292" y="481"/>
                  </a:lnTo>
                  <a:lnTo>
                    <a:pt x="1304" y="477"/>
                  </a:lnTo>
                  <a:lnTo>
                    <a:pt x="1313" y="472"/>
                  </a:lnTo>
                  <a:lnTo>
                    <a:pt x="1321" y="466"/>
                  </a:lnTo>
                  <a:lnTo>
                    <a:pt x="1326" y="460"/>
                  </a:lnTo>
                  <a:lnTo>
                    <a:pt x="1331" y="453"/>
                  </a:lnTo>
                  <a:lnTo>
                    <a:pt x="1337" y="442"/>
                  </a:lnTo>
                  <a:lnTo>
                    <a:pt x="1340" y="427"/>
                  </a:lnTo>
                  <a:lnTo>
                    <a:pt x="1339" y="410"/>
                  </a:lnTo>
                  <a:lnTo>
                    <a:pt x="1328" y="366"/>
                  </a:lnTo>
                  <a:lnTo>
                    <a:pt x="1311" y="326"/>
                  </a:lnTo>
                  <a:lnTo>
                    <a:pt x="1290" y="288"/>
                  </a:lnTo>
                  <a:lnTo>
                    <a:pt x="1263" y="253"/>
                  </a:lnTo>
                  <a:lnTo>
                    <a:pt x="1233" y="222"/>
                  </a:lnTo>
                  <a:lnTo>
                    <a:pt x="1198" y="195"/>
                  </a:lnTo>
                  <a:lnTo>
                    <a:pt x="1159" y="173"/>
                  </a:lnTo>
                  <a:lnTo>
                    <a:pt x="1119" y="156"/>
                  </a:lnTo>
                  <a:lnTo>
                    <a:pt x="1075" y="145"/>
                  </a:lnTo>
                  <a:lnTo>
                    <a:pt x="1045" y="141"/>
                  </a:lnTo>
                  <a:lnTo>
                    <a:pt x="1014" y="139"/>
                  </a:lnTo>
                  <a:lnTo>
                    <a:pt x="959" y="139"/>
                  </a:lnTo>
                  <a:lnTo>
                    <a:pt x="788" y="309"/>
                  </a:lnTo>
                  <a:lnTo>
                    <a:pt x="775" y="321"/>
                  </a:lnTo>
                  <a:lnTo>
                    <a:pt x="758" y="327"/>
                  </a:lnTo>
                  <a:lnTo>
                    <a:pt x="739" y="330"/>
                  </a:lnTo>
                  <a:lnTo>
                    <a:pt x="721" y="327"/>
                  </a:lnTo>
                  <a:lnTo>
                    <a:pt x="704" y="321"/>
                  </a:lnTo>
                  <a:lnTo>
                    <a:pt x="691" y="309"/>
                  </a:lnTo>
                  <a:lnTo>
                    <a:pt x="519" y="139"/>
                  </a:lnTo>
                  <a:lnTo>
                    <a:pt x="465" y="139"/>
                  </a:lnTo>
                  <a:close/>
                  <a:moveTo>
                    <a:pt x="465" y="0"/>
                  </a:moveTo>
                  <a:lnTo>
                    <a:pt x="549" y="0"/>
                  </a:lnTo>
                  <a:lnTo>
                    <a:pt x="567" y="2"/>
                  </a:lnTo>
                  <a:lnTo>
                    <a:pt x="583" y="9"/>
                  </a:lnTo>
                  <a:lnTo>
                    <a:pt x="598" y="20"/>
                  </a:lnTo>
                  <a:lnTo>
                    <a:pt x="739" y="161"/>
                  </a:lnTo>
                  <a:lnTo>
                    <a:pt x="881" y="20"/>
                  </a:lnTo>
                  <a:lnTo>
                    <a:pt x="896" y="9"/>
                  </a:lnTo>
                  <a:lnTo>
                    <a:pt x="912" y="2"/>
                  </a:lnTo>
                  <a:lnTo>
                    <a:pt x="930" y="0"/>
                  </a:lnTo>
                  <a:lnTo>
                    <a:pt x="1014" y="0"/>
                  </a:lnTo>
                  <a:lnTo>
                    <a:pt x="1058" y="2"/>
                  </a:lnTo>
                  <a:lnTo>
                    <a:pt x="1101" y="8"/>
                  </a:lnTo>
                  <a:lnTo>
                    <a:pt x="1152" y="20"/>
                  </a:lnTo>
                  <a:lnTo>
                    <a:pt x="1201" y="38"/>
                  </a:lnTo>
                  <a:lnTo>
                    <a:pt x="1246" y="61"/>
                  </a:lnTo>
                  <a:lnTo>
                    <a:pt x="1289" y="89"/>
                  </a:lnTo>
                  <a:lnTo>
                    <a:pt x="1328" y="121"/>
                  </a:lnTo>
                  <a:lnTo>
                    <a:pt x="1364" y="157"/>
                  </a:lnTo>
                  <a:lnTo>
                    <a:pt x="1396" y="197"/>
                  </a:lnTo>
                  <a:lnTo>
                    <a:pt x="1424" y="240"/>
                  </a:lnTo>
                  <a:lnTo>
                    <a:pt x="1446" y="286"/>
                  </a:lnTo>
                  <a:lnTo>
                    <a:pt x="1464" y="335"/>
                  </a:lnTo>
                  <a:lnTo>
                    <a:pt x="1476" y="386"/>
                  </a:lnTo>
                  <a:lnTo>
                    <a:pt x="1479" y="415"/>
                  </a:lnTo>
                  <a:lnTo>
                    <a:pt x="1478" y="444"/>
                  </a:lnTo>
                  <a:lnTo>
                    <a:pt x="1473" y="473"/>
                  </a:lnTo>
                  <a:lnTo>
                    <a:pt x="1463" y="500"/>
                  </a:lnTo>
                  <a:lnTo>
                    <a:pt x="1451" y="526"/>
                  </a:lnTo>
                  <a:lnTo>
                    <a:pt x="1432" y="550"/>
                  </a:lnTo>
                  <a:lnTo>
                    <a:pt x="1412" y="572"/>
                  </a:lnTo>
                  <a:lnTo>
                    <a:pt x="1389" y="589"/>
                  </a:lnTo>
                  <a:lnTo>
                    <a:pt x="1363" y="604"/>
                  </a:lnTo>
                  <a:lnTo>
                    <a:pt x="1337" y="613"/>
                  </a:lnTo>
                  <a:lnTo>
                    <a:pt x="1308" y="620"/>
                  </a:lnTo>
                  <a:lnTo>
                    <a:pt x="1278" y="622"/>
                  </a:lnTo>
                  <a:lnTo>
                    <a:pt x="201" y="622"/>
                  </a:lnTo>
                  <a:lnTo>
                    <a:pt x="171" y="620"/>
                  </a:lnTo>
                  <a:lnTo>
                    <a:pt x="142" y="613"/>
                  </a:lnTo>
                  <a:lnTo>
                    <a:pt x="116" y="604"/>
                  </a:lnTo>
                  <a:lnTo>
                    <a:pt x="90" y="589"/>
                  </a:lnTo>
                  <a:lnTo>
                    <a:pt x="67" y="572"/>
                  </a:lnTo>
                  <a:lnTo>
                    <a:pt x="46" y="550"/>
                  </a:lnTo>
                  <a:lnTo>
                    <a:pt x="28" y="526"/>
                  </a:lnTo>
                  <a:lnTo>
                    <a:pt x="16" y="500"/>
                  </a:lnTo>
                  <a:lnTo>
                    <a:pt x="6" y="473"/>
                  </a:lnTo>
                  <a:lnTo>
                    <a:pt x="1" y="444"/>
                  </a:lnTo>
                  <a:lnTo>
                    <a:pt x="0" y="415"/>
                  </a:lnTo>
                  <a:lnTo>
                    <a:pt x="3" y="386"/>
                  </a:lnTo>
                  <a:lnTo>
                    <a:pt x="15" y="335"/>
                  </a:lnTo>
                  <a:lnTo>
                    <a:pt x="33" y="286"/>
                  </a:lnTo>
                  <a:lnTo>
                    <a:pt x="55" y="240"/>
                  </a:lnTo>
                  <a:lnTo>
                    <a:pt x="83" y="197"/>
                  </a:lnTo>
                  <a:lnTo>
                    <a:pt x="115" y="157"/>
                  </a:lnTo>
                  <a:lnTo>
                    <a:pt x="151" y="121"/>
                  </a:lnTo>
                  <a:lnTo>
                    <a:pt x="190" y="89"/>
                  </a:lnTo>
                  <a:lnTo>
                    <a:pt x="232" y="61"/>
                  </a:lnTo>
                  <a:lnTo>
                    <a:pt x="278" y="38"/>
                  </a:lnTo>
                  <a:lnTo>
                    <a:pt x="327" y="20"/>
                  </a:lnTo>
                  <a:lnTo>
                    <a:pt x="378" y="8"/>
                  </a:lnTo>
                  <a:lnTo>
                    <a:pt x="421" y="2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447"/>
            <p:cNvSpPr>
              <a:spLocks/>
            </p:cNvSpPr>
            <p:nvPr/>
          </p:nvSpPr>
          <p:spPr bwMode="auto">
            <a:xfrm>
              <a:off x="1987551" y="4419600"/>
              <a:ext cx="46038" cy="103188"/>
            </a:xfrm>
            <a:custGeom>
              <a:avLst/>
              <a:gdLst>
                <a:gd name="T0" fmla="*/ 66 w 292"/>
                <a:gd name="T1" fmla="*/ 0 h 648"/>
                <a:gd name="T2" fmla="*/ 84 w 292"/>
                <a:gd name="T3" fmla="*/ 1 h 648"/>
                <a:gd name="T4" fmla="*/ 101 w 292"/>
                <a:gd name="T5" fmla="*/ 6 h 648"/>
                <a:gd name="T6" fmla="*/ 116 w 292"/>
                <a:gd name="T7" fmla="*/ 17 h 648"/>
                <a:gd name="T8" fmla="*/ 127 w 292"/>
                <a:gd name="T9" fmla="*/ 30 h 648"/>
                <a:gd name="T10" fmla="*/ 166 w 292"/>
                <a:gd name="T11" fmla="*/ 93 h 648"/>
                <a:gd name="T12" fmla="*/ 199 w 292"/>
                <a:gd name="T13" fmla="*/ 157 h 648"/>
                <a:gd name="T14" fmla="*/ 227 w 292"/>
                <a:gd name="T15" fmla="*/ 224 h 648"/>
                <a:gd name="T16" fmla="*/ 251 w 292"/>
                <a:gd name="T17" fmla="*/ 292 h 648"/>
                <a:gd name="T18" fmla="*/ 269 w 292"/>
                <a:gd name="T19" fmla="*/ 362 h 648"/>
                <a:gd name="T20" fmla="*/ 282 w 292"/>
                <a:gd name="T21" fmla="*/ 434 h 648"/>
                <a:gd name="T22" fmla="*/ 289 w 292"/>
                <a:gd name="T23" fmla="*/ 506 h 648"/>
                <a:gd name="T24" fmla="*/ 292 w 292"/>
                <a:gd name="T25" fmla="*/ 578 h 648"/>
                <a:gd name="T26" fmla="*/ 290 w 292"/>
                <a:gd name="T27" fmla="*/ 597 h 648"/>
                <a:gd name="T28" fmla="*/ 283 w 292"/>
                <a:gd name="T29" fmla="*/ 613 h 648"/>
                <a:gd name="T30" fmla="*/ 272 w 292"/>
                <a:gd name="T31" fmla="*/ 628 h 648"/>
                <a:gd name="T32" fmla="*/ 257 w 292"/>
                <a:gd name="T33" fmla="*/ 639 h 648"/>
                <a:gd name="T34" fmla="*/ 241 w 292"/>
                <a:gd name="T35" fmla="*/ 645 h 648"/>
                <a:gd name="T36" fmla="*/ 222 w 292"/>
                <a:gd name="T37" fmla="*/ 648 h 648"/>
                <a:gd name="T38" fmla="*/ 204 w 292"/>
                <a:gd name="T39" fmla="*/ 645 h 648"/>
                <a:gd name="T40" fmla="*/ 187 w 292"/>
                <a:gd name="T41" fmla="*/ 639 h 648"/>
                <a:gd name="T42" fmla="*/ 173 w 292"/>
                <a:gd name="T43" fmla="*/ 628 h 648"/>
                <a:gd name="T44" fmla="*/ 163 w 292"/>
                <a:gd name="T45" fmla="*/ 613 h 648"/>
                <a:gd name="T46" fmla="*/ 155 w 292"/>
                <a:gd name="T47" fmla="*/ 597 h 648"/>
                <a:gd name="T48" fmla="*/ 153 w 292"/>
                <a:gd name="T49" fmla="*/ 578 h 648"/>
                <a:gd name="T50" fmla="*/ 150 w 292"/>
                <a:gd name="T51" fmla="*/ 507 h 648"/>
                <a:gd name="T52" fmla="*/ 141 w 292"/>
                <a:gd name="T53" fmla="*/ 436 h 648"/>
                <a:gd name="T54" fmla="*/ 126 w 292"/>
                <a:gd name="T55" fmla="*/ 367 h 648"/>
                <a:gd name="T56" fmla="*/ 106 w 292"/>
                <a:gd name="T57" fmla="*/ 298 h 648"/>
                <a:gd name="T58" fmla="*/ 80 w 292"/>
                <a:gd name="T59" fmla="*/ 233 h 648"/>
                <a:gd name="T60" fmla="*/ 49 w 292"/>
                <a:gd name="T61" fmla="*/ 169 h 648"/>
                <a:gd name="T62" fmla="*/ 12 w 292"/>
                <a:gd name="T63" fmla="*/ 107 h 648"/>
                <a:gd name="T64" fmla="*/ 3 w 292"/>
                <a:gd name="T65" fmla="*/ 91 h 648"/>
                <a:gd name="T66" fmla="*/ 0 w 292"/>
                <a:gd name="T67" fmla="*/ 73 h 648"/>
                <a:gd name="T68" fmla="*/ 1 w 292"/>
                <a:gd name="T69" fmla="*/ 55 h 648"/>
                <a:gd name="T70" fmla="*/ 7 w 292"/>
                <a:gd name="T71" fmla="*/ 38 h 648"/>
                <a:gd name="T72" fmla="*/ 17 w 292"/>
                <a:gd name="T73" fmla="*/ 23 h 648"/>
                <a:gd name="T74" fmla="*/ 31 w 292"/>
                <a:gd name="T75" fmla="*/ 11 h 648"/>
                <a:gd name="T76" fmla="*/ 48 w 292"/>
                <a:gd name="T77" fmla="*/ 3 h 648"/>
                <a:gd name="T78" fmla="*/ 66 w 292"/>
                <a:gd name="T79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" h="648">
                  <a:moveTo>
                    <a:pt x="66" y="0"/>
                  </a:moveTo>
                  <a:lnTo>
                    <a:pt x="84" y="1"/>
                  </a:lnTo>
                  <a:lnTo>
                    <a:pt x="101" y="6"/>
                  </a:lnTo>
                  <a:lnTo>
                    <a:pt x="116" y="17"/>
                  </a:lnTo>
                  <a:lnTo>
                    <a:pt x="127" y="30"/>
                  </a:lnTo>
                  <a:lnTo>
                    <a:pt x="166" y="93"/>
                  </a:lnTo>
                  <a:lnTo>
                    <a:pt x="199" y="157"/>
                  </a:lnTo>
                  <a:lnTo>
                    <a:pt x="227" y="224"/>
                  </a:lnTo>
                  <a:lnTo>
                    <a:pt x="251" y="292"/>
                  </a:lnTo>
                  <a:lnTo>
                    <a:pt x="269" y="362"/>
                  </a:lnTo>
                  <a:lnTo>
                    <a:pt x="282" y="434"/>
                  </a:lnTo>
                  <a:lnTo>
                    <a:pt x="289" y="506"/>
                  </a:lnTo>
                  <a:lnTo>
                    <a:pt x="292" y="578"/>
                  </a:lnTo>
                  <a:lnTo>
                    <a:pt x="290" y="597"/>
                  </a:lnTo>
                  <a:lnTo>
                    <a:pt x="283" y="613"/>
                  </a:lnTo>
                  <a:lnTo>
                    <a:pt x="272" y="628"/>
                  </a:lnTo>
                  <a:lnTo>
                    <a:pt x="257" y="639"/>
                  </a:lnTo>
                  <a:lnTo>
                    <a:pt x="241" y="645"/>
                  </a:lnTo>
                  <a:lnTo>
                    <a:pt x="222" y="648"/>
                  </a:lnTo>
                  <a:lnTo>
                    <a:pt x="204" y="645"/>
                  </a:lnTo>
                  <a:lnTo>
                    <a:pt x="187" y="639"/>
                  </a:lnTo>
                  <a:lnTo>
                    <a:pt x="173" y="628"/>
                  </a:lnTo>
                  <a:lnTo>
                    <a:pt x="163" y="613"/>
                  </a:lnTo>
                  <a:lnTo>
                    <a:pt x="155" y="597"/>
                  </a:lnTo>
                  <a:lnTo>
                    <a:pt x="153" y="578"/>
                  </a:lnTo>
                  <a:lnTo>
                    <a:pt x="150" y="507"/>
                  </a:lnTo>
                  <a:lnTo>
                    <a:pt x="141" y="436"/>
                  </a:lnTo>
                  <a:lnTo>
                    <a:pt x="126" y="367"/>
                  </a:lnTo>
                  <a:lnTo>
                    <a:pt x="106" y="298"/>
                  </a:lnTo>
                  <a:lnTo>
                    <a:pt x="80" y="233"/>
                  </a:lnTo>
                  <a:lnTo>
                    <a:pt x="49" y="169"/>
                  </a:lnTo>
                  <a:lnTo>
                    <a:pt x="12" y="107"/>
                  </a:lnTo>
                  <a:lnTo>
                    <a:pt x="3" y="91"/>
                  </a:lnTo>
                  <a:lnTo>
                    <a:pt x="0" y="73"/>
                  </a:lnTo>
                  <a:lnTo>
                    <a:pt x="1" y="55"/>
                  </a:lnTo>
                  <a:lnTo>
                    <a:pt x="7" y="38"/>
                  </a:lnTo>
                  <a:lnTo>
                    <a:pt x="17" y="23"/>
                  </a:lnTo>
                  <a:lnTo>
                    <a:pt x="31" y="11"/>
                  </a:lnTo>
                  <a:lnTo>
                    <a:pt x="48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448"/>
            <p:cNvSpPr>
              <a:spLocks/>
            </p:cNvSpPr>
            <p:nvPr/>
          </p:nvSpPr>
          <p:spPr bwMode="auto">
            <a:xfrm>
              <a:off x="1960563" y="4387850"/>
              <a:ext cx="26988" cy="26988"/>
            </a:xfrm>
            <a:custGeom>
              <a:avLst/>
              <a:gdLst>
                <a:gd name="T0" fmla="*/ 63 w 171"/>
                <a:gd name="T1" fmla="*/ 0 h 167"/>
                <a:gd name="T2" fmla="*/ 82 w 171"/>
                <a:gd name="T3" fmla="*/ 1 h 167"/>
                <a:gd name="T4" fmla="*/ 99 w 171"/>
                <a:gd name="T5" fmla="*/ 6 h 167"/>
                <a:gd name="T6" fmla="*/ 114 w 171"/>
                <a:gd name="T7" fmla="*/ 17 h 167"/>
                <a:gd name="T8" fmla="*/ 149 w 171"/>
                <a:gd name="T9" fmla="*/ 47 h 167"/>
                <a:gd name="T10" fmla="*/ 160 w 171"/>
                <a:gd name="T11" fmla="*/ 60 h 167"/>
                <a:gd name="T12" fmla="*/ 168 w 171"/>
                <a:gd name="T13" fmla="*/ 78 h 167"/>
                <a:gd name="T14" fmla="*/ 171 w 171"/>
                <a:gd name="T15" fmla="*/ 95 h 167"/>
                <a:gd name="T16" fmla="*/ 169 w 171"/>
                <a:gd name="T17" fmla="*/ 113 h 167"/>
                <a:gd name="T18" fmla="*/ 162 w 171"/>
                <a:gd name="T19" fmla="*/ 130 h 167"/>
                <a:gd name="T20" fmla="*/ 152 w 171"/>
                <a:gd name="T21" fmla="*/ 146 h 167"/>
                <a:gd name="T22" fmla="*/ 137 w 171"/>
                <a:gd name="T23" fmla="*/ 157 h 167"/>
                <a:gd name="T24" fmla="*/ 120 w 171"/>
                <a:gd name="T25" fmla="*/ 165 h 167"/>
                <a:gd name="T26" fmla="*/ 101 w 171"/>
                <a:gd name="T27" fmla="*/ 167 h 167"/>
                <a:gd name="T28" fmla="*/ 84 w 171"/>
                <a:gd name="T29" fmla="*/ 165 h 167"/>
                <a:gd name="T30" fmla="*/ 68 w 171"/>
                <a:gd name="T31" fmla="*/ 159 h 167"/>
                <a:gd name="T32" fmla="*/ 54 w 171"/>
                <a:gd name="T33" fmla="*/ 149 h 167"/>
                <a:gd name="T34" fmla="*/ 24 w 171"/>
                <a:gd name="T35" fmla="*/ 123 h 167"/>
                <a:gd name="T36" fmla="*/ 11 w 171"/>
                <a:gd name="T37" fmla="*/ 108 h 167"/>
                <a:gd name="T38" fmla="*/ 4 w 171"/>
                <a:gd name="T39" fmla="*/ 92 h 167"/>
                <a:gd name="T40" fmla="*/ 0 w 171"/>
                <a:gd name="T41" fmla="*/ 75 h 167"/>
                <a:gd name="T42" fmla="*/ 1 w 171"/>
                <a:gd name="T43" fmla="*/ 57 h 167"/>
                <a:gd name="T44" fmla="*/ 6 w 171"/>
                <a:gd name="T45" fmla="*/ 40 h 167"/>
                <a:gd name="T46" fmla="*/ 17 w 171"/>
                <a:gd name="T47" fmla="*/ 24 h 167"/>
                <a:gd name="T48" fmla="*/ 31 w 171"/>
                <a:gd name="T49" fmla="*/ 12 h 167"/>
                <a:gd name="T50" fmla="*/ 46 w 171"/>
                <a:gd name="T51" fmla="*/ 4 h 167"/>
                <a:gd name="T52" fmla="*/ 63 w 171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67">
                  <a:moveTo>
                    <a:pt x="63" y="0"/>
                  </a:moveTo>
                  <a:lnTo>
                    <a:pt x="82" y="1"/>
                  </a:lnTo>
                  <a:lnTo>
                    <a:pt x="99" y="6"/>
                  </a:lnTo>
                  <a:lnTo>
                    <a:pt x="114" y="17"/>
                  </a:lnTo>
                  <a:lnTo>
                    <a:pt x="149" y="47"/>
                  </a:lnTo>
                  <a:lnTo>
                    <a:pt x="160" y="60"/>
                  </a:lnTo>
                  <a:lnTo>
                    <a:pt x="168" y="78"/>
                  </a:lnTo>
                  <a:lnTo>
                    <a:pt x="171" y="95"/>
                  </a:lnTo>
                  <a:lnTo>
                    <a:pt x="169" y="113"/>
                  </a:lnTo>
                  <a:lnTo>
                    <a:pt x="162" y="130"/>
                  </a:lnTo>
                  <a:lnTo>
                    <a:pt x="152" y="146"/>
                  </a:lnTo>
                  <a:lnTo>
                    <a:pt x="137" y="157"/>
                  </a:lnTo>
                  <a:lnTo>
                    <a:pt x="120" y="165"/>
                  </a:lnTo>
                  <a:lnTo>
                    <a:pt x="101" y="167"/>
                  </a:lnTo>
                  <a:lnTo>
                    <a:pt x="84" y="165"/>
                  </a:lnTo>
                  <a:lnTo>
                    <a:pt x="68" y="159"/>
                  </a:lnTo>
                  <a:lnTo>
                    <a:pt x="54" y="149"/>
                  </a:lnTo>
                  <a:lnTo>
                    <a:pt x="24" y="123"/>
                  </a:lnTo>
                  <a:lnTo>
                    <a:pt x="11" y="108"/>
                  </a:lnTo>
                  <a:lnTo>
                    <a:pt x="4" y="92"/>
                  </a:lnTo>
                  <a:lnTo>
                    <a:pt x="0" y="75"/>
                  </a:lnTo>
                  <a:lnTo>
                    <a:pt x="1" y="57"/>
                  </a:lnTo>
                  <a:lnTo>
                    <a:pt x="6" y="40"/>
                  </a:lnTo>
                  <a:lnTo>
                    <a:pt x="17" y="24"/>
                  </a:lnTo>
                  <a:lnTo>
                    <a:pt x="31" y="12"/>
                  </a:lnTo>
                  <a:lnTo>
                    <a:pt x="46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8345" y="4254353"/>
            <a:ext cx="555625" cy="512763"/>
            <a:chOff x="717550" y="4254500"/>
            <a:chExt cx="555625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0" name="Freeform 453"/>
            <p:cNvSpPr>
              <a:spLocks noEditPoints="1"/>
            </p:cNvSpPr>
            <p:nvPr/>
          </p:nvSpPr>
          <p:spPr bwMode="auto">
            <a:xfrm>
              <a:off x="717550" y="4254500"/>
              <a:ext cx="555625" cy="512763"/>
            </a:xfrm>
            <a:custGeom>
              <a:avLst/>
              <a:gdLst>
                <a:gd name="T0" fmla="*/ 3361 w 3500"/>
                <a:gd name="T1" fmla="*/ 2866 h 3227"/>
                <a:gd name="T2" fmla="*/ 3064 w 3500"/>
                <a:gd name="T3" fmla="*/ 2727 h 3227"/>
                <a:gd name="T4" fmla="*/ 3193 w 3500"/>
                <a:gd name="T5" fmla="*/ 716 h 3227"/>
                <a:gd name="T6" fmla="*/ 3193 w 3500"/>
                <a:gd name="T7" fmla="*/ 812 h 3227"/>
                <a:gd name="T8" fmla="*/ 3240 w 3500"/>
                <a:gd name="T9" fmla="*/ 779 h 3227"/>
                <a:gd name="T10" fmla="*/ 3222 w 3500"/>
                <a:gd name="T11" fmla="*/ 725 h 3227"/>
                <a:gd name="T12" fmla="*/ 791 w 3500"/>
                <a:gd name="T13" fmla="*/ 142 h 3227"/>
                <a:gd name="T14" fmla="*/ 535 w 3500"/>
                <a:gd name="T15" fmla="*/ 216 h 3227"/>
                <a:gd name="T16" fmla="*/ 328 w 3500"/>
                <a:gd name="T17" fmla="*/ 372 h 3227"/>
                <a:gd name="T18" fmla="*/ 190 w 3500"/>
                <a:gd name="T19" fmla="*/ 593 h 3227"/>
                <a:gd name="T20" fmla="*/ 139 w 3500"/>
                <a:gd name="T21" fmla="*/ 857 h 3227"/>
                <a:gd name="T22" fmla="*/ 2923 w 3500"/>
                <a:gd name="T23" fmla="*/ 788 h 3227"/>
                <a:gd name="T24" fmla="*/ 2849 w 3500"/>
                <a:gd name="T25" fmla="*/ 533 h 3227"/>
                <a:gd name="T26" fmla="*/ 2692 w 3500"/>
                <a:gd name="T27" fmla="*/ 327 h 3227"/>
                <a:gd name="T28" fmla="*/ 2471 w 3500"/>
                <a:gd name="T29" fmla="*/ 189 h 3227"/>
                <a:gd name="T30" fmla="*/ 2206 w 3500"/>
                <a:gd name="T31" fmla="*/ 139 h 3227"/>
                <a:gd name="T32" fmla="*/ 2280 w 3500"/>
                <a:gd name="T33" fmla="*/ 3 h 3227"/>
                <a:gd name="T34" fmla="*/ 2558 w 3500"/>
                <a:gd name="T35" fmla="*/ 75 h 3227"/>
                <a:gd name="T36" fmla="*/ 2790 w 3500"/>
                <a:gd name="T37" fmla="*/ 229 h 3227"/>
                <a:gd name="T38" fmla="*/ 2961 w 3500"/>
                <a:gd name="T39" fmla="*/ 447 h 3227"/>
                <a:gd name="T40" fmla="*/ 3227 w 3500"/>
                <a:gd name="T41" fmla="*/ 580 h 3227"/>
                <a:gd name="T42" fmla="*/ 3338 w 3500"/>
                <a:gd name="T43" fmla="*/ 643 h 3227"/>
                <a:gd name="T44" fmla="*/ 3381 w 3500"/>
                <a:gd name="T45" fmla="*/ 765 h 3227"/>
                <a:gd name="T46" fmla="*/ 3342 w 3500"/>
                <a:gd name="T47" fmla="*/ 879 h 3227"/>
                <a:gd name="T48" fmla="*/ 3243 w 3500"/>
                <a:gd name="T49" fmla="*/ 945 h 3227"/>
                <a:gd name="T50" fmla="*/ 3220 w 3500"/>
                <a:gd name="T51" fmla="*/ 1964 h 3227"/>
                <a:gd name="T52" fmla="*/ 3119 w 3500"/>
                <a:gd name="T53" fmla="*/ 2154 h 3227"/>
                <a:gd name="T54" fmla="*/ 3003 w 3500"/>
                <a:gd name="T55" fmla="*/ 2307 h 3227"/>
                <a:gd name="T56" fmla="*/ 2961 w 3500"/>
                <a:gd name="T57" fmla="*/ 2486 h 3227"/>
                <a:gd name="T58" fmla="*/ 3169 w 3500"/>
                <a:gd name="T59" fmla="*/ 2533 h 3227"/>
                <a:gd name="T60" fmla="*/ 3204 w 3500"/>
                <a:gd name="T61" fmla="*/ 2594 h 3227"/>
                <a:gd name="T62" fmla="*/ 3465 w 3500"/>
                <a:gd name="T63" fmla="*/ 2736 h 3227"/>
                <a:gd name="T64" fmla="*/ 3500 w 3500"/>
                <a:gd name="T65" fmla="*/ 2797 h 3227"/>
                <a:gd name="T66" fmla="*/ 3480 w 3500"/>
                <a:gd name="T67" fmla="*/ 3206 h 3227"/>
                <a:gd name="T68" fmla="*/ 2359 w 3500"/>
                <a:gd name="T69" fmla="*/ 3227 h 3227"/>
                <a:gd name="T70" fmla="*/ 2298 w 3500"/>
                <a:gd name="T71" fmla="*/ 3192 h 3227"/>
                <a:gd name="T72" fmla="*/ 2291 w 3500"/>
                <a:gd name="T73" fmla="*/ 2778 h 3227"/>
                <a:gd name="T74" fmla="*/ 2340 w 3500"/>
                <a:gd name="T75" fmla="*/ 2729 h 3227"/>
                <a:gd name="T76" fmla="*/ 2587 w 3500"/>
                <a:gd name="T77" fmla="*/ 2575 h 3227"/>
                <a:gd name="T78" fmla="*/ 2636 w 3500"/>
                <a:gd name="T79" fmla="*/ 2526 h 3227"/>
                <a:gd name="T80" fmla="*/ 2824 w 3500"/>
                <a:gd name="T81" fmla="*/ 2431 h 3227"/>
                <a:gd name="T82" fmla="*/ 2887 w 3500"/>
                <a:gd name="T83" fmla="*/ 2227 h 3227"/>
                <a:gd name="T84" fmla="*/ 3014 w 3500"/>
                <a:gd name="T85" fmla="*/ 2062 h 3227"/>
                <a:gd name="T86" fmla="*/ 3094 w 3500"/>
                <a:gd name="T87" fmla="*/ 1896 h 3227"/>
                <a:gd name="T88" fmla="*/ 3066 w 3500"/>
                <a:gd name="T89" fmla="*/ 952 h 3227"/>
                <a:gd name="T90" fmla="*/ 3046 w 3500"/>
                <a:gd name="T91" fmla="*/ 1082 h 3227"/>
                <a:gd name="T92" fmla="*/ 70 w 3500"/>
                <a:gd name="T93" fmla="*/ 1103 h 3227"/>
                <a:gd name="T94" fmla="*/ 10 w 3500"/>
                <a:gd name="T95" fmla="*/ 1068 h 3227"/>
                <a:gd name="T96" fmla="*/ 3 w 3500"/>
                <a:gd name="T97" fmla="*/ 784 h 3227"/>
                <a:gd name="T98" fmla="*/ 74 w 3500"/>
                <a:gd name="T99" fmla="*/ 508 h 3227"/>
                <a:gd name="T100" fmla="*/ 228 w 3500"/>
                <a:gd name="T101" fmla="*/ 276 h 3227"/>
                <a:gd name="T102" fmla="*/ 447 w 3500"/>
                <a:gd name="T103" fmla="*/ 106 h 3227"/>
                <a:gd name="T104" fmla="*/ 714 w 3500"/>
                <a:gd name="T105" fmla="*/ 12 h 3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227">
                  <a:moveTo>
                    <a:pt x="2428" y="2866"/>
                  </a:moveTo>
                  <a:lnTo>
                    <a:pt x="2428" y="3087"/>
                  </a:lnTo>
                  <a:lnTo>
                    <a:pt x="3361" y="3087"/>
                  </a:lnTo>
                  <a:lnTo>
                    <a:pt x="3361" y="2866"/>
                  </a:lnTo>
                  <a:lnTo>
                    <a:pt x="2428" y="2866"/>
                  </a:lnTo>
                  <a:close/>
                  <a:moveTo>
                    <a:pt x="2724" y="2662"/>
                  </a:moveTo>
                  <a:lnTo>
                    <a:pt x="2724" y="2727"/>
                  </a:lnTo>
                  <a:lnTo>
                    <a:pt x="3064" y="2727"/>
                  </a:lnTo>
                  <a:lnTo>
                    <a:pt x="3064" y="2662"/>
                  </a:lnTo>
                  <a:lnTo>
                    <a:pt x="2724" y="2662"/>
                  </a:lnTo>
                  <a:close/>
                  <a:moveTo>
                    <a:pt x="3193" y="716"/>
                  </a:moveTo>
                  <a:lnTo>
                    <a:pt x="3193" y="716"/>
                  </a:lnTo>
                  <a:lnTo>
                    <a:pt x="3055" y="716"/>
                  </a:lnTo>
                  <a:lnTo>
                    <a:pt x="3061" y="764"/>
                  </a:lnTo>
                  <a:lnTo>
                    <a:pt x="3065" y="812"/>
                  </a:lnTo>
                  <a:lnTo>
                    <a:pt x="3193" y="812"/>
                  </a:lnTo>
                  <a:lnTo>
                    <a:pt x="3209" y="810"/>
                  </a:lnTo>
                  <a:lnTo>
                    <a:pt x="3222" y="804"/>
                  </a:lnTo>
                  <a:lnTo>
                    <a:pt x="3233" y="793"/>
                  </a:lnTo>
                  <a:lnTo>
                    <a:pt x="3240" y="779"/>
                  </a:lnTo>
                  <a:lnTo>
                    <a:pt x="3242" y="765"/>
                  </a:lnTo>
                  <a:lnTo>
                    <a:pt x="3240" y="749"/>
                  </a:lnTo>
                  <a:lnTo>
                    <a:pt x="3233" y="735"/>
                  </a:lnTo>
                  <a:lnTo>
                    <a:pt x="3222" y="725"/>
                  </a:lnTo>
                  <a:lnTo>
                    <a:pt x="3209" y="718"/>
                  </a:lnTo>
                  <a:lnTo>
                    <a:pt x="3193" y="716"/>
                  </a:lnTo>
                  <a:close/>
                  <a:moveTo>
                    <a:pt x="860" y="139"/>
                  </a:moveTo>
                  <a:lnTo>
                    <a:pt x="791" y="142"/>
                  </a:lnTo>
                  <a:lnTo>
                    <a:pt x="723" y="151"/>
                  </a:lnTo>
                  <a:lnTo>
                    <a:pt x="658" y="167"/>
                  </a:lnTo>
                  <a:lnTo>
                    <a:pt x="595" y="189"/>
                  </a:lnTo>
                  <a:lnTo>
                    <a:pt x="535" y="216"/>
                  </a:lnTo>
                  <a:lnTo>
                    <a:pt x="478" y="249"/>
                  </a:lnTo>
                  <a:lnTo>
                    <a:pt x="424" y="286"/>
                  </a:lnTo>
                  <a:lnTo>
                    <a:pt x="374" y="327"/>
                  </a:lnTo>
                  <a:lnTo>
                    <a:pt x="328" y="372"/>
                  </a:lnTo>
                  <a:lnTo>
                    <a:pt x="286" y="423"/>
                  </a:lnTo>
                  <a:lnTo>
                    <a:pt x="249" y="476"/>
                  </a:lnTo>
                  <a:lnTo>
                    <a:pt x="217" y="533"/>
                  </a:lnTo>
                  <a:lnTo>
                    <a:pt x="190" y="593"/>
                  </a:lnTo>
                  <a:lnTo>
                    <a:pt x="169" y="656"/>
                  </a:lnTo>
                  <a:lnTo>
                    <a:pt x="153" y="720"/>
                  </a:lnTo>
                  <a:lnTo>
                    <a:pt x="143" y="788"/>
                  </a:lnTo>
                  <a:lnTo>
                    <a:pt x="139" y="857"/>
                  </a:lnTo>
                  <a:lnTo>
                    <a:pt x="139" y="963"/>
                  </a:lnTo>
                  <a:lnTo>
                    <a:pt x="2926" y="963"/>
                  </a:lnTo>
                  <a:lnTo>
                    <a:pt x="2926" y="857"/>
                  </a:lnTo>
                  <a:lnTo>
                    <a:pt x="2923" y="788"/>
                  </a:lnTo>
                  <a:lnTo>
                    <a:pt x="2913" y="720"/>
                  </a:lnTo>
                  <a:lnTo>
                    <a:pt x="2898" y="656"/>
                  </a:lnTo>
                  <a:lnTo>
                    <a:pt x="2876" y="593"/>
                  </a:lnTo>
                  <a:lnTo>
                    <a:pt x="2849" y="533"/>
                  </a:lnTo>
                  <a:lnTo>
                    <a:pt x="2817" y="476"/>
                  </a:lnTo>
                  <a:lnTo>
                    <a:pt x="2780" y="423"/>
                  </a:lnTo>
                  <a:lnTo>
                    <a:pt x="2737" y="372"/>
                  </a:lnTo>
                  <a:lnTo>
                    <a:pt x="2692" y="327"/>
                  </a:lnTo>
                  <a:lnTo>
                    <a:pt x="2642" y="286"/>
                  </a:lnTo>
                  <a:lnTo>
                    <a:pt x="2588" y="249"/>
                  </a:lnTo>
                  <a:lnTo>
                    <a:pt x="2531" y="216"/>
                  </a:lnTo>
                  <a:lnTo>
                    <a:pt x="2471" y="189"/>
                  </a:lnTo>
                  <a:lnTo>
                    <a:pt x="2408" y="167"/>
                  </a:lnTo>
                  <a:lnTo>
                    <a:pt x="2343" y="151"/>
                  </a:lnTo>
                  <a:lnTo>
                    <a:pt x="2275" y="142"/>
                  </a:lnTo>
                  <a:lnTo>
                    <a:pt x="2206" y="139"/>
                  </a:lnTo>
                  <a:lnTo>
                    <a:pt x="860" y="139"/>
                  </a:lnTo>
                  <a:close/>
                  <a:moveTo>
                    <a:pt x="860" y="0"/>
                  </a:moveTo>
                  <a:lnTo>
                    <a:pt x="2206" y="0"/>
                  </a:lnTo>
                  <a:lnTo>
                    <a:pt x="2280" y="3"/>
                  </a:lnTo>
                  <a:lnTo>
                    <a:pt x="2352" y="12"/>
                  </a:lnTo>
                  <a:lnTo>
                    <a:pt x="2423" y="28"/>
                  </a:lnTo>
                  <a:lnTo>
                    <a:pt x="2492" y="49"/>
                  </a:lnTo>
                  <a:lnTo>
                    <a:pt x="2558" y="75"/>
                  </a:lnTo>
                  <a:lnTo>
                    <a:pt x="2621" y="106"/>
                  </a:lnTo>
                  <a:lnTo>
                    <a:pt x="2680" y="143"/>
                  </a:lnTo>
                  <a:lnTo>
                    <a:pt x="2737" y="183"/>
                  </a:lnTo>
                  <a:lnTo>
                    <a:pt x="2790" y="229"/>
                  </a:lnTo>
                  <a:lnTo>
                    <a:pt x="2839" y="278"/>
                  </a:lnTo>
                  <a:lnTo>
                    <a:pt x="2885" y="331"/>
                  </a:lnTo>
                  <a:lnTo>
                    <a:pt x="2925" y="388"/>
                  </a:lnTo>
                  <a:lnTo>
                    <a:pt x="2961" y="447"/>
                  </a:lnTo>
                  <a:lnTo>
                    <a:pt x="2993" y="511"/>
                  </a:lnTo>
                  <a:lnTo>
                    <a:pt x="3018" y="576"/>
                  </a:lnTo>
                  <a:lnTo>
                    <a:pt x="3193" y="576"/>
                  </a:lnTo>
                  <a:lnTo>
                    <a:pt x="3227" y="580"/>
                  </a:lnTo>
                  <a:lnTo>
                    <a:pt x="3259" y="588"/>
                  </a:lnTo>
                  <a:lnTo>
                    <a:pt x="3288" y="602"/>
                  </a:lnTo>
                  <a:lnTo>
                    <a:pt x="3314" y="621"/>
                  </a:lnTo>
                  <a:lnTo>
                    <a:pt x="3338" y="643"/>
                  </a:lnTo>
                  <a:lnTo>
                    <a:pt x="3356" y="669"/>
                  </a:lnTo>
                  <a:lnTo>
                    <a:pt x="3370" y="699"/>
                  </a:lnTo>
                  <a:lnTo>
                    <a:pt x="3379" y="731"/>
                  </a:lnTo>
                  <a:lnTo>
                    <a:pt x="3381" y="765"/>
                  </a:lnTo>
                  <a:lnTo>
                    <a:pt x="3379" y="795"/>
                  </a:lnTo>
                  <a:lnTo>
                    <a:pt x="3372" y="826"/>
                  </a:lnTo>
                  <a:lnTo>
                    <a:pt x="3359" y="853"/>
                  </a:lnTo>
                  <a:lnTo>
                    <a:pt x="3342" y="879"/>
                  </a:lnTo>
                  <a:lnTo>
                    <a:pt x="3322" y="901"/>
                  </a:lnTo>
                  <a:lnTo>
                    <a:pt x="3298" y="920"/>
                  </a:lnTo>
                  <a:lnTo>
                    <a:pt x="3272" y="935"/>
                  </a:lnTo>
                  <a:lnTo>
                    <a:pt x="3243" y="945"/>
                  </a:lnTo>
                  <a:lnTo>
                    <a:pt x="3243" y="1803"/>
                  </a:lnTo>
                  <a:lnTo>
                    <a:pt x="3241" y="1858"/>
                  </a:lnTo>
                  <a:lnTo>
                    <a:pt x="3233" y="1912"/>
                  </a:lnTo>
                  <a:lnTo>
                    <a:pt x="3220" y="1964"/>
                  </a:lnTo>
                  <a:lnTo>
                    <a:pt x="3202" y="2014"/>
                  </a:lnTo>
                  <a:lnTo>
                    <a:pt x="3179" y="2063"/>
                  </a:lnTo>
                  <a:lnTo>
                    <a:pt x="3151" y="2109"/>
                  </a:lnTo>
                  <a:lnTo>
                    <a:pt x="3119" y="2154"/>
                  </a:lnTo>
                  <a:lnTo>
                    <a:pt x="3082" y="2194"/>
                  </a:lnTo>
                  <a:lnTo>
                    <a:pt x="3051" y="2229"/>
                  </a:lnTo>
                  <a:lnTo>
                    <a:pt x="3025" y="2267"/>
                  </a:lnTo>
                  <a:lnTo>
                    <a:pt x="3003" y="2307"/>
                  </a:lnTo>
                  <a:lnTo>
                    <a:pt x="2985" y="2349"/>
                  </a:lnTo>
                  <a:lnTo>
                    <a:pt x="2972" y="2394"/>
                  </a:lnTo>
                  <a:lnTo>
                    <a:pt x="2964" y="2439"/>
                  </a:lnTo>
                  <a:lnTo>
                    <a:pt x="2961" y="2486"/>
                  </a:lnTo>
                  <a:lnTo>
                    <a:pt x="2961" y="2524"/>
                  </a:lnTo>
                  <a:lnTo>
                    <a:pt x="3134" y="2524"/>
                  </a:lnTo>
                  <a:lnTo>
                    <a:pt x="3153" y="2526"/>
                  </a:lnTo>
                  <a:lnTo>
                    <a:pt x="3169" y="2533"/>
                  </a:lnTo>
                  <a:lnTo>
                    <a:pt x="3184" y="2544"/>
                  </a:lnTo>
                  <a:lnTo>
                    <a:pt x="3195" y="2558"/>
                  </a:lnTo>
                  <a:lnTo>
                    <a:pt x="3202" y="2575"/>
                  </a:lnTo>
                  <a:lnTo>
                    <a:pt x="3204" y="2594"/>
                  </a:lnTo>
                  <a:lnTo>
                    <a:pt x="3204" y="2727"/>
                  </a:lnTo>
                  <a:lnTo>
                    <a:pt x="3430" y="2727"/>
                  </a:lnTo>
                  <a:lnTo>
                    <a:pt x="3449" y="2729"/>
                  </a:lnTo>
                  <a:lnTo>
                    <a:pt x="3465" y="2736"/>
                  </a:lnTo>
                  <a:lnTo>
                    <a:pt x="3480" y="2747"/>
                  </a:lnTo>
                  <a:lnTo>
                    <a:pt x="3490" y="2762"/>
                  </a:lnTo>
                  <a:lnTo>
                    <a:pt x="3498" y="2778"/>
                  </a:lnTo>
                  <a:lnTo>
                    <a:pt x="3500" y="2797"/>
                  </a:lnTo>
                  <a:lnTo>
                    <a:pt x="3500" y="3157"/>
                  </a:lnTo>
                  <a:lnTo>
                    <a:pt x="3498" y="3175"/>
                  </a:lnTo>
                  <a:lnTo>
                    <a:pt x="3490" y="3192"/>
                  </a:lnTo>
                  <a:lnTo>
                    <a:pt x="3480" y="3206"/>
                  </a:lnTo>
                  <a:lnTo>
                    <a:pt x="3465" y="3217"/>
                  </a:lnTo>
                  <a:lnTo>
                    <a:pt x="3449" y="3224"/>
                  </a:lnTo>
                  <a:lnTo>
                    <a:pt x="3430" y="3227"/>
                  </a:lnTo>
                  <a:lnTo>
                    <a:pt x="2359" y="3227"/>
                  </a:lnTo>
                  <a:lnTo>
                    <a:pt x="2340" y="3224"/>
                  </a:lnTo>
                  <a:lnTo>
                    <a:pt x="2323" y="3217"/>
                  </a:lnTo>
                  <a:lnTo>
                    <a:pt x="2309" y="3206"/>
                  </a:lnTo>
                  <a:lnTo>
                    <a:pt x="2298" y="3192"/>
                  </a:lnTo>
                  <a:lnTo>
                    <a:pt x="2291" y="3175"/>
                  </a:lnTo>
                  <a:lnTo>
                    <a:pt x="2289" y="3157"/>
                  </a:lnTo>
                  <a:lnTo>
                    <a:pt x="2289" y="2797"/>
                  </a:lnTo>
                  <a:lnTo>
                    <a:pt x="2291" y="2778"/>
                  </a:lnTo>
                  <a:lnTo>
                    <a:pt x="2298" y="2762"/>
                  </a:lnTo>
                  <a:lnTo>
                    <a:pt x="2309" y="2747"/>
                  </a:lnTo>
                  <a:lnTo>
                    <a:pt x="2323" y="2736"/>
                  </a:lnTo>
                  <a:lnTo>
                    <a:pt x="2340" y="2729"/>
                  </a:lnTo>
                  <a:lnTo>
                    <a:pt x="2359" y="2727"/>
                  </a:lnTo>
                  <a:lnTo>
                    <a:pt x="2585" y="2727"/>
                  </a:lnTo>
                  <a:lnTo>
                    <a:pt x="2585" y="2594"/>
                  </a:lnTo>
                  <a:lnTo>
                    <a:pt x="2587" y="2575"/>
                  </a:lnTo>
                  <a:lnTo>
                    <a:pt x="2594" y="2558"/>
                  </a:lnTo>
                  <a:lnTo>
                    <a:pt x="2605" y="2544"/>
                  </a:lnTo>
                  <a:lnTo>
                    <a:pt x="2619" y="2533"/>
                  </a:lnTo>
                  <a:lnTo>
                    <a:pt x="2636" y="2526"/>
                  </a:lnTo>
                  <a:lnTo>
                    <a:pt x="2655" y="2524"/>
                  </a:lnTo>
                  <a:lnTo>
                    <a:pt x="2821" y="2524"/>
                  </a:lnTo>
                  <a:lnTo>
                    <a:pt x="2822" y="2485"/>
                  </a:lnTo>
                  <a:lnTo>
                    <a:pt x="2824" y="2431"/>
                  </a:lnTo>
                  <a:lnTo>
                    <a:pt x="2833" y="2377"/>
                  </a:lnTo>
                  <a:lnTo>
                    <a:pt x="2846" y="2325"/>
                  </a:lnTo>
                  <a:lnTo>
                    <a:pt x="2864" y="2275"/>
                  </a:lnTo>
                  <a:lnTo>
                    <a:pt x="2887" y="2227"/>
                  </a:lnTo>
                  <a:lnTo>
                    <a:pt x="2915" y="2180"/>
                  </a:lnTo>
                  <a:lnTo>
                    <a:pt x="2946" y="2137"/>
                  </a:lnTo>
                  <a:lnTo>
                    <a:pt x="2983" y="2097"/>
                  </a:lnTo>
                  <a:lnTo>
                    <a:pt x="3014" y="2062"/>
                  </a:lnTo>
                  <a:lnTo>
                    <a:pt x="3041" y="2024"/>
                  </a:lnTo>
                  <a:lnTo>
                    <a:pt x="3063" y="1983"/>
                  </a:lnTo>
                  <a:lnTo>
                    <a:pt x="3081" y="1940"/>
                  </a:lnTo>
                  <a:lnTo>
                    <a:pt x="3094" y="1896"/>
                  </a:lnTo>
                  <a:lnTo>
                    <a:pt x="3101" y="1850"/>
                  </a:lnTo>
                  <a:lnTo>
                    <a:pt x="3104" y="1803"/>
                  </a:lnTo>
                  <a:lnTo>
                    <a:pt x="3104" y="952"/>
                  </a:lnTo>
                  <a:lnTo>
                    <a:pt x="3066" y="952"/>
                  </a:lnTo>
                  <a:lnTo>
                    <a:pt x="3066" y="1033"/>
                  </a:lnTo>
                  <a:lnTo>
                    <a:pt x="3063" y="1051"/>
                  </a:lnTo>
                  <a:lnTo>
                    <a:pt x="3057" y="1068"/>
                  </a:lnTo>
                  <a:lnTo>
                    <a:pt x="3046" y="1082"/>
                  </a:lnTo>
                  <a:lnTo>
                    <a:pt x="3031" y="1093"/>
                  </a:lnTo>
                  <a:lnTo>
                    <a:pt x="3015" y="1100"/>
                  </a:lnTo>
                  <a:lnTo>
                    <a:pt x="2996" y="1103"/>
                  </a:lnTo>
                  <a:lnTo>
                    <a:pt x="70" y="1103"/>
                  </a:lnTo>
                  <a:lnTo>
                    <a:pt x="51" y="1100"/>
                  </a:lnTo>
                  <a:lnTo>
                    <a:pt x="35" y="1093"/>
                  </a:lnTo>
                  <a:lnTo>
                    <a:pt x="20" y="1082"/>
                  </a:lnTo>
                  <a:lnTo>
                    <a:pt x="10" y="1068"/>
                  </a:lnTo>
                  <a:lnTo>
                    <a:pt x="2" y="1051"/>
                  </a:lnTo>
                  <a:lnTo>
                    <a:pt x="0" y="1033"/>
                  </a:lnTo>
                  <a:lnTo>
                    <a:pt x="0" y="857"/>
                  </a:lnTo>
                  <a:lnTo>
                    <a:pt x="3" y="784"/>
                  </a:lnTo>
                  <a:lnTo>
                    <a:pt x="13" y="711"/>
                  </a:lnTo>
                  <a:lnTo>
                    <a:pt x="28" y="641"/>
                  </a:lnTo>
                  <a:lnTo>
                    <a:pt x="49" y="573"/>
                  </a:lnTo>
                  <a:lnTo>
                    <a:pt x="74" y="508"/>
                  </a:lnTo>
                  <a:lnTo>
                    <a:pt x="106" y="445"/>
                  </a:lnTo>
                  <a:lnTo>
                    <a:pt x="142" y="385"/>
                  </a:lnTo>
                  <a:lnTo>
                    <a:pt x="183" y="329"/>
                  </a:lnTo>
                  <a:lnTo>
                    <a:pt x="228" y="276"/>
                  </a:lnTo>
                  <a:lnTo>
                    <a:pt x="277" y="227"/>
                  </a:lnTo>
                  <a:lnTo>
                    <a:pt x="330" y="182"/>
                  </a:lnTo>
                  <a:lnTo>
                    <a:pt x="387" y="142"/>
                  </a:lnTo>
                  <a:lnTo>
                    <a:pt x="447" y="106"/>
                  </a:lnTo>
                  <a:lnTo>
                    <a:pt x="509" y="74"/>
                  </a:lnTo>
                  <a:lnTo>
                    <a:pt x="575" y="48"/>
                  </a:lnTo>
                  <a:lnTo>
                    <a:pt x="643" y="28"/>
                  </a:lnTo>
                  <a:lnTo>
                    <a:pt x="714" y="12"/>
                  </a:lnTo>
                  <a:lnTo>
                    <a:pt x="786" y="3"/>
                  </a:lnTo>
                  <a:lnTo>
                    <a:pt x="8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454"/>
            <p:cNvSpPr>
              <a:spLocks/>
            </p:cNvSpPr>
            <p:nvPr/>
          </p:nvSpPr>
          <p:spPr bwMode="auto">
            <a:xfrm>
              <a:off x="876300" y="4375150"/>
              <a:ext cx="26988" cy="22225"/>
            </a:xfrm>
            <a:custGeom>
              <a:avLst/>
              <a:gdLst>
                <a:gd name="T0" fmla="*/ 70 w 167"/>
                <a:gd name="T1" fmla="*/ 0 h 139"/>
                <a:gd name="T2" fmla="*/ 97 w 167"/>
                <a:gd name="T3" fmla="*/ 0 h 139"/>
                <a:gd name="T4" fmla="*/ 116 w 167"/>
                <a:gd name="T5" fmla="*/ 2 h 139"/>
                <a:gd name="T6" fmla="*/ 132 w 167"/>
                <a:gd name="T7" fmla="*/ 10 h 139"/>
                <a:gd name="T8" fmla="*/ 146 w 167"/>
                <a:gd name="T9" fmla="*/ 20 h 139"/>
                <a:gd name="T10" fmla="*/ 157 w 167"/>
                <a:gd name="T11" fmla="*/ 34 h 139"/>
                <a:gd name="T12" fmla="*/ 163 w 167"/>
                <a:gd name="T13" fmla="*/ 51 h 139"/>
                <a:gd name="T14" fmla="*/ 167 w 167"/>
                <a:gd name="T15" fmla="*/ 69 h 139"/>
                <a:gd name="T16" fmla="*/ 163 w 167"/>
                <a:gd name="T17" fmla="*/ 88 h 139"/>
                <a:gd name="T18" fmla="*/ 157 w 167"/>
                <a:gd name="T19" fmla="*/ 105 h 139"/>
                <a:gd name="T20" fmla="*/ 146 w 167"/>
                <a:gd name="T21" fmla="*/ 118 h 139"/>
                <a:gd name="T22" fmla="*/ 132 w 167"/>
                <a:gd name="T23" fmla="*/ 129 h 139"/>
                <a:gd name="T24" fmla="*/ 116 w 167"/>
                <a:gd name="T25" fmla="*/ 136 h 139"/>
                <a:gd name="T26" fmla="*/ 97 w 167"/>
                <a:gd name="T27" fmla="*/ 139 h 139"/>
                <a:gd name="T28" fmla="*/ 70 w 167"/>
                <a:gd name="T29" fmla="*/ 139 h 139"/>
                <a:gd name="T30" fmla="*/ 52 w 167"/>
                <a:gd name="T31" fmla="*/ 136 h 139"/>
                <a:gd name="T32" fmla="*/ 35 w 167"/>
                <a:gd name="T33" fmla="*/ 129 h 139"/>
                <a:gd name="T34" fmla="*/ 21 w 167"/>
                <a:gd name="T35" fmla="*/ 118 h 139"/>
                <a:gd name="T36" fmla="*/ 10 w 167"/>
                <a:gd name="T37" fmla="*/ 105 h 139"/>
                <a:gd name="T38" fmla="*/ 3 w 167"/>
                <a:gd name="T39" fmla="*/ 88 h 139"/>
                <a:gd name="T40" fmla="*/ 0 w 167"/>
                <a:gd name="T41" fmla="*/ 69 h 139"/>
                <a:gd name="T42" fmla="*/ 3 w 167"/>
                <a:gd name="T43" fmla="*/ 51 h 139"/>
                <a:gd name="T44" fmla="*/ 10 w 167"/>
                <a:gd name="T45" fmla="*/ 34 h 139"/>
                <a:gd name="T46" fmla="*/ 21 w 167"/>
                <a:gd name="T47" fmla="*/ 20 h 139"/>
                <a:gd name="T48" fmla="*/ 35 w 167"/>
                <a:gd name="T49" fmla="*/ 10 h 139"/>
                <a:gd name="T50" fmla="*/ 52 w 167"/>
                <a:gd name="T51" fmla="*/ 2 h 139"/>
                <a:gd name="T52" fmla="*/ 70 w 16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39">
                  <a:moveTo>
                    <a:pt x="70" y="0"/>
                  </a:moveTo>
                  <a:lnTo>
                    <a:pt x="97" y="0"/>
                  </a:lnTo>
                  <a:lnTo>
                    <a:pt x="116" y="2"/>
                  </a:lnTo>
                  <a:lnTo>
                    <a:pt x="132" y="10"/>
                  </a:lnTo>
                  <a:lnTo>
                    <a:pt x="146" y="20"/>
                  </a:lnTo>
                  <a:lnTo>
                    <a:pt x="157" y="34"/>
                  </a:lnTo>
                  <a:lnTo>
                    <a:pt x="163" y="51"/>
                  </a:lnTo>
                  <a:lnTo>
                    <a:pt x="167" y="69"/>
                  </a:lnTo>
                  <a:lnTo>
                    <a:pt x="163" y="88"/>
                  </a:lnTo>
                  <a:lnTo>
                    <a:pt x="157" y="105"/>
                  </a:lnTo>
                  <a:lnTo>
                    <a:pt x="146" y="118"/>
                  </a:lnTo>
                  <a:lnTo>
                    <a:pt x="132" y="129"/>
                  </a:lnTo>
                  <a:lnTo>
                    <a:pt x="116" y="136"/>
                  </a:lnTo>
                  <a:lnTo>
                    <a:pt x="97" y="139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455"/>
            <p:cNvSpPr>
              <a:spLocks/>
            </p:cNvSpPr>
            <p:nvPr/>
          </p:nvSpPr>
          <p:spPr bwMode="auto">
            <a:xfrm>
              <a:off x="755650" y="4375150"/>
              <a:ext cx="107950" cy="22225"/>
            </a:xfrm>
            <a:custGeom>
              <a:avLst/>
              <a:gdLst>
                <a:gd name="T0" fmla="*/ 70 w 685"/>
                <a:gd name="T1" fmla="*/ 0 h 139"/>
                <a:gd name="T2" fmla="*/ 616 w 685"/>
                <a:gd name="T3" fmla="*/ 0 h 139"/>
                <a:gd name="T4" fmla="*/ 634 w 685"/>
                <a:gd name="T5" fmla="*/ 2 h 139"/>
                <a:gd name="T6" fmla="*/ 651 w 685"/>
                <a:gd name="T7" fmla="*/ 10 h 139"/>
                <a:gd name="T8" fmla="*/ 665 w 685"/>
                <a:gd name="T9" fmla="*/ 20 h 139"/>
                <a:gd name="T10" fmla="*/ 675 w 685"/>
                <a:gd name="T11" fmla="*/ 34 h 139"/>
                <a:gd name="T12" fmla="*/ 683 w 685"/>
                <a:gd name="T13" fmla="*/ 51 h 139"/>
                <a:gd name="T14" fmla="*/ 685 w 685"/>
                <a:gd name="T15" fmla="*/ 69 h 139"/>
                <a:gd name="T16" fmla="*/ 683 w 685"/>
                <a:gd name="T17" fmla="*/ 88 h 139"/>
                <a:gd name="T18" fmla="*/ 675 w 685"/>
                <a:gd name="T19" fmla="*/ 105 h 139"/>
                <a:gd name="T20" fmla="*/ 665 w 685"/>
                <a:gd name="T21" fmla="*/ 118 h 139"/>
                <a:gd name="T22" fmla="*/ 651 w 685"/>
                <a:gd name="T23" fmla="*/ 129 h 139"/>
                <a:gd name="T24" fmla="*/ 634 w 685"/>
                <a:gd name="T25" fmla="*/ 136 h 139"/>
                <a:gd name="T26" fmla="*/ 616 w 685"/>
                <a:gd name="T27" fmla="*/ 139 h 139"/>
                <a:gd name="T28" fmla="*/ 70 w 685"/>
                <a:gd name="T29" fmla="*/ 139 h 139"/>
                <a:gd name="T30" fmla="*/ 50 w 685"/>
                <a:gd name="T31" fmla="*/ 136 h 139"/>
                <a:gd name="T32" fmla="*/ 35 w 685"/>
                <a:gd name="T33" fmla="*/ 129 h 139"/>
                <a:gd name="T34" fmla="*/ 20 w 685"/>
                <a:gd name="T35" fmla="*/ 118 h 139"/>
                <a:gd name="T36" fmla="*/ 9 w 685"/>
                <a:gd name="T37" fmla="*/ 105 h 139"/>
                <a:gd name="T38" fmla="*/ 3 w 685"/>
                <a:gd name="T39" fmla="*/ 88 h 139"/>
                <a:gd name="T40" fmla="*/ 0 w 685"/>
                <a:gd name="T41" fmla="*/ 69 h 139"/>
                <a:gd name="T42" fmla="*/ 3 w 685"/>
                <a:gd name="T43" fmla="*/ 51 h 139"/>
                <a:gd name="T44" fmla="*/ 9 w 685"/>
                <a:gd name="T45" fmla="*/ 34 h 139"/>
                <a:gd name="T46" fmla="*/ 20 w 685"/>
                <a:gd name="T47" fmla="*/ 20 h 139"/>
                <a:gd name="T48" fmla="*/ 35 w 685"/>
                <a:gd name="T49" fmla="*/ 10 h 139"/>
                <a:gd name="T50" fmla="*/ 50 w 685"/>
                <a:gd name="T51" fmla="*/ 2 h 139"/>
                <a:gd name="T52" fmla="*/ 70 w 68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5" h="139">
                  <a:moveTo>
                    <a:pt x="70" y="0"/>
                  </a:moveTo>
                  <a:lnTo>
                    <a:pt x="616" y="0"/>
                  </a:lnTo>
                  <a:lnTo>
                    <a:pt x="634" y="2"/>
                  </a:lnTo>
                  <a:lnTo>
                    <a:pt x="651" y="10"/>
                  </a:lnTo>
                  <a:lnTo>
                    <a:pt x="665" y="20"/>
                  </a:lnTo>
                  <a:lnTo>
                    <a:pt x="675" y="34"/>
                  </a:lnTo>
                  <a:lnTo>
                    <a:pt x="683" y="51"/>
                  </a:lnTo>
                  <a:lnTo>
                    <a:pt x="685" y="69"/>
                  </a:lnTo>
                  <a:lnTo>
                    <a:pt x="683" y="88"/>
                  </a:lnTo>
                  <a:lnTo>
                    <a:pt x="675" y="105"/>
                  </a:lnTo>
                  <a:lnTo>
                    <a:pt x="665" y="118"/>
                  </a:lnTo>
                  <a:lnTo>
                    <a:pt x="651" y="129"/>
                  </a:lnTo>
                  <a:lnTo>
                    <a:pt x="634" y="136"/>
                  </a:lnTo>
                  <a:lnTo>
                    <a:pt x="616" y="139"/>
                  </a:lnTo>
                  <a:lnTo>
                    <a:pt x="70" y="139"/>
                  </a:lnTo>
                  <a:lnTo>
                    <a:pt x="50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6" name="Group 1165"/>
          <p:cNvGrpSpPr/>
          <p:nvPr/>
        </p:nvGrpSpPr>
        <p:grpSpPr>
          <a:xfrm>
            <a:off x="10958784" y="5029741"/>
            <a:ext cx="555625" cy="506413"/>
            <a:chOff x="10944225" y="5029200"/>
            <a:chExt cx="555625" cy="506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7" name="Freeform 460"/>
            <p:cNvSpPr>
              <a:spLocks noEditPoints="1"/>
            </p:cNvSpPr>
            <p:nvPr/>
          </p:nvSpPr>
          <p:spPr bwMode="auto">
            <a:xfrm>
              <a:off x="10944225" y="5029200"/>
              <a:ext cx="555625" cy="506413"/>
            </a:xfrm>
            <a:custGeom>
              <a:avLst/>
              <a:gdLst>
                <a:gd name="T0" fmla="*/ 1415 w 3500"/>
                <a:gd name="T1" fmla="*/ 2027 h 3186"/>
                <a:gd name="T2" fmla="*/ 1215 w 3500"/>
                <a:gd name="T3" fmla="*/ 2299 h 3186"/>
                <a:gd name="T4" fmla="*/ 1244 w 3500"/>
                <a:gd name="T5" fmla="*/ 2462 h 3186"/>
                <a:gd name="T6" fmla="*/ 1189 w 3500"/>
                <a:gd name="T7" fmla="*/ 2550 h 3186"/>
                <a:gd name="T8" fmla="*/ 1331 w 3500"/>
                <a:gd name="T9" fmla="*/ 2861 h 3186"/>
                <a:gd name="T10" fmla="*/ 1623 w 3500"/>
                <a:gd name="T11" fmla="*/ 3032 h 3186"/>
                <a:gd name="T12" fmla="*/ 1750 w 3500"/>
                <a:gd name="T13" fmla="*/ 2985 h 3186"/>
                <a:gd name="T14" fmla="*/ 1877 w 3500"/>
                <a:gd name="T15" fmla="*/ 3032 h 3186"/>
                <a:gd name="T16" fmla="*/ 2169 w 3500"/>
                <a:gd name="T17" fmla="*/ 2861 h 3186"/>
                <a:gd name="T18" fmla="*/ 2311 w 3500"/>
                <a:gd name="T19" fmla="*/ 2550 h 3186"/>
                <a:gd name="T20" fmla="*/ 2256 w 3500"/>
                <a:gd name="T21" fmla="*/ 2462 h 3186"/>
                <a:gd name="T22" fmla="*/ 2285 w 3500"/>
                <a:gd name="T23" fmla="*/ 2299 h 3186"/>
                <a:gd name="T24" fmla="*/ 2085 w 3500"/>
                <a:gd name="T25" fmla="*/ 2027 h 3186"/>
                <a:gd name="T26" fmla="*/ 1813 w 3500"/>
                <a:gd name="T27" fmla="*/ 1939 h 3186"/>
                <a:gd name="T28" fmla="*/ 1713 w 3500"/>
                <a:gd name="T29" fmla="*/ 1968 h 3186"/>
                <a:gd name="T30" fmla="*/ 142 w 3500"/>
                <a:gd name="T31" fmla="*/ 2223 h 3186"/>
                <a:gd name="T32" fmla="*/ 262 w 3500"/>
                <a:gd name="T33" fmla="*/ 2387 h 3186"/>
                <a:gd name="T34" fmla="*/ 1074 w 3500"/>
                <a:gd name="T35" fmla="*/ 2283 h 3186"/>
                <a:gd name="T36" fmla="*/ 1276 w 3500"/>
                <a:gd name="T37" fmla="*/ 1962 h 3186"/>
                <a:gd name="T38" fmla="*/ 1616 w 3500"/>
                <a:gd name="T39" fmla="*/ 1791 h 3186"/>
                <a:gd name="T40" fmla="*/ 2009 w 3500"/>
                <a:gd name="T41" fmla="*/ 1827 h 3186"/>
                <a:gd name="T42" fmla="*/ 2310 w 3500"/>
                <a:gd name="T43" fmla="*/ 2055 h 3186"/>
                <a:gd name="T44" fmla="*/ 2451 w 3500"/>
                <a:gd name="T45" fmla="*/ 2412 h 3186"/>
                <a:gd name="T46" fmla="*/ 3294 w 3500"/>
                <a:gd name="T47" fmla="*/ 2345 h 3186"/>
                <a:gd name="T48" fmla="*/ 3361 w 3500"/>
                <a:gd name="T49" fmla="*/ 760 h 3186"/>
                <a:gd name="T50" fmla="*/ 232 w 3500"/>
                <a:gd name="T51" fmla="*/ 400 h 3186"/>
                <a:gd name="T52" fmla="*/ 139 w 3500"/>
                <a:gd name="T53" fmla="*/ 581 h 3186"/>
                <a:gd name="T54" fmla="*/ 3336 w 3500"/>
                <a:gd name="T55" fmla="*/ 478 h 3186"/>
                <a:gd name="T56" fmla="*/ 3171 w 3500"/>
                <a:gd name="T57" fmla="*/ 359 h 3186"/>
                <a:gd name="T58" fmla="*/ 3026 w 3500"/>
                <a:gd name="T59" fmla="*/ 495 h 3186"/>
                <a:gd name="T60" fmla="*/ 2927 w 3500"/>
                <a:gd name="T61" fmla="*/ 495 h 3186"/>
                <a:gd name="T62" fmla="*/ 593 w 3500"/>
                <a:gd name="T63" fmla="*/ 447 h 3186"/>
                <a:gd name="T64" fmla="*/ 523 w 3500"/>
                <a:gd name="T65" fmla="*/ 517 h 3186"/>
                <a:gd name="T66" fmla="*/ 453 w 3500"/>
                <a:gd name="T67" fmla="*/ 447 h 3186"/>
                <a:gd name="T68" fmla="*/ 573 w 3500"/>
                <a:gd name="T69" fmla="*/ 21 h 3186"/>
                <a:gd name="T70" fmla="*/ 2907 w 3500"/>
                <a:gd name="T71" fmla="*/ 70 h 3186"/>
                <a:gd name="T72" fmla="*/ 2977 w 3500"/>
                <a:gd name="T73" fmla="*/ 0 h 3186"/>
                <a:gd name="T74" fmla="*/ 3047 w 3500"/>
                <a:gd name="T75" fmla="*/ 70 h 3186"/>
                <a:gd name="T76" fmla="*/ 3319 w 3500"/>
                <a:gd name="T77" fmla="*/ 266 h 3186"/>
                <a:gd name="T78" fmla="*/ 3487 w 3500"/>
                <a:gd name="T79" fmla="*/ 485 h 3186"/>
                <a:gd name="T80" fmla="*/ 3471 w 3500"/>
                <a:gd name="T81" fmla="*/ 2328 h 3186"/>
                <a:gd name="T82" fmla="*/ 3277 w 3500"/>
                <a:gd name="T83" fmla="*/ 2522 h 3186"/>
                <a:gd name="T84" fmla="*/ 2426 w 3500"/>
                <a:gd name="T85" fmla="*/ 2680 h 3186"/>
                <a:gd name="T86" fmla="*/ 2224 w 3500"/>
                <a:gd name="T87" fmla="*/ 3002 h 3186"/>
                <a:gd name="T88" fmla="*/ 1884 w 3500"/>
                <a:gd name="T89" fmla="*/ 3173 h 3186"/>
                <a:gd name="T90" fmla="*/ 1491 w 3500"/>
                <a:gd name="T91" fmla="*/ 3137 h 3186"/>
                <a:gd name="T92" fmla="*/ 1190 w 3500"/>
                <a:gd name="T93" fmla="*/ 2908 h 3186"/>
                <a:gd name="T94" fmla="*/ 1049 w 3500"/>
                <a:gd name="T95" fmla="*/ 2551 h 3186"/>
                <a:gd name="T96" fmla="*/ 142 w 3500"/>
                <a:gd name="T97" fmla="*/ 2475 h 3186"/>
                <a:gd name="T98" fmla="*/ 3 w 3500"/>
                <a:gd name="T99" fmla="*/ 2236 h 3186"/>
                <a:gd name="T100" fmla="*/ 50 w 3500"/>
                <a:gd name="T101" fmla="*/ 398 h 3186"/>
                <a:gd name="T102" fmla="*/ 268 w 3500"/>
                <a:gd name="T103" fmla="*/ 229 h 3186"/>
                <a:gd name="T104" fmla="*/ 462 w 3500"/>
                <a:gd name="T105" fmla="*/ 35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186">
                  <a:moveTo>
                    <a:pt x="1681" y="1921"/>
                  </a:moveTo>
                  <a:lnTo>
                    <a:pt x="1623" y="1932"/>
                  </a:lnTo>
                  <a:lnTo>
                    <a:pt x="1568" y="1948"/>
                  </a:lnTo>
                  <a:lnTo>
                    <a:pt x="1513" y="1969"/>
                  </a:lnTo>
                  <a:lnTo>
                    <a:pt x="1463" y="1995"/>
                  </a:lnTo>
                  <a:lnTo>
                    <a:pt x="1415" y="2027"/>
                  </a:lnTo>
                  <a:lnTo>
                    <a:pt x="1371" y="2063"/>
                  </a:lnTo>
                  <a:lnTo>
                    <a:pt x="1331" y="2104"/>
                  </a:lnTo>
                  <a:lnTo>
                    <a:pt x="1295" y="2147"/>
                  </a:lnTo>
                  <a:lnTo>
                    <a:pt x="1263" y="2195"/>
                  </a:lnTo>
                  <a:lnTo>
                    <a:pt x="1237" y="2246"/>
                  </a:lnTo>
                  <a:lnTo>
                    <a:pt x="1215" y="2299"/>
                  </a:lnTo>
                  <a:lnTo>
                    <a:pt x="1200" y="2355"/>
                  </a:lnTo>
                  <a:lnTo>
                    <a:pt x="1189" y="2413"/>
                  </a:lnTo>
                  <a:lnTo>
                    <a:pt x="1208" y="2420"/>
                  </a:lnTo>
                  <a:lnTo>
                    <a:pt x="1224" y="2430"/>
                  </a:lnTo>
                  <a:lnTo>
                    <a:pt x="1236" y="2445"/>
                  </a:lnTo>
                  <a:lnTo>
                    <a:pt x="1244" y="2462"/>
                  </a:lnTo>
                  <a:lnTo>
                    <a:pt x="1246" y="2482"/>
                  </a:lnTo>
                  <a:lnTo>
                    <a:pt x="1244" y="2501"/>
                  </a:lnTo>
                  <a:lnTo>
                    <a:pt x="1236" y="2519"/>
                  </a:lnTo>
                  <a:lnTo>
                    <a:pt x="1224" y="2534"/>
                  </a:lnTo>
                  <a:lnTo>
                    <a:pt x="1208" y="2545"/>
                  </a:lnTo>
                  <a:lnTo>
                    <a:pt x="1189" y="2550"/>
                  </a:lnTo>
                  <a:lnTo>
                    <a:pt x="1200" y="2608"/>
                  </a:lnTo>
                  <a:lnTo>
                    <a:pt x="1215" y="2664"/>
                  </a:lnTo>
                  <a:lnTo>
                    <a:pt x="1237" y="2718"/>
                  </a:lnTo>
                  <a:lnTo>
                    <a:pt x="1263" y="2769"/>
                  </a:lnTo>
                  <a:lnTo>
                    <a:pt x="1295" y="2816"/>
                  </a:lnTo>
                  <a:lnTo>
                    <a:pt x="1331" y="2861"/>
                  </a:lnTo>
                  <a:lnTo>
                    <a:pt x="1371" y="2901"/>
                  </a:lnTo>
                  <a:lnTo>
                    <a:pt x="1415" y="2937"/>
                  </a:lnTo>
                  <a:lnTo>
                    <a:pt x="1463" y="2968"/>
                  </a:lnTo>
                  <a:lnTo>
                    <a:pt x="1513" y="2994"/>
                  </a:lnTo>
                  <a:lnTo>
                    <a:pt x="1568" y="3016"/>
                  </a:lnTo>
                  <a:lnTo>
                    <a:pt x="1623" y="3032"/>
                  </a:lnTo>
                  <a:lnTo>
                    <a:pt x="1681" y="3042"/>
                  </a:lnTo>
                  <a:lnTo>
                    <a:pt x="1687" y="3024"/>
                  </a:lnTo>
                  <a:lnTo>
                    <a:pt x="1698" y="3008"/>
                  </a:lnTo>
                  <a:lnTo>
                    <a:pt x="1713" y="2996"/>
                  </a:lnTo>
                  <a:lnTo>
                    <a:pt x="1730" y="2988"/>
                  </a:lnTo>
                  <a:lnTo>
                    <a:pt x="1750" y="2985"/>
                  </a:lnTo>
                  <a:lnTo>
                    <a:pt x="1770" y="2988"/>
                  </a:lnTo>
                  <a:lnTo>
                    <a:pt x="1787" y="2996"/>
                  </a:lnTo>
                  <a:lnTo>
                    <a:pt x="1802" y="3008"/>
                  </a:lnTo>
                  <a:lnTo>
                    <a:pt x="1813" y="3024"/>
                  </a:lnTo>
                  <a:lnTo>
                    <a:pt x="1819" y="3042"/>
                  </a:lnTo>
                  <a:lnTo>
                    <a:pt x="1877" y="3032"/>
                  </a:lnTo>
                  <a:lnTo>
                    <a:pt x="1932" y="3016"/>
                  </a:lnTo>
                  <a:lnTo>
                    <a:pt x="1987" y="2994"/>
                  </a:lnTo>
                  <a:lnTo>
                    <a:pt x="2037" y="2968"/>
                  </a:lnTo>
                  <a:lnTo>
                    <a:pt x="2085" y="2937"/>
                  </a:lnTo>
                  <a:lnTo>
                    <a:pt x="2129" y="2901"/>
                  </a:lnTo>
                  <a:lnTo>
                    <a:pt x="2169" y="2861"/>
                  </a:lnTo>
                  <a:lnTo>
                    <a:pt x="2205" y="2816"/>
                  </a:lnTo>
                  <a:lnTo>
                    <a:pt x="2237" y="2769"/>
                  </a:lnTo>
                  <a:lnTo>
                    <a:pt x="2263" y="2718"/>
                  </a:lnTo>
                  <a:lnTo>
                    <a:pt x="2285" y="2664"/>
                  </a:lnTo>
                  <a:lnTo>
                    <a:pt x="2300" y="2608"/>
                  </a:lnTo>
                  <a:lnTo>
                    <a:pt x="2311" y="2550"/>
                  </a:lnTo>
                  <a:lnTo>
                    <a:pt x="2292" y="2545"/>
                  </a:lnTo>
                  <a:lnTo>
                    <a:pt x="2276" y="2534"/>
                  </a:lnTo>
                  <a:lnTo>
                    <a:pt x="2264" y="2519"/>
                  </a:lnTo>
                  <a:lnTo>
                    <a:pt x="2256" y="2501"/>
                  </a:lnTo>
                  <a:lnTo>
                    <a:pt x="2254" y="2482"/>
                  </a:lnTo>
                  <a:lnTo>
                    <a:pt x="2256" y="2462"/>
                  </a:lnTo>
                  <a:lnTo>
                    <a:pt x="2264" y="2445"/>
                  </a:lnTo>
                  <a:lnTo>
                    <a:pt x="2276" y="2430"/>
                  </a:lnTo>
                  <a:lnTo>
                    <a:pt x="2292" y="2420"/>
                  </a:lnTo>
                  <a:lnTo>
                    <a:pt x="2311" y="2413"/>
                  </a:lnTo>
                  <a:lnTo>
                    <a:pt x="2300" y="2355"/>
                  </a:lnTo>
                  <a:lnTo>
                    <a:pt x="2285" y="2299"/>
                  </a:lnTo>
                  <a:lnTo>
                    <a:pt x="2263" y="2246"/>
                  </a:lnTo>
                  <a:lnTo>
                    <a:pt x="2237" y="2195"/>
                  </a:lnTo>
                  <a:lnTo>
                    <a:pt x="2205" y="2147"/>
                  </a:lnTo>
                  <a:lnTo>
                    <a:pt x="2169" y="2104"/>
                  </a:lnTo>
                  <a:lnTo>
                    <a:pt x="2129" y="2063"/>
                  </a:lnTo>
                  <a:lnTo>
                    <a:pt x="2085" y="2027"/>
                  </a:lnTo>
                  <a:lnTo>
                    <a:pt x="2037" y="1995"/>
                  </a:lnTo>
                  <a:lnTo>
                    <a:pt x="1987" y="1969"/>
                  </a:lnTo>
                  <a:lnTo>
                    <a:pt x="1932" y="1948"/>
                  </a:lnTo>
                  <a:lnTo>
                    <a:pt x="1877" y="1932"/>
                  </a:lnTo>
                  <a:lnTo>
                    <a:pt x="1819" y="1921"/>
                  </a:lnTo>
                  <a:lnTo>
                    <a:pt x="1813" y="1939"/>
                  </a:lnTo>
                  <a:lnTo>
                    <a:pt x="1802" y="1955"/>
                  </a:lnTo>
                  <a:lnTo>
                    <a:pt x="1787" y="1968"/>
                  </a:lnTo>
                  <a:lnTo>
                    <a:pt x="1770" y="1975"/>
                  </a:lnTo>
                  <a:lnTo>
                    <a:pt x="1750" y="1978"/>
                  </a:lnTo>
                  <a:lnTo>
                    <a:pt x="1730" y="1975"/>
                  </a:lnTo>
                  <a:lnTo>
                    <a:pt x="1713" y="1968"/>
                  </a:lnTo>
                  <a:lnTo>
                    <a:pt x="1698" y="1955"/>
                  </a:lnTo>
                  <a:lnTo>
                    <a:pt x="1687" y="1939"/>
                  </a:lnTo>
                  <a:lnTo>
                    <a:pt x="1681" y="1921"/>
                  </a:lnTo>
                  <a:close/>
                  <a:moveTo>
                    <a:pt x="139" y="760"/>
                  </a:moveTo>
                  <a:lnTo>
                    <a:pt x="139" y="2186"/>
                  </a:lnTo>
                  <a:lnTo>
                    <a:pt x="142" y="2223"/>
                  </a:lnTo>
                  <a:lnTo>
                    <a:pt x="151" y="2257"/>
                  </a:lnTo>
                  <a:lnTo>
                    <a:pt x="164" y="2290"/>
                  </a:lnTo>
                  <a:lnTo>
                    <a:pt x="183" y="2320"/>
                  </a:lnTo>
                  <a:lnTo>
                    <a:pt x="206" y="2345"/>
                  </a:lnTo>
                  <a:lnTo>
                    <a:pt x="232" y="2369"/>
                  </a:lnTo>
                  <a:lnTo>
                    <a:pt x="262" y="2387"/>
                  </a:lnTo>
                  <a:lnTo>
                    <a:pt x="294" y="2400"/>
                  </a:lnTo>
                  <a:lnTo>
                    <a:pt x="329" y="2409"/>
                  </a:lnTo>
                  <a:lnTo>
                    <a:pt x="365" y="2412"/>
                  </a:lnTo>
                  <a:lnTo>
                    <a:pt x="1049" y="2412"/>
                  </a:lnTo>
                  <a:lnTo>
                    <a:pt x="1058" y="2346"/>
                  </a:lnTo>
                  <a:lnTo>
                    <a:pt x="1074" y="2283"/>
                  </a:lnTo>
                  <a:lnTo>
                    <a:pt x="1096" y="2221"/>
                  </a:lnTo>
                  <a:lnTo>
                    <a:pt x="1122" y="2163"/>
                  </a:lnTo>
                  <a:lnTo>
                    <a:pt x="1154" y="2107"/>
                  </a:lnTo>
                  <a:lnTo>
                    <a:pt x="1190" y="2055"/>
                  </a:lnTo>
                  <a:lnTo>
                    <a:pt x="1231" y="2006"/>
                  </a:lnTo>
                  <a:lnTo>
                    <a:pt x="1276" y="1962"/>
                  </a:lnTo>
                  <a:lnTo>
                    <a:pt x="1325" y="1921"/>
                  </a:lnTo>
                  <a:lnTo>
                    <a:pt x="1377" y="1884"/>
                  </a:lnTo>
                  <a:lnTo>
                    <a:pt x="1433" y="1853"/>
                  </a:lnTo>
                  <a:lnTo>
                    <a:pt x="1491" y="1827"/>
                  </a:lnTo>
                  <a:lnTo>
                    <a:pt x="1553" y="1806"/>
                  </a:lnTo>
                  <a:lnTo>
                    <a:pt x="1616" y="1791"/>
                  </a:lnTo>
                  <a:lnTo>
                    <a:pt x="1682" y="1781"/>
                  </a:lnTo>
                  <a:lnTo>
                    <a:pt x="1750" y="1778"/>
                  </a:lnTo>
                  <a:lnTo>
                    <a:pt x="1818" y="1781"/>
                  </a:lnTo>
                  <a:lnTo>
                    <a:pt x="1884" y="1791"/>
                  </a:lnTo>
                  <a:lnTo>
                    <a:pt x="1947" y="1806"/>
                  </a:lnTo>
                  <a:lnTo>
                    <a:pt x="2009" y="1827"/>
                  </a:lnTo>
                  <a:lnTo>
                    <a:pt x="2067" y="1853"/>
                  </a:lnTo>
                  <a:lnTo>
                    <a:pt x="2123" y="1884"/>
                  </a:lnTo>
                  <a:lnTo>
                    <a:pt x="2175" y="1921"/>
                  </a:lnTo>
                  <a:lnTo>
                    <a:pt x="2224" y="1962"/>
                  </a:lnTo>
                  <a:lnTo>
                    <a:pt x="2269" y="2006"/>
                  </a:lnTo>
                  <a:lnTo>
                    <a:pt x="2310" y="2055"/>
                  </a:lnTo>
                  <a:lnTo>
                    <a:pt x="2346" y="2107"/>
                  </a:lnTo>
                  <a:lnTo>
                    <a:pt x="2378" y="2163"/>
                  </a:lnTo>
                  <a:lnTo>
                    <a:pt x="2404" y="2221"/>
                  </a:lnTo>
                  <a:lnTo>
                    <a:pt x="2426" y="2283"/>
                  </a:lnTo>
                  <a:lnTo>
                    <a:pt x="2442" y="2346"/>
                  </a:lnTo>
                  <a:lnTo>
                    <a:pt x="2451" y="2412"/>
                  </a:lnTo>
                  <a:lnTo>
                    <a:pt x="3135" y="2412"/>
                  </a:lnTo>
                  <a:lnTo>
                    <a:pt x="3171" y="2409"/>
                  </a:lnTo>
                  <a:lnTo>
                    <a:pt x="3206" y="2400"/>
                  </a:lnTo>
                  <a:lnTo>
                    <a:pt x="3238" y="2387"/>
                  </a:lnTo>
                  <a:lnTo>
                    <a:pt x="3268" y="2369"/>
                  </a:lnTo>
                  <a:lnTo>
                    <a:pt x="3294" y="2345"/>
                  </a:lnTo>
                  <a:lnTo>
                    <a:pt x="3317" y="2320"/>
                  </a:lnTo>
                  <a:lnTo>
                    <a:pt x="3336" y="2290"/>
                  </a:lnTo>
                  <a:lnTo>
                    <a:pt x="3349" y="2257"/>
                  </a:lnTo>
                  <a:lnTo>
                    <a:pt x="3358" y="2223"/>
                  </a:lnTo>
                  <a:lnTo>
                    <a:pt x="3361" y="2186"/>
                  </a:lnTo>
                  <a:lnTo>
                    <a:pt x="3361" y="760"/>
                  </a:lnTo>
                  <a:lnTo>
                    <a:pt x="139" y="760"/>
                  </a:lnTo>
                  <a:close/>
                  <a:moveTo>
                    <a:pt x="365" y="356"/>
                  </a:moveTo>
                  <a:lnTo>
                    <a:pt x="329" y="359"/>
                  </a:lnTo>
                  <a:lnTo>
                    <a:pt x="294" y="367"/>
                  </a:lnTo>
                  <a:lnTo>
                    <a:pt x="262" y="381"/>
                  </a:lnTo>
                  <a:lnTo>
                    <a:pt x="232" y="400"/>
                  </a:lnTo>
                  <a:lnTo>
                    <a:pt x="206" y="422"/>
                  </a:lnTo>
                  <a:lnTo>
                    <a:pt x="183" y="449"/>
                  </a:lnTo>
                  <a:lnTo>
                    <a:pt x="164" y="478"/>
                  </a:lnTo>
                  <a:lnTo>
                    <a:pt x="151" y="510"/>
                  </a:lnTo>
                  <a:lnTo>
                    <a:pt x="142" y="545"/>
                  </a:lnTo>
                  <a:lnTo>
                    <a:pt x="139" y="581"/>
                  </a:lnTo>
                  <a:lnTo>
                    <a:pt x="139" y="620"/>
                  </a:lnTo>
                  <a:lnTo>
                    <a:pt x="3361" y="620"/>
                  </a:lnTo>
                  <a:lnTo>
                    <a:pt x="3361" y="581"/>
                  </a:lnTo>
                  <a:lnTo>
                    <a:pt x="3358" y="545"/>
                  </a:lnTo>
                  <a:lnTo>
                    <a:pt x="3349" y="510"/>
                  </a:lnTo>
                  <a:lnTo>
                    <a:pt x="3336" y="478"/>
                  </a:lnTo>
                  <a:lnTo>
                    <a:pt x="3317" y="449"/>
                  </a:lnTo>
                  <a:lnTo>
                    <a:pt x="3294" y="422"/>
                  </a:lnTo>
                  <a:lnTo>
                    <a:pt x="3268" y="400"/>
                  </a:lnTo>
                  <a:lnTo>
                    <a:pt x="3238" y="381"/>
                  </a:lnTo>
                  <a:lnTo>
                    <a:pt x="3206" y="367"/>
                  </a:lnTo>
                  <a:lnTo>
                    <a:pt x="3171" y="359"/>
                  </a:lnTo>
                  <a:lnTo>
                    <a:pt x="3135" y="356"/>
                  </a:lnTo>
                  <a:lnTo>
                    <a:pt x="3047" y="356"/>
                  </a:lnTo>
                  <a:lnTo>
                    <a:pt x="3047" y="447"/>
                  </a:lnTo>
                  <a:lnTo>
                    <a:pt x="3044" y="465"/>
                  </a:lnTo>
                  <a:lnTo>
                    <a:pt x="3038" y="482"/>
                  </a:lnTo>
                  <a:lnTo>
                    <a:pt x="3026" y="495"/>
                  </a:lnTo>
                  <a:lnTo>
                    <a:pt x="3012" y="507"/>
                  </a:lnTo>
                  <a:lnTo>
                    <a:pt x="2995" y="513"/>
                  </a:lnTo>
                  <a:lnTo>
                    <a:pt x="2977" y="517"/>
                  </a:lnTo>
                  <a:lnTo>
                    <a:pt x="2958" y="513"/>
                  </a:lnTo>
                  <a:lnTo>
                    <a:pt x="2942" y="507"/>
                  </a:lnTo>
                  <a:lnTo>
                    <a:pt x="2927" y="495"/>
                  </a:lnTo>
                  <a:lnTo>
                    <a:pt x="2917" y="482"/>
                  </a:lnTo>
                  <a:lnTo>
                    <a:pt x="2910" y="465"/>
                  </a:lnTo>
                  <a:lnTo>
                    <a:pt x="2907" y="447"/>
                  </a:lnTo>
                  <a:lnTo>
                    <a:pt x="2907" y="356"/>
                  </a:lnTo>
                  <a:lnTo>
                    <a:pt x="593" y="356"/>
                  </a:lnTo>
                  <a:lnTo>
                    <a:pt x="593" y="447"/>
                  </a:lnTo>
                  <a:lnTo>
                    <a:pt x="590" y="465"/>
                  </a:lnTo>
                  <a:lnTo>
                    <a:pt x="583" y="482"/>
                  </a:lnTo>
                  <a:lnTo>
                    <a:pt x="573" y="495"/>
                  </a:lnTo>
                  <a:lnTo>
                    <a:pt x="558" y="507"/>
                  </a:lnTo>
                  <a:lnTo>
                    <a:pt x="542" y="513"/>
                  </a:lnTo>
                  <a:lnTo>
                    <a:pt x="523" y="517"/>
                  </a:lnTo>
                  <a:lnTo>
                    <a:pt x="505" y="513"/>
                  </a:lnTo>
                  <a:lnTo>
                    <a:pt x="488" y="507"/>
                  </a:lnTo>
                  <a:lnTo>
                    <a:pt x="474" y="495"/>
                  </a:lnTo>
                  <a:lnTo>
                    <a:pt x="462" y="482"/>
                  </a:lnTo>
                  <a:lnTo>
                    <a:pt x="456" y="465"/>
                  </a:lnTo>
                  <a:lnTo>
                    <a:pt x="453" y="447"/>
                  </a:lnTo>
                  <a:lnTo>
                    <a:pt x="453" y="356"/>
                  </a:lnTo>
                  <a:lnTo>
                    <a:pt x="365" y="356"/>
                  </a:lnTo>
                  <a:close/>
                  <a:moveTo>
                    <a:pt x="523" y="0"/>
                  </a:moveTo>
                  <a:lnTo>
                    <a:pt x="542" y="3"/>
                  </a:lnTo>
                  <a:lnTo>
                    <a:pt x="558" y="10"/>
                  </a:lnTo>
                  <a:lnTo>
                    <a:pt x="573" y="21"/>
                  </a:lnTo>
                  <a:lnTo>
                    <a:pt x="583" y="35"/>
                  </a:lnTo>
                  <a:lnTo>
                    <a:pt x="590" y="52"/>
                  </a:lnTo>
                  <a:lnTo>
                    <a:pt x="593" y="70"/>
                  </a:lnTo>
                  <a:lnTo>
                    <a:pt x="593" y="217"/>
                  </a:lnTo>
                  <a:lnTo>
                    <a:pt x="2907" y="217"/>
                  </a:lnTo>
                  <a:lnTo>
                    <a:pt x="2907" y="70"/>
                  </a:lnTo>
                  <a:lnTo>
                    <a:pt x="2910" y="52"/>
                  </a:lnTo>
                  <a:lnTo>
                    <a:pt x="2917" y="35"/>
                  </a:lnTo>
                  <a:lnTo>
                    <a:pt x="2927" y="21"/>
                  </a:lnTo>
                  <a:lnTo>
                    <a:pt x="2942" y="10"/>
                  </a:lnTo>
                  <a:lnTo>
                    <a:pt x="2958" y="3"/>
                  </a:lnTo>
                  <a:lnTo>
                    <a:pt x="2977" y="0"/>
                  </a:lnTo>
                  <a:lnTo>
                    <a:pt x="2995" y="3"/>
                  </a:lnTo>
                  <a:lnTo>
                    <a:pt x="3012" y="10"/>
                  </a:lnTo>
                  <a:lnTo>
                    <a:pt x="3026" y="21"/>
                  </a:lnTo>
                  <a:lnTo>
                    <a:pt x="3038" y="35"/>
                  </a:lnTo>
                  <a:lnTo>
                    <a:pt x="3044" y="52"/>
                  </a:lnTo>
                  <a:lnTo>
                    <a:pt x="3047" y="70"/>
                  </a:lnTo>
                  <a:lnTo>
                    <a:pt x="3047" y="217"/>
                  </a:lnTo>
                  <a:lnTo>
                    <a:pt x="3135" y="217"/>
                  </a:lnTo>
                  <a:lnTo>
                    <a:pt x="3184" y="220"/>
                  </a:lnTo>
                  <a:lnTo>
                    <a:pt x="3232" y="229"/>
                  </a:lnTo>
                  <a:lnTo>
                    <a:pt x="3277" y="245"/>
                  </a:lnTo>
                  <a:lnTo>
                    <a:pt x="3319" y="266"/>
                  </a:lnTo>
                  <a:lnTo>
                    <a:pt x="3358" y="293"/>
                  </a:lnTo>
                  <a:lnTo>
                    <a:pt x="3393" y="324"/>
                  </a:lnTo>
                  <a:lnTo>
                    <a:pt x="3424" y="359"/>
                  </a:lnTo>
                  <a:lnTo>
                    <a:pt x="3450" y="398"/>
                  </a:lnTo>
                  <a:lnTo>
                    <a:pt x="3471" y="439"/>
                  </a:lnTo>
                  <a:lnTo>
                    <a:pt x="3487" y="485"/>
                  </a:lnTo>
                  <a:lnTo>
                    <a:pt x="3497" y="532"/>
                  </a:lnTo>
                  <a:lnTo>
                    <a:pt x="3500" y="581"/>
                  </a:lnTo>
                  <a:lnTo>
                    <a:pt x="3500" y="2186"/>
                  </a:lnTo>
                  <a:lnTo>
                    <a:pt x="3497" y="2236"/>
                  </a:lnTo>
                  <a:lnTo>
                    <a:pt x="3487" y="2283"/>
                  </a:lnTo>
                  <a:lnTo>
                    <a:pt x="3471" y="2328"/>
                  </a:lnTo>
                  <a:lnTo>
                    <a:pt x="3450" y="2371"/>
                  </a:lnTo>
                  <a:lnTo>
                    <a:pt x="3424" y="2409"/>
                  </a:lnTo>
                  <a:lnTo>
                    <a:pt x="3393" y="2444"/>
                  </a:lnTo>
                  <a:lnTo>
                    <a:pt x="3358" y="2475"/>
                  </a:lnTo>
                  <a:lnTo>
                    <a:pt x="3319" y="2501"/>
                  </a:lnTo>
                  <a:lnTo>
                    <a:pt x="3277" y="2522"/>
                  </a:lnTo>
                  <a:lnTo>
                    <a:pt x="3232" y="2538"/>
                  </a:lnTo>
                  <a:lnTo>
                    <a:pt x="3184" y="2548"/>
                  </a:lnTo>
                  <a:lnTo>
                    <a:pt x="3135" y="2551"/>
                  </a:lnTo>
                  <a:lnTo>
                    <a:pt x="2451" y="2551"/>
                  </a:lnTo>
                  <a:lnTo>
                    <a:pt x="2442" y="2617"/>
                  </a:lnTo>
                  <a:lnTo>
                    <a:pt x="2426" y="2680"/>
                  </a:lnTo>
                  <a:lnTo>
                    <a:pt x="2404" y="2742"/>
                  </a:lnTo>
                  <a:lnTo>
                    <a:pt x="2378" y="2800"/>
                  </a:lnTo>
                  <a:lnTo>
                    <a:pt x="2346" y="2856"/>
                  </a:lnTo>
                  <a:lnTo>
                    <a:pt x="2310" y="2908"/>
                  </a:lnTo>
                  <a:lnTo>
                    <a:pt x="2270" y="2957"/>
                  </a:lnTo>
                  <a:lnTo>
                    <a:pt x="2224" y="3002"/>
                  </a:lnTo>
                  <a:lnTo>
                    <a:pt x="2175" y="3043"/>
                  </a:lnTo>
                  <a:lnTo>
                    <a:pt x="2123" y="3079"/>
                  </a:lnTo>
                  <a:lnTo>
                    <a:pt x="2067" y="3111"/>
                  </a:lnTo>
                  <a:lnTo>
                    <a:pt x="2009" y="3137"/>
                  </a:lnTo>
                  <a:lnTo>
                    <a:pt x="1947" y="3157"/>
                  </a:lnTo>
                  <a:lnTo>
                    <a:pt x="1884" y="3173"/>
                  </a:lnTo>
                  <a:lnTo>
                    <a:pt x="1818" y="3183"/>
                  </a:lnTo>
                  <a:lnTo>
                    <a:pt x="1749" y="3186"/>
                  </a:lnTo>
                  <a:lnTo>
                    <a:pt x="1682" y="3183"/>
                  </a:lnTo>
                  <a:lnTo>
                    <a:pt x="1616" y="3173"/>
                  </a:lnTo>
                  <a:lnTo>
                    <a:pt x="1553" y="3157"/>
                  </a:lnTo>
                  <a:lnTo>
                    <a:pt x="1491" y="3137"/>
                  </a:lnTo>
                  <a:lnTo>
                    <a:pt x="1433" y="3111"/>
                  </a:lnTo>
                  <a:lnTo>
                    <a:pt x="1377" y="3079"/>
                  </a:lnTo>
                  <a:lnTo>
                    <a:pt x="1325" y="3043"/>
                  </a:lnTo>
                  <a:lnTo>
                    <a:pt x="1276" y="3002"/>
                  </a:lnTo>
                  <a:lnTo>
                    <a:pt x="1230" y="2957"/>
                  </a:lnTo>
                  <a:lnTo>
                    <a:pt x="1190" y="2908"/>
                  </a:lnTo>
                  <a:lnTo>
                    <a:pt x="1154" y="2856"/>
                  </a:lnTo>
                  <a:lnTo>
                    <a:pt x="1122" y="2800"/>
                  </a:lnTo>
                  <a:lnTo>
                    <a:pt x="1096" y="2742"/>
                  </a:lnTo>
                  <a:lnTo>
                    <a:pt x="1074" y="2680"/>
                  </a:lnTo>
                  <a:lnTo>
                    <a:pt x="1058" y="2617"/>
                  </a:lnTo>
                  <a:lnTo>
                    <a:pt x="1049" y="2551"/>
                  </a:lnTo>
                  <a:lnTo>
                    <a:pt x="365" y="2551"/>
                  </a:lnTo>
                  <a:lnTo>
                    <a:pt x="316" y="2548"/>
                  </a:lnTo>
                  <a:lnTo>
                    <a:pt x="268" y="2538"/>
                  </a:lnTo>
                  <a:lnTo>
                    <a:pt x="223" y="2522"/>
                  </a:lnTo>
                  <a:lnTo>
                    <a:pt x="181" y="2501"/>
                  </a:lnTo>
                  <a:lnTo>
                    <a:pt x="142" y="2475"/>
                  </a:lnTo>
                  <a:lnTo>
                    <a:pt x="107" y="2444"/>
                  </a:lnTo>
                  <a:lnTo>
                    <a:pt x="76" y="2409"/>
                  </a:lnTo>
                  <a:lnTo>
                    <a:pt x="50" y="2371"/>
                  </a:lnTo>
                  <a:lnTo>
                    <a:pt x="29" y="2328"/>
                  </a:lnTo>
                  <a:lnTo>
                    <a:pt x="13" y="2283"/>
                  </a:lnTo>
                  <a:lnTo>
                    <a:pt x="3" y="2236"/>
                  </a:lnTo>
                  <a:lnTo>
                    <a:pt x="0" y="2186"/>
                  </a:lnTo>
                  <a:lnTo>
                    <a:pt x="0" y="581"/>
                  </a:lnTo>
                  <a:lnTo>
                    <a:pt x="3" y="532"/>
                  </a:lnTo>
                  <a:lnTo>
                    <a:pt x="13" y="485"/>
                  </a:lnTo>
                  <a:lnTo>
                    <a:pt x="29" y="439"/>
                  </a:lnTo>
                  <a:lnTo>
                    <a:pt x="50" y="398"/>
                  </a:lnTo>
                  <a:lnTo>
                    <a:pt x="76" y="359"/>
                  </a:lnTo>
                  <a:lnTo>
                    <a:pt x="107" y="324"/>
                  </a:lnTo>
                  <a:lnTo>
                    <a:pt x="142" y="293"/>
                  </a:lnTo>
                  <a:lnTo>
                    <a:pt x="181" y="266"/>
                  </a:lnTo>
                  <a:lnTo>
                    <a:pt x="223" y="245"/>
                  </a:lnTo>
                  <a:lnTo>
                    <a:pt x="268" y="229"/>
                  </a:lnTo>
                  <a:lnTo>
                    <a:pt x="316" y="220"/>
                  </a:lnTo>
                  <a:lnTo>
                    <a:pt x="365" y="217"/>
                  </a:lnTo>
                  <a:lnTo>
                    <a:pt x="453" y="217"/>
                  </a:lnTo>
                  <a:lnTo>
                    <a:pt x="453" y="70"/>
                  </a:lnTo>
                  <a:lnTo>
                    <a:pt x="456" y="52"/>
                  </a:lnTo>
                  <a:lnTo>
                    <a:pt x="462" y="35"/>
                  </a:lnTo>
                  <a:lnTo>
                    <a:pt x="474" y="21"/>
                  </a:lnTo>
                  <a:lnTo>
                    <a:pt x="488" y="10"/>
                  </a:lnTo>
                  <a:lnTo>
                    <a:pt x="505" y="3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461"/>
            <p:cNvSpPr>
              <a:spLocks/>
            </p:cNvSpPr>
            <p:nvPr/>
          </p:nvSpPr>
          <p:spPr bwMode="auto">
            <a:xfrm>
              <a:off x="10993438" y="5180013"/>
              <a:ext cx="30163" cy="20638"/>
            </a:xfrm>
            <a:custGeom>
              <a:avLst/>
              <a:gdLst>
                <a:gd name="T0" fmla="*/ 70 w 188"/>
                <a:gd name="T1" fmla="*/ 0 h 139"/>
                <a:gd name="T2" fmla="*/ 119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8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8 w 188"/>
                <a:gd name="T19" fmla="*/ 105 h 139"/>
                <a:gd name="T20" fmla="*/ 168 w 188"/>
                <a:gd name="T21" fmla="*/ 118 h 139"/>
                <a:gd name="T22" fmla="*/ 154 w 188"/>
                <a:gd name="T23" fmla="*/ 129 h 139"/>
                <a:gd name="T24" fmla="*/ 137 w 188"/>
                <a:gd name="T25" fmla="*/ 136 h 139"/>
                <a:gd name="T26" fmla="*/ 119 w 188"/>
                <a:gd name="T27" fmla="*/ 139 h 139"/>
                <a:gd name="T28" fmla="*/ 70 w 188"/>
                <a:gd name="T29" fmla="*/ 139 h 139"/>
                <a:gd name="T30" fmla="*/ 51 w 188"/>
                <a:gd name="T31" fmla="*/ 136 h 139"/>
                <a:gd name="T32" fmla="*/ 34 w 188"/>
                <a:gd name="T33" fmla="*/ 129 h 139"/>
                <a:gd name="T34" fmla="*/ 20 w 188"/>
                <a:gd name="T35" fmla="*/ 118 h 139"/>
                <a:gd name="T36" fmla="*/ 9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8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8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6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462"/>
            <p:cNvSpPr>
              <a:spLocks/>
            </p:cNvSpPr>
            <p:nvPr/>
          </p:nvSpPr>
          <p:spPr bwMode="auto">
            <a:xfrm>
              <a:off x="11055350" y="5180013"/>
              <a:ext cx="30163" cy="20638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8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79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79 w 189"/>
                <a:gd name="T19" fmla="*/ 105 h 139"/>
                <a:gd name="T20" fmla="*/ 168 w 189"/>
                <a:gd name="T21" fmla="*/ 118 h 139"/>
                <a:gd name="T22" fmla="*/ 154 w 189"/>
                <a:gd name="T23" fmla="*/ 129 h 139"/>
                <a:gd name="T24" fmla="*/ 138 w 189"/>
                <a:gd name="T25" fmla="*/ 136 h 139"/>
                <a:gd name="T26" fmla="*/ 119 w 189"/>
                <a:gd name="T27" fmla="*/ 139 h 139"/>
                <a:gd name="T28" fmla="*/ 70 w 189"/>
                <a:gd name="T29" fmla="*/ 139 h 139"/>
                <a:gd name="T30" fmla="*/ 52 w 189"/>
                <a:gd name="T31" fmla="*/ 136 h 139"/>
                <a:gd name="T32" fmla="*/ 35 w 189"/>
                <a:gd name="T33" fmla="*/ 129 h 139"/>
                <a:gd name="T34" fmla="*/ 21 w 189"/>
                <a:gd name="T35" fmla="*/ 118 h 139"/>
                <a:gd name="T36" fmla="*/ 9 w 189"/>
                <a:gd name="T37" fmla="*/ 105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9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2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8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8" y="136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463"/>
            <p:cNvSpPr>
              <a:spLocks/>
            </p:cNvSpPr>
            <p:nvPr/>
          </p:nvSpPr>
          <p:spPr bwMode="auto">
            <a:xfrm>
              <a:off x="11115675" y="5180013"/>
              <a:ext cx="30163" cy="20638"/>
            </a:xfrm>
            <a:custGeom>
              <a:avLst/>
              <a:gdLst>
                <a:gd name="T0" fmla="*/ 70 w 187"/>
                <a:gd name="T1" fmla="*/ 0 h 139"/>
                <a:gd name="T2" fmla="*/ 119 w 187"/>
                <a:gd name="T3" fmla="*/ 0 h 139"/>
                <a:gd name="T4" fmla="*/ 137 w 187"/>
                <a:gd name="T5" fmla="*/ 2 h 139"/>
                <a:gd name="T6" fmla="*/ 154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69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8 h 139"/>
                <a:gd name="T22" fmla="*/ 154 w 187"/>
                <a:gd name="T23" fmla="*/ 129 h 139"/>
                <a:gd name="T24" fmla="*/ 137 w 187"/>
                <a:gd name="T25" fmla="*/ 136 h 139"/>
                <a:gd name="T26" fmla="*/ 119 w 187"/>
                <a:gd name="T27" fmla="*/ 139 h 139"/>
                <a:gd name="T28" fmla="*/ 70 w 187"/>
                <a:gd name="T29" fmla="*/ 139 h 139"/>
                <a:gd name="T30" fmla="*/ 51 w 187"/>
                <a:gd name="T31" fmla="*/ 136 h 139"/>
                <a:gd name="T32" fmla="*/ 34 w 187"/>
                <a:gd name="T33" fmla="*/ 129 h 139"/>
                <a:gd name="T34" fmla="*/ 20 w 187"/>
                <a:gd name="T35" fmla="*/ 118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69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4 w 187"/>
                <a:gd name="T49" fmla="*/ 9 h 139"/>
                <a:gd name="T50" fmla="*/ 51 w 187"/>
                <a:gd name="T51" fmla="*/ 2 h 139"/>
                <a:gd name="T52" fmla="*/ 70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69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8"/>
                  </a:lnTo>
                  <a:lnTo>
                    <a:pt x="154" y="129"/>
                  </a:lnTo>
                  <a:lnTo>
                    <a:pt x="137" y="136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464"/>
            <p:cNvSpPr>
              <a:spLocks/>
            </p:cNvSpPr>
            <p:nvPr/>
          </p:nvSpPr>
          <p:spPr bwMode="auto">
            <a:xfrm>
              <a:off x="11176000" y="5180013"/>
              <a:ext cx="30163" cy="20638"/>
            </a:xfrm>
            <a:custGeom>
              <a:avLst/>
              <a:gdLst>
                <a:gd name="T0" fmla="*/ 70 w 188"/>
                <a:gd name="T1" fmla="*/ 0 h 139"/>
                <a:gd name="T2" fmla="*/ 118 w 188"/>
                <a:gd name="T3" fmla="*/ 0 h 139"/>
                <a:gd name="T4" fmla="*/ 138 w 188"/>
                <a:gd name="T5" fmla="*/ 2 h 139"/>
                <a:gd name="T6" fmla="*/ 153 w 188"/>
                <a:gd name="T7" fmla="*/ 9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9 w 188"/>
                <a:gd name="T19" fmla="*/ 105 h 139"/>
                <a:gd name="T20" fmla="*/ 168 w 188"/>
                <a:gd name="T21" fmla="*/ 118 h 139"/>
                <a:gd name="T22" fmla="*/ 153 w 188"/>
                <a:gd name="T23" fmla="*/ 129 h 139"/>
                <a:gd name="T24" fmla="*/ 138 w 188"/>
                <a:gd name="T25" fmla="*/ 136 h 139"/>
                <a:gd name="T26" fmla="*/ 118 w 188"/>
                <a:gd name="T27" fmla="*/ 139 h 139"/>
                <a:gd name="T28" fmla="*/ 70 w 188"/>
                <a:gd name="T29" fmla="*/ 139 h 139"/>
                <a:gd name="T30" fmla="*/ 52 w 188"/>
                <a:gd name="T31" fmla="*/ 136 h 139"/>
                <a:gd name="T32" fmla="*/ 35 w 188"/>
                <a:gd name="T33" fmla="*/ 129 h 139"/>
                <a:gd name="T34" fmla="*/ 21 w 188"/>
                <a:gd name="T35" fmla="*/ 118 h 139"/>
                <a:gd name="T36" fmla="*/ 9 w 188"/>
                <a:gd name="T37" fmla="*/ 105 h 139"/>
                <a:gd name="T38" fmla="*/ 3 w 188"/>
                <a:gd name="T39" fmla="*/ 88 h 139"/>
                <a:gd name="T40" fmla="*/ 0 w 188"/>
                <a:gd name="T41" fmla="*/ 69 h 139"/>
                <a:gd name="T42" fmla="*/ 3 w 188"/>
                <a:gd name="T43" fmla="*/ 51 h 139"/>
                <a:gd name="T44" fmla="*/ 9 w 188"/>
                <a:gd name="T45" fmla="*/ 34 h 139"/>
                <a:gd name="T46" fmla="*/ 21 w 188"/>
                <a:gd name="T47" fmla="*/ 20 h 139"/>
                <a:gd name="T48" fmla="*/ 35 w 188"/>
                <a:gd name="T49" fmla="*/ 9 h 139"/>
                <a:gd name="T50" fmla="*/ 52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8" y="0"/>
                  </a:lnTo>
                  <a:lnTo>
                    <a:pt x="138" y="2"/>
                  </a:lnTo>
                  <a:lnTo>
                    <a:pt x="153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3" y="129"/>
                  </a:lnTo>
                  <a:lnTo>
                    <a:pt x="138" y="136"/>
                  </a:lnTo>
                  <a:lnTo>
                    <a:pt x="118" y="139"/>
                  </a:lnTo>
                  <a:lnTo>
                    <a:pt x="70" y="139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465"/>
            <p:cNvSpPr>
              <a:spLocks/>
            </p:cNvSpPr>
            <p:nvPr/>
          </p:nvSpPr>
          <p:spPr bwMode="auto">
            <a:xfrm>
              <a:off x="11237913" y="5180013"/>
              <a:ext cx="30163" cy="20638"/>
            </a:xfrm>
            <a:custGeom>
              <a:avLst/>
              <a:gdLst>
                <a:gd name="T0" fmla="*/ 70 w 188"/>
                <a:gd name="T1" fmla="*/ 0 h 139"/>
                <a:gd name="T2" fmla="*/ 118 w 188"/>
                <a:gd name="T3" fmla="*/ 0 h 139"/>
                <a:gd name="T4" fmla="*/ 136 w 188"/>
                <a:gd name="T5" fmla="*/ 2 h 139"/>
                <a:gd name="T6" fmla="*/ 153 w 188"/>
                <a:gd name="T7" fmla="*/ 9 h 139"/>
                <a:gd name="T8" fmla="*/ 167 w 188"/>
                <a:gd name="T9" fmla="*/ 20 h 139"/>
                <a:gd name="T10" fmla="*/ 179 w 188"/>
                <a:gd name="T11" fmla="*/ 34 h 139"/>
                <a:gd name="T12" fmla="*/ 185 w 188"/>
                <a:gd name="T13" fmla="*/ 51 h 139"/>
                <a:gd name="T14" fmla="*/ 188 w 188"/>
                <a:gd name="T15" fmla="*/ 69 h 139"/>
                <a:gd name="T16" fmla="*/ 185 w 188"/>
                <a:gd name="T17" fmla="*/ 88 h 139"/>
                <a:gd name="T18" fmla="*/ 179 w 188"/>
                <a:gd name="T19" fmla="*/ 105 h 139"/>
                <a:gd name="T20" fmla="*/ 167 w 188"/>
                <a:gd name="T21" fmla="*/ 118 h 139"/>
                <a:gd name="T22" fmla="*/ 153 w 188"/>
                <a:gd name="T23" fmla="*/ 129 h 139"/>
                <a:gd name="T24" fmla="*/ 136 w 188"/>
                <a:gd name="T25" fmla="*/ 136 h 139"/>
                <a:gd name="T26" fmla="*/ 118 w 188"/>
                <a:gd name="T27" fmla="*/ 139 h 139"/>
                <a:gd name="T28" fmla="*/ 70 w 188"/>
                <a:gd name="T29" fmla="*/ 139 h 139"/>
                <a:gd name="T30" fmla="*/ 50 w 188"/>
                <a:gd name="T31" fmla="*/ 136 h 139"/>
                <a:gd name="T32" fmla="*/ 35 w 188"/>
                <a:gd name="T33" fmla="*/ 129 h 139"/>
                <a:gd name="T34" fmla="*/ 20 w 188"/>
                <a:gd name="T35" fmla="*/ 118 h 139"/>
                <a:gd name="T36" fmla="*/ 9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5 w 188"/>
                <a:gd name="T49" fmla="*/ 9 h 139"/>
                <a:gd name="T50" fmla="*/ 50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8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9" y="34"/>
                  </a:lnTo>
                  <a:lnTo>
                    <a:pt x="185" y="51"/>
                  </a:lnTo>
                  <a:lnTo>
                    <a:pt x="188" y="69"/>
                  </a:lnTo>
                  <a:lnTo>
                    <a:pt x="185" y="88"/>
                  </a:lnTo>
                  <a:lnTo>
                    <a:pt x="179" y="105"/>
                  </a:lnTo>
                  <a:lnTo>
                    <a:pt x="167" y="118"/>
                  </a:lnTo>
                  <a:lnTo>
                    <a:pt x="153" y="129"/>
                  </a:lnTo>
                  <a:lnTo>
                    <a:pt x="136" y="136"/>
                  </a:lnTo>
                  <a:lnTo>
                    <a:pt x="118" y="139"/>
                  </a:lnTo>
                  <a:lnTo>
                    <a:pt x="70" y="139"/>
                  </a:lnTo>
                  <a:lnTo>
                    <a:pt x="50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466"/>
            <p:cNvSpPr>
              <a:spLocks/>
            </p:cNvSpPr>
            <p:nvPr/>
          </p:nvSpPr>
          <p:spPr bwMode="auto">
            <a:xfrm>
              <a:off x="11298238" y="5180013"/>
              <a:ext cx="30163" cy="20638"/>
            </a:xfrm>
            <a:custGeom>
              <a:avLst/>
              <a:gdLst>
                <a:gd name="T0" fmla="*/ 68 w 187"/>
                <a:gd name="T1" fmla="*/ 0 h 139"/>
                <a:gd name="T2" fmla="*/ 117 w 187"/>
                <a:gd name="T3" fmla="*/ 0 h 139"/>
                <a:gd name="T4" fmla="*/ 136 w 187"/>
                <a:gd name="T5" fmla="*/ 2 h 139"/>
                <a:gd name="T6" fmla="*/ 153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69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8 h 139"/>
                <a:gd name="T22" fmla="*/ 153 w 187"/>
                <a:gd name="T23" fmla="*/ 129 h 139"/>
                <a:gd name="T24" fmla="*/ 136 w 187"/>
                <a:gd name="T25" fmla="*/ 136 h 139"/>
                <a:gd name="T26" fmla="*/ 117 w 187"/>
                <a:gd name="T27" fmla="*/ 139 h 139"/>
                <a:gd name="T28" fmla="*/ 68 w 187"/>
                <a:gd name="T29" fmla="*/ 139 h 139"/>
                <a:gd name="T30" fmla="*/ 50 w 187"/>
                <a:gd name="T31" fmla="*/ 136 h 139"/>
                <a:gd name="T32" fmla="*/ 33 w 187"/>
                <a:gd name="T33" fmla="*/ 129 h 139"/>
                <a:gd name="T34" fmla="*/ 20 w 187"/>
                <a:gd name="T35" fmla="*/ 118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69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3 w 187"/>
                <a:gd name="T49" fmla="*/ 9 h 139"/>
                <a:gd name="T50" fmla="*/ 50 w 187"/>
                <a:gd name="T51" fmla="*/ 2 h 139"/>
                <a:gd name="T52" fmla="*/ 68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68" y="0"/>
                  </a:moveTo>
                  <a:lnTo>
                    <a:pt x="117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69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8"/>
                  </a:lnTo>
                  <a:lnTo>
                    <a:pt x="153" y="129"/>
                  </a:lnTo>
                  <a:lnTo>
                    <a:pt x="136" y="136"/>
                  </a:lnTo>
                  <a:lnTo>
                    <a:pt x="117" y="139"/>
                  </a:lnTo>
                  <a:lnTo>
                    <a:pt x="68" y="139"/>
                  </a:lnTo>
                  <a:lnTo>
                    <a:pt x="50" y="136"/>
                  </a:lnTo>
                  <a:lnTo>
                    <a:pt x="33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467"/>
            <p:cNvSpPr>
              <a:spLocks/>
            </p:cNvSpPr>
            <p:nvPr/>
          </p:nvSpPr>
          <p:spPr bwMode="auto">
            <a:xfrm>
              <a:off x="11358563" y="5180013"/>
              <a:ext cx="30163" cy="20638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7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80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80 w 189"/>
                <a:gd name="T19" fmla="*/ 105 h 139"/>
                <a:gd name="T20" fmla="*/ 168 w 189"/>
                <a:gd name="T21" fmla="*/ 118 h 139"/>
                <a:gd name="T22" fmla="*/ 154 w 189"/>
                <a:gd name="T23" fmla="*/ 129 h 139"/>
                <a:gd name="T24" fmla="*/ 137 w 189"/>
                <a:gd name="T25" fmla="*/ 136 h 139"/>
                <a:gd name="T26" fmla="*/ 119 w 189"/>
                <a:gd name="T27" fmla="*/ 139 h 139"/>
                <a:gd name="T28" fmla="*/ 70 w 189"/>
                <a:gd name="T29" fmla="*/ 139 h 139"/>
                <a:gd name="T30" fmla="*/ 51 w 189"/>
                <a:gd name="T31" fmla="*/ 136 h 139"/>
                <a:gd name="T32" fmla="*/ 35 w 189"/>
                <a:gd name="T33" fmla="*/ 129 h 139"/>
                <a:gd name="T34" fmla="*/ 21 w 189"/>
                <a:gd name="T35" fmla="*/ 118 h 139"/>
                <a:gd name="T36" fmla="*/ 10 w 189"/>
                <a:gd name="T37" fmla="*/ 105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10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1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80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80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6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468"/>
            <p:cNvSpPr>
              <a:spLocks/>
            </p:cNvSpPr>
            <p:nvPr/>
          </p:nvSpPr>
          <p:spPr bwMode="auto">
            <a:xfrm>
              <a:off x="11420475" y="5180013"/>
              <a:ext cx="30163" cy="20638"/>
            </a:xfrm>
            <a:custGeom>
              <a:avLst/>
              <a:gdLst>
                <a:gd name="T0" fmla="*/ 69 w 188"/>
                <a:gd name="T1" fmla="*/ 0 h 139"/>
                <a:gd name="T2" fmla="*/ 118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9 w 188"/>
                <a:gd name="T19" fmla="*/ 105 h 139"/>
                <a:gd name="T20" fmla="*/ 168 w 188"/>
                <a:gd name="T21" fmla="*/ 118 h 139"/>
                <a:gd name="T22" fmla="*/ 154 w 188"/>
                <a:gd name="T23" fmla="*/ 129 h 139"/>
                <a:gd name="T24" fmla="*/ 137 w 188"/>
                <a:gd name="T25" fmla="*/ 136 h 139"/>
                <a:gd name="T26" fmla="*/ 118 w 188"/>
                <a:gd name="T27" fmla="*/ 139 h 139"/>
                <a:gd name="T28" fmla="*/ 69 w 188"/>
                <a:gd name="T29" fmla="*/ 139 h 139"/>
                <a:gd name="T30" fmla="*/ 51 w 188"/>
                <a:gd name="T31" fmla="*/ 136 h 139"/>
                <a:gd name="T32" fmla="*/ 34 w 188"/>
                <a:gd name="T33" fmla="*/ 129 h 139"/>
                <a:gd name="T34" fmla="*/ 20 w 188"/>
                <a:gd name="T35" fmla="*/ 118 h 139"/>
                <a:gd name="T36" fmla="*/ 10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10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69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69" y="0"/>
                  </a:moveTo>
                  <a:lnTo>
                    <a:pt x="118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6"/>
                  </a:lnTo>
                  <a:lnTo>
                    <a:pt x="118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469"/>
            <p:cNvSpPr>
              <a:spLocks/>
            </p:cNvSpPr>
            <p:nvPr/>
          </p:nvSpPr>
          <p:spPr bwMode="auto">
            <a:xfrm>
              <a:off x="10993438" y="5238750"/>
              <a:ext cx="30163" cy="22225"/>
            </a:xfrm>
            <a:custGeom>
              <a:avLst/>
              <a:gdLst>
                <a:gd name="T0" fmla="*/ 70 w 188"/>
                <a:gd name="T1" fmla="*/ 0 h 140"/>
                <a:gd name="T2" fmla="*/ 119 w 188"/>
                <a:gd name="T3" fmla="*/ 0 h 140"/>
                <a:gd name="T4" fmla="*/ 137 w 188"/>
                <a:gd name="T5" fmla="*/ 3 h 140"/>
                <a:gd name="T6" fmla="*/ 154 w 188"/>
                <a:gd name="T7" fmla="*/ 9 h 140"/>
                <a:gd name="T8" fmla="*/ 168 w 188"/>
                <a:gd name="T9" fmla="*/ 21 h 140"/>
                <a:gd name="T10" fmla="*/ 178 w 188"/>
                <a:gd name="T11" fmla="*/ 35 h 140"/>
                <a:gd name="T12" fmla="*/ 186 w 188"/>
                <a:gd name="T13" fmla="*/ 52 h 140"/>
                <a:gd name="T14" fmla="*/ 188 w 188"/>
                <a:gd name="T15" fmla="*/ 70 h 140"/>
                <a:gd name="T16" fmla="*/ 186 w 188"/>
                <a:gd name="T17" fmla="*/ 89 h 140"/>
                <a:gd name="T18" fmla="*/ 178 w 188"/>
                <a:gd name="T19" fmla="*/ 105 h 140"/>
                <a:gd name="T20" fmla="*/ 168 w 188"/>
                <a:gd name="T21" fmla="*/ 120 h 140"/>
                <a:gd name="T22" fmla="*/ 154 w 188"/>
                <a:gd name="T23" fmla="*/ 130 h 140"/>
                <a:gd name="T24" fmla="*/ 137 w 188"/>
                <a:gd name="T25" fmla="*/ 136 h 140"/>
                <a:gd name="T26" fmla="*/ 119 w 188"/>
                <a:gd name="T27" fmla="*/ 140 h 140"/>
                <a:gd name="T28" fmla="*/ 70 w 188"/>
                <a:gd name="T29" fmla="*/ 140 h 140"/>
                <a:gd name="T30" fmla="*/ 51 w 188"/>
                <a:gd name="T31" fmla="*/ 136 h 140"/>
                <a:gd name="T32" fmla="*/ 34 w 188"/>
                <a:gd name="T33" fmla="*/ 130 h 140"/>
                <a:gd name="T34" fmla="*/ 20 w 188"/>
                <a:gd name="T35" fmla="*/ 120 h 140"/>
                <a:gd name="T36" fmla="*/ 9 w 188"/>
                <a:gd name="T37" fmla="*/ 105 h 140"/>
                <a:gd name="T38" fmla="*/ 2 w 188"/>
                <a:gd name="T39" fmla="*/ 89 h 140"/>
                <a:gd name="T40" fmla="*/ 0 w 188"/>
                <a:gd name="T41" fmla="*/ 70 h 140"/>
                <a:gd name="T42" fmla="*/ 2 w 188"/>
                <a:gd name="T43" fmla="*/ 52 h 140"/>
                <a:gd name="T44" fmla="*/ 9 w 188"/>
                <a:gd name="T45" fmla="*/ 35 h 140"/>
                <a:gd name="T46" fmla="*/ 20 w 188"/>
                <a:gd name="T47" fmla="*/ 21 h 140"/>
                <a:gd name="T48" fmla="*/ 34 w 188"/>
                <a:gd name="T49" fmla="*/ 9 h 140"/>
                <a:gd name="T50" fmla="*/ 51 w 188"/>
                <a:gd name="T51" fmla="*/ 3 h 140"/>
                <a:gd name="T52" fmla="*/ 70 w 18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0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9"/>
                  </a:lnTo>
                  <a:lnTo>
                    <a:pt x="168" y="21"/>
                  </a:lnTo>
                  <a:lnTo>
                    <a:pt x="178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89"/>
                  </a:lnTo>
                  <a:lnTo>
                    <a:pt x="178" y="105"/>
                  </a:lnTo>
                  <a:lnTo>
                    <a:pt x="168" y="120"/>
                  </a:lnTo>
                  <a:lnTo>
                    <a:pt x="154" y="130"/>
                  </a:lnTo>
                  <a:lnTo>
                    <a:pt x="137" y="136"/>
                  </a:lnTo>
                  <a:lnTo>
                    <a:pt x="119" y="140"/>
                  </a:lnTo>
                  <a:lnTo>
                    <a:pt x="70" y="140"/>
                  </a:lnTo>
                  <a:lnTo>
                    <a:pt x="51" y="136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Freeform 470"/>
            <p:cNvSpPr>
              <a:spLocks/>
            </p:cNvSpPr>
            <p:nvPr/>
          </p:nvSpPr>
          <p:spPr bwMode="auto">
            <a:xfrm>
              <a:off x="11055350" y="5238750"/>
              <a:ext cx="30163" cy="22225"/>
            </a:xfrm>
            <a:custGeom>
              <a:avLst/>
              <a:gdLst>
                <a:gd name="T0" fmla="*/ 70 w 189"/>
                <a:gd name="T1" fmla="*/ 0 h 140"/>
                <a:gd name="T2" fmla="*/ 119 w 189"/>
                <a:gd name="T3" fmla="*/ 0 h 140"/>
                <a:gd name="T4" fmla="*/ 138 w 189"/>
                <a:gd name="T5" fmla="*/ 3 h 140"/>
                <a:gd name="T6" fmla="*/ 154 w 189"/>
                <a:gd name="T7" fmla="*/ 9 h 140"/>
                <a:gd name="T8" fmla="*/ 168 w 189"/>
                <a:gd name="T9" fmla="*/ 21 h 140"/>
                <a:gd name="T10" fmla="*/ 179 w 189"/>
                <a:gd name="T11" fmla="*/ 35 h 140"/>
                <a:gd name="T12" fmla="*/ 186 w 189"/>
                <a:gd name="T13" fmla="*/ 52 h 140"/>
                <a:gd name="T14" fmla="*/ 189 w 189"/>
                <a:gd name="T15" fmla="*/ 70 h 140"/>
                <a:gd name="T16" fmla="*/ 186 w 189"/>
                <a:gd name="T17" fmla="*/ 89 h 140"/>
                <a:gd name="T18" fmla="*/ 179 w 189"/>
                <a:gd name="T19" fmla="*/ 105 h 140"/>
                <a:gd name="T20" fmla="*/ 168 w 189"/>
                <a:gd name="T21" fmla="*/ 120 h 140"/>
                <a:gd name="T22" fmla="*/ 154 w 189"/>
                <a:gd name="T23" fmla="*/ 130 h 140"/>
                <a:gd name="T24" fmla="*/ 138 w 189"/>
                <a:gd name="T25" fmla="*/ 136 h 140"/>
                <a:gd name="T26" fmla="*/ 119 w 189"/>
                <a:gd name="T27" fmla="*/ 140 h 140"/>
                <a:gd name="T28" fmla="*/ 70 w 189"/>
                <a:gd name="T29" fmla="*/ 140 h 140"/>
                <a:gd name="T30" fmla="*/ 52 w 189"/>
                <a:gd name="T31" fmla="*/ 136 h 140"/>
                <a:gd name="T32" fmla="*/ 35 w 189"/>
                <a:gd name="T33" fmla="*/ 130 h 140"/>
                <a:gd name="T34" fmla="*/ 21 w 189"/>
                <a:gd name="T35" fmla="*/ 120 h 140"/>
                <a:gd name="T36" fmla="*/ 9 w 189"/>
                <a:gd name="T37" fmla="*/ 105 h 140"/>
                <a:gd name="T38" fmla="*/ 3 w 189"/>
                <a:gd name="T39" fmla="*/ 89 h 140"/>
                <a:gd name="T40" fmla="*/ 0 w 189"/>
                <a:gd name="T41" fmla="*/ 70 h 140"/>
                <a:gd name="T42" fmla="*/ 3 w 189"/>
                <a:gd name="T43" fmla="*/ 52 h 140"/>
                <a:gd name="T44" fmla="*/ 9 w 189"/>
                <a:gd name="T45" fmla="*/ 35 h 140"/>
                <a:gd name="T46" fmla="*/ 21 w 189"/>
                <a:gd name="T47" fmla="*/ 21 h 140"/>
                <a:gd name="T48" fmla="*/ 35 w 189"/>
                <a:gd name="T49" fmla="*/ 9 h 140"/>
                <a:gd name="T50" fmla="*/ 52 w 189"/>
                <a:gd name="T51" fmla="*/ 3 h 140"/>
                <a:gd name="T52" fmla="*/ 70 w 189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40">
                  <a:moveTo>
                    <a:pt x="70" y="0"/>
                  </a:moveTo>
                  <a:lnTo>
                    <a:pt x="119" y="0"/>
                  </a:lnTo>
                  <a:lnTo>
                    <a:pt x="138" y="3"/>
                  </a:lnTo>
                  <a:lnTo>
                    <a:pt x="154" y="9"/>
                  </a:lnTo>
                  <a:lnTo>
                    <a:pt x="168" y="21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9" y="70"/>
                  </a:lnTo>
                  <a:lnTo>
                    <a:pt x="186" y="89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4" y="130"/>
                  </a:lnTo>
                  <a:lnTo>
                    <a:pt x="138" y="136"/>
                  </a:lnTo>
                  <a:lnTo>
                    <a:pt x="119" y="140"/>
                  </a:lnTo>
                  <a:lnTo>
                    <a:pt x="70" y="140"/>
                  </a:lnTo>
                  <a:lnTo>
                    <a:pt x="52" y="136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471"/>
            <p:cNvSpPr>
              <a:spLocks/>
            </p:cNvSpPr>
            <p:nvPr/>
          </p:nvSpPr>
          <p:spPr bwMode="auto">
            <a:xfrm>
              <a:off x="11115675" y="5238750"/>
              <a:ext cx="30163" cy="22225"/>
            </a:xfrm>
            <a:custGeom>
              <a:avLst/>
              <a:gdLst>
                <a:gd name="T0" fmla="*/ 70 w 187"/>
                <a:gd name="T1" fmla="*/ 0 h 140"/>
                <a:gd name="T2" fmla="*/ 119 w 187"/>
                <a:gd name="T3" fmla="*/ 0 h 140"/>
                <a:gd name="T4" fmla="*/ 137 w 187"/>
                <a:gd name="T5" fmla="*/ 3 h 140"/>
                <a:gd name="T6" fmla="*/ 154 w 187"/>
                <a:gd name="T7" fmla="*/ 9 h 140"/>
                <a:gd name="T8" fmla="*/ 167 w 187"/>
                <a:gd name="T9" fmla="*/ 21 h 140"/>
                <a:gd name="T10" fmla="*/ 178 w 187"/>
                <a:gd name="T11" fmla="*/ 35 h 140"/>
                <a:gd name="T12" fmla="*/ 185 w 187"/>
                <a:gd name="T13" fmla="*/ 52 h 140"/>
                <a:gd name="T14" fmla="*/ 187 w 187"/>
                <a:gd name="T15" fmla="*/ 70 h 140"/>
                <a:gd name="T16" fmla="*/ 185 w 187"/>
                <a:gd name="T17" fmla="*/ 89 h 140"/>
                <a:gd name="T18" fmla="*/ 178 w 187"/>
                <a:gd name="T19" fmla="*/ 105 h 140"/>
                <a:gd name="T20" fmla="*/ 167 w 187"/>
                <a:gd name="T21" fmla="*/ 120 h 140"/>
                <a:gd name="T22" fmla="*/ 154 w 187"/>
                <a:gd name="T23" fmla="*/ 130 h 140"/>
                <a:gd name="T24" fmla="*/ 137 w 187"/>
                <a:gd name="T25" fmla="*/ 136 h 140"/>
                <a:gd name="T26" fmla="*/ 119 w 187"/>
                <a:gd name="T27" fmla="*/ 140 h 140"/>
                <a:gd name="T28" fmla="*/ 70 w 187"/>
                <a:gd name="T29" fmla="*/ 140 h 140"/>
                <a:gd name="T30" fmla="*/ 51 w 187"/>
                <a:gd name="T31" fmla="*/ 136 h 140"/>
                <a:gd name="T32" fmla="*/ 34 w 187"/>
                <a:gd name="T33" fmla="*/ 130 h 140"/>
                <a:gd name="T34" fmla="*/ 20 w 187"/>
                <a:gd name="T35" fmla="*/ 120 h 140"/>
                <a:gd name="T36" fmla="*/ 9 w 187"/>
                <a:gd name="T37" fmla="*/ 105 h 140"/>
                <a:gd name="T38" fmla="*/ 2 w 187"/>
                <a:gd name="T39" fmla="*/ 89 h 140"/>
                <a:gd name="T40" fmla="*/ 0 w 187"/>
                <a:gd name="T41" fmla="*/ 70 h 140"/>
                <a:gd name="T42" fmla="*/ 2 w 187"/>
                <a:gd name="T43" fmla="*/ 52 h 140"/>
                <a:gd name="T44" fmla="*/ 9 w 187"/>
                <a:gd name="T45" fmla="*/ 35 h 140"/>
                <a:gd name="T46" fmla="*/ 20 w 187"/>
                <a:gd name="T47" fmla="*/ 21 h 140"/>
                <a:gd name="T48" fmla="*/ 34 w 187"/>
                <a:gd name="T49" fmla="*/ 9 h 140"/>
                <a:gd name="T50" fmla="*/ 51 w 187"/>
                <a:gd name="T51" fmla="*/ 3 h 140"/>
                <a:gd name="T52" fmla="*/ 70 w 18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0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9"/>
                  </a:lnTo>
                  <a:lnTo>
                    <a:pt x="167" y="21"/>
                  </a:lnTo>
                  <a:lnTo>
                    <a:pt x="178" y="35"/>
                  </a:lnTo>
                  <a:lnTo>
                    <a:pt x="185" y="52"/>
                  </a:lnTo>
                  <a:lnTo>
                    <a:pt x="187" y="70"/>
                  </a:lnTo>
                  <a:lnTo>
                    <a:pt x="185" y="89"/>
                  </a:lnTo>
                  <a:lnTo>
                    <a:pt x="178" y="105"/>
                  </a:lnTo>
                  <a:lnTo>
                    <a:pt x="167" y="120"/>
                  </a:lnTo>
                  <a:lnTo>
                    <a:pt x="154" y="130"/>
                  </a:lnTo>
                  <a:lnTo>
                    <a:pt x="137" y="136"/>
                  </a:lnTo>
                  <a:lnTo>
                    <a:pt x="119" y="140"/>
                  </a:lnTo>
                  <a:lnTo>
                    <a:pt x="70" y="140"/>
                  </a:lnTo>
                  <a:lnTo>
                    <a:pt x="51" y="136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472"/>
            <p:cNvSpPr>
              <a:spLocks/>
            </p:cNvSpPr>
            <p:nvPr/>
          </p:nvSpPr>
          <p:spPr bwMode="auto">
            <a:xfrm>
              <a:off x="11176000" y="5238750"/>
              <a:ext cx="30163" cy="22225"/>
            </a:xfrm>
            <a:custGeom>
              <a:avLst/>
              <a:gdLst>
                <a:gd name="T0" fmla="*/ 70 w 188"/>
                <a:gd name="T1" fmla="*/ 0 h 140"/>
                <a:gd name="T2" fmla="*/ 118 w 188"/>
                <a:gd name="T3" fmla="*/ 0 h 140"/>
                <a:gd name="T4" fmla="*/ 138 w 188"/>
                <a:gd name="T5" fmla="*/ 3 h 140"/>
                <a:gd name="T6" fmla="*/ 153 w 188"/>
                <a:gd name="T7" fmla="*/ 9 h 140"/>
                <a:gd name="T8" fmla="*/ 168 w 188"/>
                <a:gd name="T9" fmla="*/ 21 h 140"/>
                <a:gd name="T10" fmla="*/ 179 w 188"/>
                <a:gd name="T11" fmla="*/ 35 h 140"/>
                <a:gd name="T12" fmla="*/ 186 w 188"/>
                <a:gd name="T13" fmla="*/ 52 h 140"/>
                <a:gd name="T14" fmla="*/ 188 w 188"/>
                <a:gd name="T15" fmla="*/ 70 h 140"/>
                <a:gd name="T16" fmla="*/ 186 w 188"/>
                <a:gd name="T17" fmla="*/ 89 h 140"/>
                <a:gd name="T18" fmla="*/ 179 w 188"/>
                <a:gd name="T19" fmla="*/ 105 h 140"/>
                <a:gd name="T20" fmla="*/ 168 w 188"/>
                <a:gd name="T21" fmla="*/ 120 h 140"/>
                <a:gd name="T22" fmla="*/ 153 w 188"/>
                <a:gd name="T23" fmla="*/ 130 h 140"/>
                <a:gd name="T24" fmla="*/ 138 w 188"/>
                <a:gd name="T25" fmla="*/ 136 h 140"/>
                <a:gd name="T26" fmla="*/ 118 w 188"/>
                <a:gd name="T27" fmla="*/ 140 h 140"/>
                <a:gd name="T28" fmla="*/ 70 w 188"/>
                <a:gd name="T29" fmla="*/ 140 h 140"/>
                <a:gd name="T30" fmla="*/ 52 w 188"/>
                <a:gd name="T31" fmla="*/ 136 h 140"/>
                <a:gd name="T32" fmla="*/ 35 w 188"/>
                <a:gd name="T33" fmla="*/ 130 h 140"/>
                <a:gd name="T34" fmla="*/ 21 w 188"/>
                <a:gd name="T35" fmla="*/ 120 h 140"/>
                <a:gd name="T36" fmla="*/ 9 w 188"/>
                <a:gd name="T37" fmla="*/ 105 h 140"/>
                <a:gd name="T38" fmla="*/ 3 w 188"/>
                <a:gd name="T39" fmla="*/ 89 h 140"/>
                <a:gd name="T40" fmla="*/ 0 w 188"/>
                <a:gd name="T41" fmla="*/ 70 h 140"/>
                <a:gd name="T42" fmla="*/ 3 w 188"/>
                <a:gd name="T43" fmla="*/ 52 h 140"/>
                <a:gd name="T44" fmla="*/ 9 w 188"/>
                <a:gd name="T45" fmla="*/ 35 h 140"/>
                <a:gd name="T46" fmla="*/ 21 w 188"/>
                <a:gd name="T47" fmla="*/ 21 h 140"/>
                <a:gd name="T48" fmla="*/ 35 w 188"/>
                <a:gd name="T49" fmla="*/ 9 h 140"/>
                <a:gd name="T50" fmla="*/ 52 w 188"/>
                <a:gd name="T51" fmla="*/ 3 h 140"/>
                <a:gd name="T52" fmla="*/ 70 w 18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0">
                  <a:moveTo>
                    <a:pt x="70" y="0"/>
                  </a:moveTo>
                  <a:lnTo>
                    <a:pt x="118" y="0"/>
                  </a:lnTo>
                  <a:lnTo>
                    <a:pt x="138" y="3"/>
                  </a:lnTo>
                  <a:lnTo>
                    <a:pt x="153" y="9"/>
                  </a:lnTo>
                  <a:lnTo>
                    <a:pt x="168" y="21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89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3" y="130"/>
                  </a:lnTo>
                  <a:lnTo>
                    <a:pt x="138" y="136"/>
                  </a:lnTo>
                  <a:lnTo>
                    <a:pt x="118" y="140"/>
                  </a:lnTo>
                  <a:lnTo>
                    <a:pt x="70" y="140"/>
                  </a:lnTo>
                  <a:lnTo>
                    <a:pt x="52" y="136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473"/>
            <p:cNvSpPr>
              <a:spLocks/>
            </p:cNvSpPr>
            <p:nvPr/>
          </p:nvSpPr>
          <p:spPr bwMode="auto">
            <a:xfrm>
              <a:off x="11237913" y="5238750"/>
              <a:ext cx="30163" cy="22225"/>
            </a:xfrm>
            <a:custGeom>
              <a:avLst/>
              <a:gdLst>
                <a:gd name="T0" fmla="*/ 70 w 188"/>
                <a:gd name="T1" fmla="*/ 0 h 140"/>
                <a:gd name="T2" fmla="*/ 118 w 188"/>
                <a:gd name="T3" fmla="*/ 0 h 140"/>
                <a:gd name="T4" fmla="*/ 136 w 188"/>
                <a:gd name="T5" fmla="*/ 3 h 140"/>
                <a:gd name="T6" fmla="*/ 153 w 188"/>
                <a:gd name="T7" fmla="*/ 9 h 140"/>
                <a:gd name="T8" fmla="*/ 167 w 188"/>
                <a:gd name="T9" fmla="*/ 21 h 140"/>
                <a:gd name="T10" fmla="*/ 179 w 188"/>
                <a:gd name="T11" fmla="*/ 35 h 140"/>
                <a:gd name="T12" fmla="*/ 185 w 188"/>
                <a:gd name="T13" fmla="*/ 52 h 140"/>
                <a:gd name="T14" fmla="*/ 188 w 188"/>
                <a:gd name="T15" fmla="*/ 70 h 140"/>
                <a:gd name="T16" fmla="*/ 185 w 188"/>
                <a:gd name="T17" fmla="*/ 89 h 140"/>
                <a:gd name="T18" fmla="*/ 179 w 188"/>
                <a:gd name="T19" fmla="*/ 105 h 140"/>
                <a:gd name="T20" fmla="*/ 167 w 188"/>
                <a:gd name="T21" fmla="*/ 120 h 140"/>
                <a:gd name="T22" fmla="*/ 153 w 188"/>
                <a:gd name="T23" fmla="*/ 130 h 140"/>
                <a:gd name="T24" fmla="*/ 136 w 188"/>
                <a:gd name="T25" fmla="*/ 136 h 140"/>
                <a:gd name="T26" fmla="*/ 118 w 188"/>
                <a:gd name="T27" fmla="*/ 140 h 140"/>
                <a:gd name="T28" fmla="*/ 70 w 188"/>
                <a:gd name="T29" fmla="*/ 140 h 140"/>
                <a:gd name="T30" fmla="*/ 50 w 188"/>
                <a:gd name="T31" fmla="*/ 136 h 140"/>
                <a:gd name="T32" fmla="*/ 35 w 188"/>
                <a:gd name="T33" fmla="*/ 130 h 140"/>
                <a:gd name="T34" fmla="*/ 20 w 188"/>
                <a:gd name="T35" fmla="*/ 120 h 140"/>
                <a:gd name="T36" fmla="*/ 9 w 188"/>
                <a:gd name="T37" fmla="*/ 105 h 140"/>
                <a:gd name="T38" fmla="*/ 2 w 188"/>
                <a:gd name="T39" fmla="*/ 89 h 140"/>
                <a:gd name="T40" fmla="*/ 0 w 188"/>
                <a:gd name="T41" fmla="*/ 70 h 140"/>
                <a:gd name="T42" fmla="*/ 2 w 188"/>
                <a:gd name="T43" fmla="*/ 52 h 140"/>
                <a:gd name="T44" fmla="*/ 9 w 188"/>
                <a:gd name="T45" fmla="*/ 35 h 140"/>
                <a:gd name="T46" fmla="*/ 20 w 188"/>
                <a:gd name="T47" fmla="*/ 21 h 140"/>
                <a:gd name="T48" fmla="*/ 35 w 188"/>
                <a:gd name="T49" fmla="*/ 9 h 140"/>
                <a:gd name="T50" fmla="*/ 50 w 188"/>
                <a:gd name="T51" fmla="*/ 3 h 140"/>
                <a:gd name="T52" fmla="*/ 70 w 18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0">
                  <a:moveTo>
                    <a:pt x="70" y="0"/>
                  </a:moveTo>
                  <a:lnTo>
                    <a:pt x="118" y="0"/>
                  </a:lnTo>
                  <a:lnTo>
                    <a:pt x="136" y="3"/>
                  </a:lnTo>
                  <a:lnTo>
                    <a:pt x="153" y="9"/>
                  </a:lnTo>
                  <a:lnTo>
                    <a:pt x="167" y="21"/>
                  </a:lnTo>
                  <a:lnTo>
                    <a:pt x="179" y="35"/>
                  </a:lnTo>
                  <a:lnTo>
                    <a:pt x="185" y="52"/>
                  </a:lnTo>
                  <a:lnTo>
                    <a:pt x="188" y="70"/>
                  </a:lnTo>
                  <a:lnTo>
                    <a:pt x="185" y="89"/>
                  </a:lnTo>
                  <a:lnTo>
                    <a:pt x="179" y="105"/>
                  </a:lnTo>
                  <a:lnTo>
                    <a:pt x="167" y="120"/>
                  </a:lnTo>
                  <a:lnTo>
                    <a:pt x="153" y="130"/>
                  </a:lnTo>
                  <a:lnTo>
                    <a:pt x="136" y="136"/>
                  </a:lnTo>
                  <a:lnTo>
                    <a:pt x="118" y="140"/>
                  </a:lnTo>
                  <a:lnTo>
                    <a:pt x="70" y="140"/>
                  </a:lnTo>
                  <a:lnTo>
                    <a:pt x="50" y="136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0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474"/>
            <p:cNvSpPr>
              <a:spLocks/>
            </p:cNvSpPr>
            <p:nvPr/>
          </p:nvSpPr>
          <p:spPr bwMode="auto">
            <a:xfrm>
              <a:off x="11298238" y="5238750"/>
              <a:ext cx="30163" cy="22225"/>
            </a:xfrm>
            <a:custGeom>
              <a:avLst/>
              <a:gdLst>
                <a:gd name="T0" fmla="*/ 68 w 187"/>
                <a:gd name="T1" fmla="*/ 0 h 140"/>
                <a:gd name="T2" fmla="*/ 117 w 187"/>
                <a:gd name="T3" fmla="*/ 0 h 140"/>
                <a:gd name="T4" fmla="*/ 136 w 187"/>
                <a:gd name="T5" fmla="*/ 3 h 140"/>
                <a:gd name="T6" fmla="*/ 153 w 187"/>
                <a:gd name="T7" fmla="*/ 9 h 140"/>
                <a:gd name="T8" fmla="*/ 167 w 187"/>
                <a:gd name="T9" fmla="*/ 21 h 140"/>
                <a:gd name="T10" fmla="*/ 178 w 187"/>
                <a:gd name="T11" fmla="*/ 35 h 140"/>
                <a:gd name="T12" fmla="*/ 185 w 187"/>
                <a:gd name="T13" fmla="*/ 52 h 140"/>
                <a:gd name="T14" fmla="*/ 187 w 187"/>
                <a:gd name="T15" fmla="*/ 70 h 140"/>
                <a:gd name="T16" fmla="*/ 185 w 187"/>
                <a:gd name="T17" fmla="*/ 89 h 140"/>
                <a:gd name="T18" fmla="*/ 178 w 187"/>
                <a:gd name="T19" fmla="*/ 105 h 140"/>
                <a:gd name="T20" fmla="*/ 167 w 187"/>
                <a:gd name="T21" fmla="*/ 120 h 140"/>
                <a:gd name="T22" fmla="*/ 153 w 187"/>
                <a:gd name="T23" fmla="*/ 130 h 140"/>
                <a:gd name="T24" fmla="*/ 136 w 187"/>
                <a:gd name="T25" fmla="*/ 136 h 140"/>
                <a:gd name="T26" fmla="*/ 117 w 187"/>
                <a:gd name="T27" fmla="*/ 140 h 140"/>
                <a:gd name="T28" fmla="*/ 68 w 187"/>
                <a:gd name="T29" fmla="*/ 140 h 140"/>
                <a:gd name="T30" fmla="*/ 50 w 187"/>
                <a:gd name="T31" fmla="*/ 136 h 140"/>
                <a:gd name="T32" fmla="*/ 33 w 187"/>
                <a:gd name="T33" fmla="*/ 130 h 140"/>
                <a:gd name="T34" fmla="*/ 20 w 187"/>
                <a:gd name="T35" fmla="*/ 120 h 140"/>
                <a:gd name="T36" fmla="*/ 9 w 187"/>
                <a:gd name="T37" fmla="*/ 105 h 140"/>
                <a:gd name="T38" fmla="*/ 2 w 187"/>
                <a:gd name="T39" fmla="*/ 89 h 140"/>
                <a:gd name="T40" fmla="*/ 0 w 187"/>
                <a:gd name="T41" fmla="*/ 70 h 140"/>
                <a:gd name="T42" fmla="*/ 2 w 187"/>
                <a:gd name="T43" fmla="*/ 52 h 140"/>
                <a:gd name="T44" fmla="*/ 9 w 187"/>
                <a:gd name="T45" fmla="*/ 35 h 140"/>
                <a:gd name="T46" fmla="*/ 20 w 187"/>
                <a:gd name="T47" fmla="*/ 21 h 140"/>
                <a:gd name="T48" fmla="*/ 33 w 187"/>
                <a:gd name="T49" fmla="*/ 9 h 140"/>
                <a:gd name="T50" fmla="*/ 50 w 187"/>
                <a:gd name="T51" fmla="*/ 3 h 140"/>
                <a:gd name="T52" fmla="*/ 68 w 18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0">
                  <a:moveTo>
                    <a:pt x="68" y="0"/>
                  </a:moveTo>
                  <a:lnTo>
                    <a:pt x="117" y="0"/>
                  </a:lnTo>
                  <a:lnTo>
                    <a:pt x="136" y="3"/>
                  </a:lnTo>
                  <a:lnTo>
                    <a:pt x="153" y="9"/>
                  </a:lnTo>
                  <a:lnTo>
                    <a:pt x="167" y="21"/>
                  </a:lnTo>
                  <a:lnTo>
                    <a:pt x="178" y="35"/>
                  </a:lnTo>
                  <a:lnTo>
                    <a:pt x="185" y="52"/>
                  </a:lnTo>
                  <a:lnTo>
                    <a:pt x="187" y="70"/>
                  </a:lnTo>
                  <a:lnTo>
                    <a:pt x="185" y="89"/>
                  </a:lnTo>
                  <a:lnTo>
                    <a:pt x="178" y="105"/>
                  </a:lnTo>
                  <a:lnTo>
                    <a:pt x="167" y="120"/>
                  </a:lnTo>
                  <a:lnTo>
                    <a:pt x="153" y="130"/>
                  </a:lnTo>
                  <a:lnTo>
                    <a:pt x="136" y="136"/>
                  </a:lnTo>
                  <a:lnTo>
                    <a:pt x="117" y="140"/>
                  </a:lnTo>
                  <a:lnTo>
                    <a:pt x="68" y="140"/>
                  </a:lnTo>
                  <a:lnTo>
                    <a:pt x="50" y="136"/>
                  </a:lnTo>
                  <a:lnTo>
                    <a:pt x="33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3" y="9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475"/>
            <p:cNvSpPr>
              <a:spLocks/>
            </p:cNvSpPr>
            <p:nvPr/>
          </p:nvSpPr>
          <p:spPr bwMode="auto">
            <a:xfrm>
              <a:off x="11358563" y="5238750"/>
              <a:ext cx="30163" cy="22225"/>
            </a:xfrm>
            <a:custGeom>
              <a:avLst/>
              <a:gdLst>
                <a:gd name="T0" fmla="*/ 70 w 189"/>
                <a:gd name="T1" fmla="*/ 0 h 140"/>
                <a:gd name="T2" fmla="*/ 119 w 189"/>
                <a:gd name="T3" fmla="*/ 0 h 140"/>
                <a:gd name="T4" fmla="*/ 137 w 189"/>
                <a:gd name="T5" fmla="*/ 3 h 140"/>
                <a:gd name="T6" fmla="*/ 154 w 189"/>
                <a:gd name="T7" fmla="*/ 9 h 140"/>
                <a:gd name="T8" fmla="*/ 168 w 189"/>
                <a:gd name="T9" fmla="*/ 21 h 140"/>
                <a:gd name="T10" fmla="*/ 180 w 189"/>
                <a:gd name="T11" fmla="*/ 35 h 140"/>
                <a:gd name="T12" fmla="*/ 186 w 189"/>
                <a:gd name="T13" fmla="*/ 52 h 140"/>
                <a:gd name="T14" fmla="*/ 189 w 189"/>
                <a:gd name="T15" fmla="*/ 70 h 140"/>
                <a:gd name="T16" fmla="*/ 186 w 189"/>
                <a:gd name="T17" fmla="*/ 89 h 140"/>
                <a:gd name="T18" fmla="*/ 180 w 189"/>
                <a:gd name="T19" fmla="*/ 105 h 140"/>
                <a:gd name="T20" fmla="*/ 168 w 189"/>
                <a:gd name="T21" fmla="*/ 120 h 140"/>
                <a:gd name="T22" fmla="*/ 154 w 189"/>
                <a:gd name="T23" fmla="*/ 130 h 140"/>
                <a:gd name="T24" fmla="*/ 137 w 189"/>
                <a:gd name="T25" fmla="*/ 136 h 140"/>
                <a:gd name="T26" fmla="*/ 119 w 189"/>
                <a:gd name="T27" fmla="*/ 140 h 140"/>
                <a:gd name="T28" fmla="*/ 70 w 189"/>
                <a:gd name="T29" fmla="*/ 140 h 140"/>
                <a:gd name="T30" fmla="*/ 51 w 189"/>
                <a:gd name="T31" fmla="*/ 136 h 140"/>
                <a:gd name="T32" fmla="*/ 35 w 189"/>
                <a:gd name="T33" fmla="*/ 130 h 140"/>
                <a:gd name="T34" fmla="*/ 21 w 189"/>
                <a:gd name="T35" fmla="*/ 120 h 140"/>
                <a:gd name="T36" fmla="*/ 10 w 189"/>
                <a:gd name="T37" fmla="*/ 105 h 140"/>
                <a:gd name="T38" fmla="*/ 3 w 189"/>
                <a:gd name="T39" fmla="*/ 89 h 140"/>
                <a:gd name="T40" fmla="*/ 0 w 189"/>
                <a:gd name="T41" fmla="*/ 70 h 140"/>
                <a:gd name="T42" fmla="*/ 3 w 189"/>
                <a:gd name="T43" fmla="*/ 52 h 140"/>
                <a:gd name="T44" fmla="*/ 10 w 189"/>
                <a:gd name="T45" fmla="*/ 35 h 140"/>
                <a:gd name="T46" fmla="*/ 21 w 189"/>
                <a:gd name="T47" fmla="*/ 21 h 140"/>
                <a:gd name="T48" fmla="*/ 35 w 189"/>
                <a:gd name="T49" fmla="*/ 9 h 140"/>
                <a:gd name="T50" fmla="*/ 51 w 189"/>
                <a:gd name="T51" fmla="*/ 3 h 140"/>
                <a:gd name="T52" fmla="*/ 70 w 189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40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9"/>
                  </a:lnTo>
                  <a:lnTo>
                    <a:pt x="168" y="21"/>
                  </a:lnTo>
                  <a:lnTo>
                    <a:pt x="180" y="35"/>
                  </a:lnTo>
                  <a:lnTo>
                    <a:pt x="186" y="52"/>
                  </a:lnTo>
                  <a:lnTo>
                    <a:pt x="189" y="70"/>
                  </a:lnTo>
                  <a:lnTo>
                    <a:pt x="186" y="89"/>
                  </a:lnTo>
                  <a:lnTo>
                    <a:pt x="180" y="105"/>
                  </a:lnTo>
                  <a:lnTo>
                    <a:pt x="168" y="120"/>
                  </a:lnTo>
                  <a:lnTo>
                    <a:pt x="154" y="130"/>
                  </a:lnTo>
                  <a:lnTo>
                    <a:pt x="137" y="136"/>
                  </a:lnTo>
                  <a:lnTo>
                    <a:pt x="119" y="140"/>
                  </a:lnTo>
                  <a:lnTo>
                    <a:pt x="70" y="140"/>
                  </a:lnTo>
                  <a:lnTo>
                    <a:pt x="51" y="136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476"/>
            <p:cNvSpPr>
              <a:spLocks/>
            </p:cNvSpPr>
            <p:nvPr/>
          </p:nvSpPr>
          <p:spPr bwMode="auto">
            <a:xfrm>
              <a:off x="11420475" y="5238750"/>
              <a:ext cx="30163" cy="22225"/>
            </a:xfrm>
            <a:custGeom>
              <a:avLst/>
              <a:gdLst>
                <a:gd name="T0" fmla="*/ 69 w 188"/>
                <a:gd name="T1" fmla="*/ 0 h 140"/>
                <a:gd name="T2" fmla="*/ 118 w 188"/>
                <a:gd name="T3" fmla="*/ 0 h 140"/>
                <a:gd name="T4" fmla="*/ 137 w 188"/>
                <a:gd name="T5" fmla="*/ 3 h 140"/>
                <a:gd name="T6" fmla="*/ 154 w 188"/>
                <a:gd name="T7" fmla="*/ 9 h 140"/>
                <a:gd name="T8" fmla="*/ 168 w 188"/>
                <a:gd name="T9" fmla="*/ 21 h 140"/>
                <a:gd name="T10" fmla="*/ 179 w 188"/>
                <a:gd name="T11" fmla="*/ 35 h 140"/>
                <a:gd name="T12" fmla="*/ 186 w 188"/>
                <a:gd name="T13" fmla="*/ 52 h 140"/>
                <a:gd name="T14" fmla="*/ 188 w 188"/>
                <a:gd name="T15" fmla="*/ 70 h 140"/>
                <a:gd name="T16" fmla="*/ 186 w 188"/>
                <a:gd name="T17" fmla="*/ 89 h 140"/>
                <a:gd name="T18" fmla="*/ 179 w 188"/>
                <a:gd name="T19" fmla="*/ 105 h 140"/>
                <a:gd name="T20" fmla="*/ 168 w 188"/>
                <a:gd name="T21" fmla="*/ 120 h 140"/>
                <a:gd name="T22" fmla="*/ 154 w 188"/>
                <a:gd name="T23" fmla="*/ 130 h 140"/>
                <a:gd name="T24" fmla="*/ 137 w 188"/>
                <a:gd name="T25" fmla="*/ 136 h 140"/>
                <a:gd name="T26" fmla="*/ 118 w 188"/>
                <a:gd name="T27" fmla="*/ 140 h 140"/>
                <a:gd name="T28" fmla="*/ 69 w 188"/>
                <a:gd name="T29" fmla="*/ 140 h 140"/>
                <a:gd name="T30" fmla="*/ 51 w 188"/>
                <a:gd name="T31" fmla="*/ 136 h 140"/>
                <a:gd name="T32" fmla="*/ 34 w 188"/>
                <a:gd name="T33" fmla="*/ 130 h 140"/>
                <a:gd name="T34" fmla="*/ 20 w 188"/>
                <a:gd name="T35" fmla="*/ 120 h 140"/>
                <a:gd name="T36" fmla="*/ 10 w 188"/>
                <a:gd name="T37" fmla="*/ 105 h 140"/>
                <a:gd name="T38" fmla="*/ 2 w 188"/>
                <a:gd name="T39" fmla="*/ 89 h 140"/>
                <a:gd name="T40" fmla="*/ 0 w 188"/>
                <a:gd name="T41" fmla="*/ 70 h 140"/>
                <a:gd name="T42" fmla="*/ 2 w 188"/>
                <a:gd name="T43" fmla="*/ 52 h 140"/>
                <a:gd name="T44" fmla="*/ 10 w 188"/>
                <a:gd name="T45" fmla="*/ 35 h 140"/>
                <a:gd name="T46" fmla="*/ 20 w 188"/>
                <a:gd name="T47" fmla="*/ 21 h 140"/>
                <a:gd name="T48" fmla="*/ 34 w 188"/>
                <a:gd name="T49" fmla="*/ 9 h 140"/>
                <a:gd name="T50" fmla="*/ 51 w 188"/>
                <a:gd name="T51" fmla="*/ 3 h 140"/>
                <a:gd name="T52" fmla="*/ 69 w 18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0">
                  <a:moveTo>
                    <a:pt x="69" y="0"/>
                  </a:moveTo>
                  <a:lnTo>
                    <a:pt x="118" y="0"/>
                  </a:lnTo>
                  <a:lnTo>
                    <a:pt x="137" y="3"/>
                  </a:lnTo>
                  <a:lnTo>
                    <a:pt x="154" y="9"/>
                  </a:lnTo>
                  <a:lnTo>
                    <a:pt x="168" y="21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89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4" y="130"/>
                  </a:lnTo>
                  <a:lnTo>
                    <a:pt x="137" y="136"/>
                  </a:lnTo>
                  <a:lnTo>
                    <a:pt x="118" y="140"/>
                  </a:lnTo>
                  <a:lnTo>
                    <a:pt x="69" y="140"/>
                  </a:lnTo>
                  <a:lnTo>
                    <a:pt x="51" y="136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477"/>
            <p:cNvSpPr>
              <a:spLocks/>
            </p:cNvSpPr>
            <p:nvPr/>
          </p:nvSpPr>
          <p:spPr bwMode="auto">
            <a:xfrm>
              <a:off x="10993438" y="5297488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9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8 w 188"/>
                <a:gd name="T11" fmla="*/ 34 h 139"/>
                <a:gd name="T12" fmla="*/ 186 w 188"/>
                <a:gd name="T13" fmla="*/ 51 h 139"/>
                <a:gd name="T14" fmla="*/ 188 w 188"/>
                <a:gd name="T15" fmla="*/ 70 h 139"/>
                <a:gd name="T16" fmla="*/ 186 w 188"/>
                <a:gd name="T17" fmla="*/ 88 h 139"/>
                <a:gd name="T18" fmla="*/ 178 w 188"/>
                <a:gd name="T19" fmla="*/ 105 h 139"/>
                <a:gd name="T20" fmla="*/ 168 w 188"/>
                <a:gd name="T21" fmla="*/ 119 h 139"/>
                <a:gd name="T22" fmla="*/ 154 w 188"/>
                <a:gd name="T23" fmla="*/ 129 h 139"/>
                <a:gd name="T24" fmla="*/ 137 w 188"/>
                <a:gd name="T25" fmla="*/ 137 h 139"/>
                <a:gd name="T26" fmla="*/ 119 w 188"/>
                <a:gd name="T27" fmla="*/ 139 h 139"/>
                <a:gd name="T28" fmla="*/ 70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9 h 139"/>
                <a:gd name="T36" fmla="*/ 9 w 188"/>
                <a:gd name="T37" fmla="*/ 105 h 139"/>
                <a:gd name="T38" fmla="*/ 2 w 188"/>
                <a:gd name="T39" fmla="*/ 88 h 139"/>
                <a:gd name="T40" fmla="*/ 0 w 188"/>
                <a:gd name="T41" fmla="*/ 70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8" y="34"/>
                  </a:lnTo>
                  <a:lnTo>
                    <a:pt x="186" y="51"/>
                  </a:lnTo>
                  <a:lnTo>
                    <a:pt x="188" y="70"/>
                  </a:lnTo>
                  <a:lnTo>
                    <a:pt x="186" y="88"/>
                  </a:lnTo>
                  <a:lnTo>
                    <a:pt x="178" y="105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478"/>
            <p:cNvSpPr>
              <a:spLocks/>
            </p:cNvSpPr>
            <p:nvPr/>
          </p:nvSpPr>
          <p:spPr bwMode="auto">
            <a:xfrm>
              <a:off x="11055350" y="5297488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8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79 w 189"/>
                <a:gd name="T11" fmla="*/ 34 h 139"/>
                <a:gd name="T12" fmla="*/ 186 w 189"/>
                <a:gd name="T13" fmla="*/ 51 h 139"/>
                <a:gd name="T14" fmla="*/ 189 w 189"/>
                <a:gd name="T15" fmla="*/ 70 h 139"/>
                <a:gd name="T16" fmla="*/ 186 w 189"/>
                <a:gd name="T17" fmla="*/ 88 h 139"/>
                <a:gd name="T18" fmla="*/ 179 w 189"/>
                <a:gd name="T19" fmla="*/ 105 h 139"/>
                <a:gd name="T20" fmla="*/ 168 w 189"/>
                <a:gd name="T21" fmla="*/ 119 h 139"/>
                <a:gd name="T22" fmla="*/ 154 w 189"/>
                <a:gd name="T23" fmla="*/ 129 h 139"/>
                <a:gd name="T24" fmla="*/ 138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2 w 189"/>
                <a:gd name="T31" fmla="*/ 137 h 139"/>
                <a:gd name="T32" fmla="*/ 35 w 189"/>
                <a:gd name="T33" fmla="*/ 129 h 139"/>
                <a:gd name="T34" fmla="*/ 21 w 189"/>
                <a:gd name="T35" fmla="*/ 119 h 139"/>
                <a:gd name="T36" fmla="*/ 9 w 189"/>
                <a:gd name="T37" fmla="*/ 105 h 139"/>
                <a:gd name="T38" fmla="*/ 3 w 189"/>
                <a:gd name="T39" fmla="*/ 88 h 139"/>
                <a:gd name="T40" fmla="*/ 0 w 189"/>
                <a:gd name="T41" fmla="*/ 70 h 139"/>
                <a:gd name="T42" fmla="*/ 3 w 189"/>
                <a:gd name="T43" fmla="*/ 51 h 139"/>
                <a:gd name="T44" fmla="*/ 9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2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8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9" y="70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8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479"/>
            <p:cNvSpPr>
              <a:spLocks/>
            </p:cNvSpPr>
            <p:nvPr/>
          </p:nvSpPr>
          <p:spPr bwMode="auto">
            <a:xfrm>
              <a:off x="11115675" y="5297488"/>
              <a:ext cx="30163" cy="22225"/>
            </a:xfrm>
            <a:custGeom>
              <a:avLst/>
              <a:gdLst>
                <a:gd name="T0" fmla="*/ 70 w 187"/>
                <a:gd name="T1" fmla="*/ 0 h 139"/>
                <a:gd name="T2" fmla="*/ 119 w 187"/>
                <a:gd name="T3" fmla="*/ 0 h 139"/>
                <a:gd name="T4" fmla="*/ 137 w 187"/>
                <a:gd name="T5" fmla="*/ 2 h 139"/>
                <a:gd name="T6" fmla="*/ 154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70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9 h 139"/>
                <a:gd name="T22" fmla="*/ 154 w 187"/>
                <a:gd name="T23" fmla="*/ 129 h 139"/>
                <a:gd name="T24" fmla="*/ 137 w 187"/>
                <a:gd name="T25" fmla="*/ 137 h 139"/>
                <a:gd name="T26" fmla="*/ 119 w 187"/>
                <a:gd name="T27" fmla="*/ 139 h 139"/>
                <a:gd name="T28" fmla="*/ 70 w 187"/>
                <a:gd name="T29" fmla="*/ 139 h 139"/>
                <a:gd name="T30" fmla="*/ 51 w 187"/>
                <a:gd name="T31" fmla="*/ 137 h 139"/>
                <a:gd name="T32" fmla="*/ 34 w 187"/>
                <a:gd name="T33" fmla="*/ 129 h 139"/>
                <a:gd name="T34" fmla="*/ 20 w 187"/>
                <a:gd name="T35" fmla="*/ 119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70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4 w 187"/>
                <a:gd name="T49" fmla="*/ 9 h 139"/>
                <a:gd name="T50" fmla="*/ 51 w 187"/>
                <a:gd name="T51" fmla="*/ 2 h 139"/>
                <a:gd name="T52" fmla="*/ 70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70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9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480"/>
            <p:cNvSpPr>
              <a:spLocks/>
            </p:cNvSpPr>
            <p:nvPr/>
          </p:nvSpPr>
          <p:spPr bwMode="auto">
            <a:xfrm>
              <a:off x="11298238" y="5297488"/>
              <a:ext cx="30163" cy="22225"/>
            </a:xfrm>
            <a:custGeom>
              <a:avLst/>
              <a:gdLst>
                <a:gd name="T0" fmla="*/ 68 w 187"/>
                <a:gd name="T1" fmla="*/ 0 h 139"/>
                <a:gd name="T2" fmla="*/ 117 w 187"/>
                <a:gd name="T3" fmla="*/ 0 h 139"/>
                <a:gd name="T4" fmla="*/ 136 w 187"/>
                <a:gd name="T5" fmla="*/ 2 h 139"/>
                <a:gd name="T6" fmla="*/ 153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70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9 h 139"/>
                <a:gd name="T22" fmla="*/ 153 w 187"/>
                <a:gd name="T23" fmla="*/ 129 h 139"/>
                <a:gd name="T24" fmla="*/ 136 w 187"/>
                <a:gd name="T25" fmla="*/ 137 h 139"/>
                <a:gd name="T26" fmla="*/ 117 w 187"/>
                <a:gd name="T27" fmla="*/ 139 h 139"/>
                <a:gd name="T28" fmla="*/ 68 w 187"/>
                <a:gd name="T29" fmla="*/ 139 h 139"/>
                <a:gd name="T30" fmla="*/ 50 w 187"/>
                <a:gd name="T31" fmla="*/ 137 h 139"/>
                <a:gd name="T32" fmla="*/ 33 w 187"/>
                <a:gd name="T33" fmla="*/ 129 h 139"/>
                <a:gd name="T34" fmla="*/ 20 w 187"/>
                <a:gd name="T35" fmla="*/ 119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70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3 w 187"/>
                <a:gd name="T49" fmla="*/ 9 h 139"/>
                <a:gd name="T50" fmla="*/ 50 w 187"/>
                <a:gd name="T51" fmla="*/ 2 h 139"/>
                <a:gd name="T52" fmla="*/ 68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68" y="0"/>
                  </a:moveTo>
                  <a:lnTo>
                    <a:pt x="117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70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9"/>
                  </a:lnTo>
                  <a:lnTo>
                    <a:pt x="153" y="129"/>
                  </a:lnTo>
                  <a:lnTo>
                    <a:pt x="136" y="137"/>
                  </a:lnTo>
                  <a:lnTo>
                    <a:pt x="117" y="139"/>
                  </a:lnTo>
                  <a:lnTo>
                    <a:pt x="68" y="139"/>
                  </a:lnTo>
                  <a:lnTo>
                    <a:pt x="50" y="137"/>
                  </a:lnTo>
                  <a:lnTo>
                    <a:pt x="33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481"/>
            <p:cNvSpPr>
              <a:spLocks/>
            </p:cNvSpPr>
            <p:nvPr/>
          </p:nvSpPr>
          <p:spPr bwMode="auto">
            <a:xfrm>
              <a:off x="11358563" y="5297488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7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80 w 189"/>
                <a:gd name="T11" fmla="*/ 34 h 139"/>
                <a:gd name="T12" fmla="*/ 186 w 189"/>
                <a:gd name="T13" fmla="*/ 51 h 139"/>
                <a:gd name="T14" fmla="*/ 189 w 189"/>
                <a:gd name="T15" fmla="*/ 70 h 139"/>
                <a:gd name="T16" fmla="*/ 186 w 189"/>
                <a:gd name="T17" fmla="*/ 88 h 139"/>
                <a:gd name="T18" fmla="*/ 180 w 189"/>
                <a:gd name="T19" fmla="*/ 105 h 139"/>
                <a:gd name="T20" fmla="*/ 168 w 189"/>
                <a:gd name="T21" fmla="*/ 119 h 139"/>
                <a:gd name="T22" fmla="*/ 154 w 189"/>
                <a:gd name="T23" fmla="*/ 129 h 139"/>
                <a:gd name="T24" fmla="*/ 137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1 w 189"/>
                <a:gd name="T31" fmla="*/ 137 h 139"/>
                <a:gd name="T32" fmla="*/ 35 w 189"/>
                <a:gd name="T33" fmla="*/ 129 h 139"/>
                <a:gd name="T34" fmla="*/ 21 w 189"/>
                <a:gd name="T35" fmla="*/ 119 h 139"/>
                <a:gd name="T36" fmla="*/ 10 w 189"/>
                <a:gd name="T37" fmla="*/ 105 h 139"/>
                <a:gd name="T38" fmla="*/ 3 w 189"/>
                <a:gd name="T39" fmla="*/ 88 h 139"/>
                <a:gd name="T40" fmla="*/ 0 w 189"/>
                <a:gd name="T41" fmla="*/ 70 h 139"/>
                <a:gd name="T42" fmla="*/ 3 w 189"/>
                <a:gd name="T43" fmla="*/ 51 h 139"/>
                <a:gd name="T44" fmla="*/ 10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1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80" y="34"/>
                  </a:lnTo>
                  <a:lnTo>
                    <a:pt x="186" y="51"/>
                  </a:lnTo>
                  <a:lnTo>
                    <a:pt x="189" y="70"/>
                  </a:lnTo>
                  <a:lnTo>
                    <a:pt x="186" y="88"/>
                  </a:lnTo>
                  <a:lnTo>
                    <a:pt x="180" y="105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482"/>
            <p:cNvSpPr>
              <a:spLocks/>
            </p:cNvSpPr>
            <p:nvPr/>
          </p:nvSpPr>
          <p:spPr bwMode="auto">
            <a:xfrm>
              <a:off x="11420475" y="5297488"/>
              <a:ext cx="30163" cy="22225"/>
            </a:xfrm>
            <a:custGeom>
              <a:avLst/>
              <a:gdLst>
                <a:gd name="T0" fmla="*/ 69 w 188"/>
                <a:gd name="T1" fmla="*/ 0 h 139"/>
                <a:gd name="T2" fmla="*/ 118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70 h 139"/>
                <a:gd name="T16" fmla="*/ 186 w 188"/>
                <a:gd name="T17" fmla="*/ 88 h 139"/>
                <a:gd name="T18" fmla="*/ 179 w 188"/>
                <a:gd name="T19" fmla="*/ 105 h 139"/>
                <a:gd name="T20" fmla="*/ 168 w 188"/>
                <a:gd name="T21" fmla="*/ 119 h 139"/>
                <a:gd name="T22" fmla="*/ 154 w 188"/>
                <a:gd name="T23" fmla="*/ 129 h 139"/>
                <a:gd name="T24" fmla="*/ 137 w 188"/>
                <a:gd name="T25" fmla="*/ 137 h 139"/>
                <a:gd name="T26" fmla="*/ 118 w 188"/>
                <a:gd name="T27" fmla="*/ 139 h 139"/>
                <a:gd name="T28" fmla="*/ 69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9 h 139"/>
                <a:gd name="T36" fmla="*/ 10 w 188"/>
                <a:gd name="T37" fmla="*/ 105 h 139"/>
                <a:gd name="T38" fmla="*/ 2 w 188"/>
                <a:gd name="T39" fmla="*/ 88 h 139"/>
                <a:gd name="T40" fmla="*/ 0 w 188"/>
                <a:gd name="T41" fmla="*/ 70 h 139"/>
                <a:gd name="T42" fmla="*/ 2 w 188"/>
                <a:gd name="T43" fmla="*/ 51 h 139"/>
                <a:gd name="T44" fmla="*/ 10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69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69" y="0"/>
                  </a:moveTo>
                  <a:lnTo>
                    <a:pt x="118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70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483"/>
            <p:cNvSpPr>
              <a:spLocks/>
            </p:cNvSpPr>
            <p:nvPr/>
          </p:nvSpPr>
          <p:spPr bwMode="auto">
            <a:xfrm>
              <a:off x="10993438" y="5356225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9 w 188"/>
                <a:gd name="T3" fmla="*/ 0 h 139"/>
                <a:gd name="T4" fmla="*/ 137 w 188"/>
                <a:gd name="T5" fmla="*/ 2 h 139"/>
                <a:gd name="T6" fmla="*/ 154 w 188"/>
                <a:gd name="T7" fmla="*/ 8 h 139"/>
                <a:gd name="T8" fmla="*/ 168 w 188"/>
                <a:gd name="T9" fmla="*/ 20 h 139"/>
                <a:gd name="T10" fmla="*/ 178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8 w 188"/>
                <a:gd name="T19" fmla="*/ 104 h 139"/>
                <a:gd name="T20" fmla="*/ 168 w 188"/>
                <a:gd name="T21" fmla="*/ 119 h 139"/>
                <a:gd name="T22" fmla="*/ 154 w 188"/>
                <a:gd name="T23" fmla="*/ 129 h 139"/>
                <a:gd name="T24" fmla="*/ 137 w 188"/>
                <a:gd name="T25" fmla="*/ 137 h 139"/>
                <a:gd name="T26" fmla="*/ 119 w 188"/>
                <a:gd name="T27" fmla="*/ 139 h 139"/>
                <a:gd name="T28" fmla="*/ 70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9 h 139"/>
                <a:gd name="T36" fmla="*/ 9 w 188"/>
                <a:gd name="T37" fmla="*/ 104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4 w 188"/>
                <a:gd name="T49" fmla="*/ 8 h 139"/>
                <a:gd name="T50" fmla="*/ 51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8"/>
                  </a:lnTo>
                  <a:lnTo>
                    <a:pt x="168" y="20"/>
                  </a:lnTo>
                  <a:lnTo>
                    <a:pt x="178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8" y="104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8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484"/>
            <p:cNvSpPr>
              <a:spLocks/>
            </p:cNvSpPr>
            <p:nvPr/>
          </p:nvSpPr>
          <p:spPr bwMode="auto">
            <a:xfrm>
              <a:off x="11055350" y="5356225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8 w 189"/>
                <a:gd name="T5" fmla="*/ 2 h 139"/>
                <a:gd name="T6" fmla="*/ 154 w 189"/>
                <a:gd name="T7" fmla="*/ 8 h 139"/>
                <a:gd name="T8" fmla="*/ 168 w 189"/>
                <a:gd name="T9" fmla="*/ 20 h 139"/>
                <a:gd name="T10" fmla="*/ 179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79 w 189"/>
                <a:gd name="T19" fmla="*/ 104 h 139"/>
                <a:gd name="T20" fmla="*/ 168 w 189"/>
                <a:gd name="T21" fmla="*/ 119 h 139"/>
                <a:gd name="T22" fmla="*/ 154 w 189"/>
                <a:gd name="T23" fmla="*/ 129 h 139"/>
                <a:gd name="T24" fmla="*/ 138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2 w 189"/>
                <a:gd name="T31" fmla="*/ 137 h 139"/>
                <a:gd name="T32" fmla="*/ 35 w 189"/>
                <a:gd name="T33" fmla="*/ 129 h 139"/>
                <a:gd name="T34" fmla="*/ 21 w 189"/>
                <a:gd name="T35" fmla="*/ 119 h 139"/>
                <a:gd name="T36" fmla="*/ 9 w 189"/>
                <a:gd name="T37" fmla="*/ 104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9 w 189"/>
                <a:gd name="T45" fmla="*/ 34 h 139"/>
                <a:gd name="T46" fmla="*/ 21 w 189"/>
                <a:gd name="T47" fmla="*/ 20 h 139"/>
                <a:gd name="T48" fmla="*/ 35 w 189"/>
                <a:gd name="T49" fmla="*/ 8 h 139"/>
                <a:gd name="T50" fmla="*/ 52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8" y="2"/>
                  </a:lnTo>
                  <a:lnTo>
                    <a:pt x="154" y="8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79" y="104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8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8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485"/>
            <p:cNvSpPr>
              <a:spLocks/>
            </p:cNvSpPr>
            <p:nvPr/>
          </p:nvSpPr>
          <p:spPr bwMode="auto">
            <a:xfrm>
              <a:off x="11358563" y="5356225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7 w 189"/>
                <a:gd name="T5" fmla="*/ 2 h 139"/>
                <a:gd name="T6" fmla="*/ 154 w 189"/>
                <a:gd name="T7" fmla="*/ 8 h 139"/>
                <a:gd name="T8" fmla="*/ 168 w 189"/>
                <a:gd name="T9" fmla="*/ 20 h 139"/>
                <a:gd name="T10" fmla="*/ 180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80 w 189"/>
                <a:gd name="T19" fmla="*/ 104 h 139"/>
                <a:gd name="T20" fmla="*/ 168 w 189"/>
                <a:gd name="T21" fmla="*/ 119 h 139"/>
                <a:gd name="T22" fmla="*/ 154 w 189"/>
                <a:gd name="T23" fmla="*/ 129 h 139"/>
                <a:gd name="T24" fmla="*/ 137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1 w 189"/>
                <a:gd name="T31" fmla="*/ 137 h 139"/>
                <a:gd name="T32" fmla="*/ 35 w 189"/>
                <a:gd name="T33" fmla="*/ 129 h 139"/>
                <a:gd name="T34" fmla="*/ 21 w 189"/>
                <a:gd name="T35" fmla="*/ 119 h 139"/>
                <a:gd name="T36" fmla="*/ 10 w 189"/>
                <a:gd name="T37" fmla="*/ 104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10 w 189"/>
                <a:gd name="T45" fmla="*/ 34 h 139"/>
                <a:gd name="T46" fmla="*/ 21 w 189"/>
                <a:gd name="T47" fmla="*/ 20 h 139"/>
                <a:gd name="T48" fmla="*/ 35 w 189"/>
                <a:gd name="T49" fmla="*/ 8 h 139"/>
                <a:gd name="T50" fmla="*/ 51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8"/>
                  </a:lnTo>
                  <a:lnTo>
                    <a:pt x="168" y="20"/>
                  </a:lnTo>
                  <a:lnTo>
                    <a:pt x="180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80" y="104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8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486"/>
            <p:cNvSpPr>
              <a:spLocks/>
            </p:cNvSpPr>
            <p:nvPr/>
          </p:nvSpPr>
          <p:spPr bwMode="auto">
            <a:xfrm>
              <a:off x="11420475" y="5356225"/>
              <a:ext cx="30163" cy="22225"/>
            </a:xfrm>
            <a:custGeom>
              <a:avLst/>
              <a:gdLst>
                <a:gd name="T0" fmla="*/ 69 w 188"/>
                <a:gd name="T1" fmla="*/ 0 h 139"/>
                <a:gd name="T2" fmla="*/ 118 w 188"/>
                <a:gd name="T3" fmla="*/ 0 h 139"/>
                <a:gd name="T4" fmla="*/ 137 w 188"/>
                <a:gd name="T5" fmla="*/ 2 h 139"/>
                <a:gd name="T6" fmla="*/ 154 w 188"/>
                <a:gd name="T7" fmla="*/ 8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9 w 188"/>
                <a:gd name="T19" fmla="*/ 104 h 139"/>
                <a:gd name="T20" fmla="*/ 168 w 188"/>
                <a:gd name="T21" fmla="*/ 119 h 139"/>
                <a:gd name="T22" fmla="*/ 154 w 188"/>
                <a:gd name="T23" fmla="*/ 129 h 139"/>
                <a:gd name="T24" fmla="*/ 137 w 188"/>
                <a:gd name="T25" fmla="*/ 137 h 139"/>
                <a:gd name="T26" fmla="*/ 118 w 188"/>
                <a:gd name="T27" fmla="*/ 139 h 139"/>
                <a:gd name="T28" fmla="*/ 69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9 h 139"/>
                <a:gd name="T36" fmla="*/ 10 w 188"/>
                <a:gd name="T37" fmla="*/ 104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10 w 188"/>
                <a:gd name="T45" fmla="*/ 34 h 139"/>
                <a:gd name="T46" fmla="*/ 20 w 188"/>
                <a:gd name="T47" fmla="*/ 20 h 139"/>
                <a:gd name="T48" fmla="*/ 34 w 188"/>
                <a:gd name="T49" fmla="*/ 8 h 139"/>
                <a:gd name="T50" fmla="*/ 51 w 188"/>
                <a:gd name="T51" fmla="*/ 2 h 139"/>
                <a:gd name="T52" fmla="*/ 69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69" y="0"/>
                  </a:moveTo>
                  <a:lnTo>
                    <a:pt x="118" y="0"/>
                  </a:lnTo>
                  <a:lnTo>
                    <a:pt x="137" y="2"/>
                  </a:lnTo>
                  <a:lnTo>
                    <a:pt x="154" y="8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9" y="104"/>
                  </a:lnTo>
                  <a:lnTo>
                    <a:pt x="168" y="119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8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487"/>
            <p:cNvSpPr>
              <a:spLocks/>
            </p:cNvSpPr>
            <p:nvPr/>
          </p:nvSpPr>
          <p:spPr bwMode="auto">
            <a:xfrm>
              <a:off x="11210925" y="5351463"/>
              <a:ext cx="22225" cy="23813"/>
            </a:xfrm>
            <a:custGeom>
              <a:avLst/>
              <a:gdLst>
                <a:gd name="T0" fmla="*/ 70 w 140"/>
                <a:gd name="T1" fmla="*/ 0 h 154"/>
                <a:gd name="T2" fmla="*/ 88 w 140"/>
                <a:gd name="T3" fmla="*/ 2 h 154"/>
                <a:gd name="T4" fmla="*/ 105 w 140"/>
                <a:gd name="T5" fmla="*/ 10 h 154"/>
                <a:gd name="T6" fmla="*/ 119 w 140"/>
                <a:gd name="T7" fmla="*/ 20 h 154"/>
                <a:gd name="T8" fmla="*/ 130 w 140"/>
                <a:gd name="T9" fmla="*/ 34 h 154"/>
                <a:gd name="T10" fmla="*/ 137 w 140"/>
                <a:gd name="T11" fmla="*/ 51 h 154"/>
                <a:gd name="T12" fmla="*/ 140 w 140"/>
                <a:gd name="T13" fmla="*/ 70 h 154"/>
                <a:gd name="T14" fmla="*/ 140 w 140"/>
                <a:gd name="T15" fmla="*/ 84 h 154"/>
                <a:gd name="T16" fmla="*/ 137 w 140"/>
                <a:gd name="T17" fmla="*/ 103 h 154"/>
                <a:gd name="T18" fmla="*/ 130 w 140"/>
                <a:gd name="T19" fmla="*/ 119 h 154"/>
                <a:gd name="T20" fmla="*/ 119 w 140"/>
                <a:gd name="T21" fmla="*/ 134 h 154"/>
                <a:gd name="T22" fmla="*/ 105 w 140"/>
                <a:gd name="T23" fmla="*/ 144 h 154"/>
                <a:gd name="T24" fmla="*/ 88 w 140"/>
                <a:gd name="T25" fmla="*/ 151 h 154"/>
                <a:gd name="T26" fmla="*/ 70 w 140"/>
                <a:gd name="T27" fmla="*/ 154 h 154"/>
                <a:gd name="T28" fmla="*/ 52 w 140"/>
                <a:gd name="T29" fmla="*/ 151 h 154"/>
                <a:gd name="T30" fmla="*/ 35 w 140"/>
                <a:gd name="T31" fmla="*/ 144 h 154"/>
                <a:gd name="T32" fmla="*/ 21 w 140"/>
                <a:gd name="T33" fmla="*/ 134 h 154"/>
                <a:gd name="T34" fmla="*/ 10 w 140"/>
                <a:gd name="T35" fmla="*/ 119 h 154"/>
                <a:gd name="T36" fmla="*/ 3 w 140"/>
                <a:gd name="T37" fmla="*/ 103 h 154"/>
                <a:gd name="T38" fmla="*/ 0 w 140"/>
                <a:gd name="T39" fmla="*/ 84 h 154"/>
                <a:gd name="T40" fmla="*/ 0 w 140"/>
                <a:gd name="T41" fmla="*/ 70 h 154"/>
                <a:gd name="T42" fmla="*/ 3 w 140"/>
                <a:gd name="T43" fmla="*/ 51 h 154"/>
                <a:gd name="T44" fmla="*/ 10 w 140"/>
                <a:gd name="T45" fmla="*/ 34 h 154"/>
                <a:gd name="T46" fmla="*/ 21 w 140"/>
                <a:gd name="T47" fmla="*/ 20 h 154"/>
                <a:gd name="T48" fmla="*/ 35 w 140"/>
                <a:gd name="T49" fmla="*/ 10 h 154"/>
                <a:gd name="T50" fmla="*/ 52 w 140"/>
                <a:gd name="T51" fmla="*/ 2 h 154"/>
                <a:gd name="T52" fmla="*/ 70 w 140"/>
                <a:gd name="T5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54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7" y="51"/>
                  </a:lnTo>
                  <a:lnTo>
                    <a:pt x="140" y="70"/>
                  </a:lnTo>
                  <a:lnTo>
                    <a:pt x="140" y="84"/>
                  </a:lnTo>
                  <a:lnTo>
                    <a:pt x="137" y="103"/>
                  </a:lnTo>
                  <a:lnTo>
                    <a:pt x="130" y="119"/>
                  </a:lnTo>
                  <a:lnTo>
                    <a:pt x="119" y="134"/>
                  </a:lnTo>
                  <a:lnTo>
                    <a:pt x="105" y="144"/>
                  </a:lnTo>
                  <a:lnTo>
                    <a:pt x="88" y="151"/>
                  </a:lnTo>
                  <a:lnTo>
                    <a:pt x="70" y="154"/>
                  </a:lnTo>
                  <a:lnTo>
                    <a:pt x="52" y="151"/>
                  </a:lnTo>
                  <a:lnTo>
                    <a:pt x="35" y="144"/>
                  </a:lnTo>
                  <a:lnTo>
                    <a:pt x="21" y="134"/>
                  </a:lnTo>
                  <a:lnTo>
                    <a:pt x="10" y="119"/>
                  </a:lnTo>
                  <a:lnTo>
                    <a:pt x="3" y="103"/>
                  </a:lnTo>
                  <a:lnTo>
                    <a:pt x="0" y="84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488"/>
            <p:cNvSpPr>
              <a:spLocks/>
            </p:cNvSpPr>
            <p:nvPr/>
          </p:nvSpPr>
          <p:spPr bwMode="auto">
            <a:xfrm>
              <a:off x="11210925" y="5387975"/>
              <a:ext cx="50800" cy="74613"/>
            </a:xfrm>
            <a:custGeom>
              <a:avLst/>
              <a:gdLst>
                <a:gd name="T0" fmla="*/ 70 w 318"/>
                <a:gd name="T1" fmla="*/ 0 h 474"/>
                <a:gd name="T2" fmla="*/ 88 w 318"/>
                <a:gd name="T3" fmla="*/ 2 h 474"/>
                <a:gd name="T4" fmla="*/ 105 w 318"/>
                <a:gd name="T5" fmla="*/ 10 h 474"/>
                <a:gd name="T6" fmla="*/ 119 w 318"/>
                <a:gd name="T7" fmla="*/ 20 h 474"/>
                <a:gd name="T8" fmla="*/ 130 w 318"/>
                <a:gd name="T9" fmla="*/ 35 h 474"/>
                <a:gd name="T10" fmla="*/ 137 w 318"/>
                <a:gd name="T11" fmla="*/ 51 h 474"/>
                <a:gd name="T12" fmla="*/ 140 w 318"/>
                <a:gd name="T13" fmla="*/ 70 h 474"/>
                <a:gd name="T14" fmla="*/ 140 w 318"/>
                <a:gd name="T15" fmla="*/ 195 h 474"/>
                <a:gd name="T16" fmla="*/ 298 w 318"/>
                <a:gd name="T17" fmla="*/ 356 h 474"/>
                <a:gd name="T18" fmla="*/ 309 w 318"/>
                <a:gd name="T19" fmla="*/ 371 h 474"/>
                <a:gd name="T20" fmla="*/ 316 w 318"/>
                <a:gd name="T21" fmla="*/ 388 h 474"/>
                <a:gd name="T22" fmla="*/ 318 w 318"/>
                <a:gd name="T23" fmla="*/ 405 h 474"/>
                <a:gd name="T24" fmla="*/ 315 w 318"/>
                <a:gd name="T25" fmla="*/ 423 h 474"/>
                <a:gd name="T26" fmla="*/ 309 w 318"/>
                <a:gd name="T27" fmla="*/ 440 h 474"/>
                <a:gd name="T28" fmla="*/ 297 w 318"/>
                <a:gd name="T29" fmla="*/ 455 h 474"/>
                <a:gd name="T30" fmla="*/ 282 w 318"/>
                <a:gd name="T31" fmla="*/ 466 h 474"/>
                <a:gd name="T32" fmla="*/ 265 w 318"/>
                <a:gd name="T33" fmla="*/ 472 h 474"/>
                <a:gd name="T34" fmla="*/ 248 w 318"/>
                <a:gd name="T35" fmla="*/ 474 h 474"/>
                <a:gd name="T36" fmla="*/ 230 w 318"/>
                <a:gd name="T37" fmla="*/ 472 h 474"/>
                <a:gd name="T38" fmla="*/ 213 w 318"/>
                <a:gd name="T39" fmla="*/ 466 h 474"/>
                <a:gd name="T40" fmla="*/ 198 w 318"/>
                <a:gd name="T41" fmla="*/ 454 h 474"/>
                <a:gd name="T42" fmla="*/ 20 w 318"/>
                <a:gd name="T43" fmla="*/ 273 h 474"/>
                <a:gd name="T44" fmla="*/ 20 w 318"/>
                <a:gd name="T45" fmla="*/ 273 h 474"/>
                <a:gd name="T46" fmla="*/ 10 w 318"/>
                <a:gd name="T47" fmla="*/ 259 h 474"/>
                <a:gd name="T48" fmla="*/ 3 w 318"/>
                <a:gd name="T49" fmla="*/ 242 h 474"/>
                <a:gd name="T50" fmla="*/ 0 w 318"/>
                <a:gd name="T51" fmla="*/ 224 h 474"/>
                <a:gd name="T52" fmla="*/ 0 w 318"/>
                <a:gd name="T53" fmla="*/ 70 h 474"/>
                <a:gd name="T54" fmla="*/ 3 w 318"/>
                <a:gd name="T55" fmla="*/ 51 h 474"/>
                <a:gd name="T56" fmla="*/ 10 w 318"/>
                <a:gd name="T57" fmla="*/ 35 h 474"/>
                <a:gd name="T58" fmla="*/ 21 w 318"/>
                <a:gd name="T59" fmla="*/ 20 h 474"/>
                <a:gd name="T60" fmla="*/ 35 w 318"/>
                <a:gd name="T61" fmla="*/ 10 h 474"/>
                <a:gd name="T62" fmla="*/ 52 w 318"/>
                <a:gd name="T63" fmla="*/ 2 h 474"/>
                <a:gd name="T64" fmla="*/ 70 w 318"/>
                <a:gd name="T65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474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30" y="35"/>
                  </a:lnTo>
                  <a:lnTo>
                    <a:pt x="137" y="51"/>
                  </a:lnTo>
                  <a:lnTo>
                    <a:pt x="140" y="70"/>
                  </a:lnTo>
                  <a:lnTo>
                    <a:pt x="140" y="195"/>
                  </a:lnTo>
                  <a:lnTo>
                    <a:pt x="298" y="356"/>
                  </a:lnTo>
                  <a:lnTo>
                    <a:pt x="309" y="371"/>
                  </a:lnTo>
                  <a:lnTo>
                    <a:pt x="316" y="388"/>
                  </a:lnTo>
                  <a:lnTo>
                    <a:pt x="318" y="405"/>
                  </a:lnTo>
                  <a:lnTo>
                    <a:pt x="315" y="423"/>
                  </a:lnTo>
                  <a:lnTo>
                    <a:pt x="309" y="440"/>
                  </a:lnTo>
                  <a:lnTo>
                    <a:pt x="297" y="455"/>
                  </a:lnTo>
                  <a:lnTo>
                    <a:pt x="282" y="466"/>
                  </a:lnTo>
                  <a:lnTo>
                    <a:pt x="265" y="472"/>
                  </a:lnTo>
                  <a:lnTo>
                    <a:pt x="248" y="474"/>
                  </a:lnTo>
                  <a:lnTo>
                    <a:pt x="230" y="472"/>
                  </a:lnTo>
                  <a:lnTo>
                    <a:pt x="213" y="466"/>
                  </a:lnTo>
                  <a:lnTo>
                    <a:pt x="198" y="454"/>
                  </a:lnTo>
                  <a:lnTo>
                    <a:pt x="20" y="273"/>
                  </a:lnTo>
                  <a:lnTo>
                    <a:pt x="20" y="273"/>
                  </a:lnTo>
                  <a:lnTo>
                    <a:pt x="10" y="259"/>
                  </a:lnTo>
                  <a:lnTo>
                    <a:pt x="3" y="242"/>
                  </a:lnTo>
                  <a:lnTo>
                    <a:pt x="0" y="224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3" name="Group 1172"/>
          <p:cNvGrpSpPr/>
          <p:nvPr/>
        </p:nvGrpSpPr>
        <p:grpSpPr>
          <a:xfrm>
            <a:off x="10023285" y="5079747"/>
            <a:ext cx="555625" cy="406400"/>
            <a:chOff x="10015538" y="5080000"/>
            <a:chExt cx="555625" cy="406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0" name="Freeform 493"/>
            <p:cNvSpPr>
              <a:spLocks noEditPoints="1"/>
            </p:cNvSpPr>
            <p:nvPr/>
          </p:nvSpPr>
          <p:spPr bwMode="auto">
            <a:xfrm>
              <a:off x="10015538" y="5080000"/>
              <a:ext cx="555625" cy="406400"/>
            </a:xfrm>
            <a:custGeom>
              <a:avLst/>
              <a:gdLst>
                <a:gd name="T0" fmla="*/ 142 w 3500"/>
                <a:gd name="T1" fmla="*/ 2228 h 2556"/>
                <a:gd name="T2" fmla="*/ 183 w 3500"/>
                <a:gd name="T3" fmla="*/ 2324 h 2556"/>
                <a:gd name="T4" fmla="*/ 262 w 3500"/>
                <a:gd name="T5" fmla="*/ 2391 h 2556"/>
                <a:gd name="T6" fmla="*/ 365 w 3500"/>
                <a:gd name="T7" fmla="*/ 2417 h 2556"/>
                <a:gd name="T8" fmla="*/ 3206 w 3500"/>
                <a:gd name="T9" fmla="*/ 2405 h 2556"/>
                <a:gd name="T10" fmla="*/ 3294 w 3500"/>
                <a:gd name="T11" fmla="*/ 2350 h 2556"/>
                <a:gd name="T12" fmla="*/ 3349 w 3500"/>
                <a:gd name="T13" fmla="*/ 2262 h 2556"/>
                <a:gd name="T14" fmla="*/ 3361 w 3500"/>
                <a:gd name="T15" fmla="*/ 762 h 2556"/>
                <a:gd name="T16" fmla="*/ 329 w 3500"/>
                <a:gd name="T17" fmla="*/ 359 h 2556"/>
                <a:gd name="T18" fmla="*/ 232 w 3500"/>
                <a:gd name="T19" fmla="*/ 401 h 2556"/>
                <a:gd name="T20" fmla="*/ 164 w 3500"/>
                <a:gd name="T21" fmla="*/ 479 h 2556"/>
                <a:gd name="T22" fmla="*/ 139 w 3500"/>
                <a:gd name="T23" fmla="*/ 582 h 2556"/>
                <a:gd name="T24" fmla="*/ 3361 w 3500"/>
                <a:gd name="T25" fmla="*/ 582 h 2556"/>
                <a:gd name="T26" fmla="*/ 3336 w 3500"/>
                <a:gd name="T27" fmla="*/ 479 h 2556"/>
                <a:gd name="T28" fmla="*/ 3268 w 3500"/>
                <a:gd name="T29" fmla="*/ 401 h 2556"/>
                <a:gd name="T30" fmla="*/ 3171 w 3500"/>
                <a:gd name="T31" fmla="*/ 359 h 2556"/>
                <a:gd name="T32" fmla="*/ 3047 w 3500"/>
                <a:gd name="T33" fmla="*/ 447 h 2556"/>
                <a:gd name="T34" fmla="*/ 3026 w 3500"/>
                <a:gd name="T35" fmla="*/ 496 h 2556"/>
                <a:gd name="T36" fmla="*/ 2977 w 3500"/>
                <a:gd name="T37" fmla="*/ 518 h 2556"/>
                <a:gd name="T38" fmla="*/ 2927 w 3500"/>
                <a:gd name="T39" fmla="*/ 496 h 2556"/>
                <a:gd name="T40" fmla="*/ 2907 w 3500"/>
                <a:gd name="T41" fmla="*/ 447 h 2556"/>
                <a:gd name="T42" fmla="*/ 593 w 3500"/>
                <a:gd name="T43" fmla="*/ 447 h 2556"/>
                <a:gd name="T44" fmla="*/ 573 w 3500"/>
                <a:gd name="T45" fmla="*/ 496 h 2556"/>
                <a:gd name="T46" fmla="*/ 523 w 3500"/>
                <a:gd name="T47" fmla="*/ 518 h 2556"/>
                <a:gd name="T48" fmla="*/ 474 w 3500"/>
                <a:gd name="T49" fmla="*/ 496 h 2556"/>
                <a:gd name="T50" fmla="*/ 453 w 3500"/>
                <a:gd name="T51" fmla="*/ 447 h 2556"/>
                <a:gd name="T52" fmla="*/ 523 w 3500"/>
                <a:gd name="T53" fmla="*/ 0 h 2556"/>
                <a:gd name="T54" fmla="*/ 573 w 3500"/>
                <a:gd name="T55" fmla="*/ 21 h 2556"/>
                <a:gd name="T56" fmla="*/ 593 w 3500"/>
                <a:gd name="T57" fmla="*/ 70 h 2556"/>
                <a:gd name="T58" fmla="*/ 2907 w 3500"/>
                <a:gd name="T59" fmla="*/ 70 h 2556"/>
                <a:gd name="T60" fmla="*/ 2927 w 3500"/>
                <a:gd name="T61" fmla="*/ 21 h 2556"/>
                <a:gd name="T62" fmla="*/ 2977 w 3500"/>
                <a:gd name="T63" fmla="*/ 0 h 2556"/>
                <a:gd name="T64" fmla="*/ 3026 w 3500"/>
                <a:gd name="T65" fmla="*/ 21 h 2556"/>
                <a:gd name="T66" fmla="*/ 3047 w 3500"/>
                <a:gd name="T67" fmla="*/ 70 h 2556"/>
                <a:gd name="T68" fmla="*/ 3184 w 3500"/>
                <a:gd name="T69" fmla="*/ 220 h 2556"/>
                <a:gd name="T70" fmla="*/ 3319 w 3500"/>
                <a:gd name="T71" fmla="*/ 267 h 2556"/>
                <a:gd name="T72" fmla="*/ 3424 w 3500"/>
                <a:gd name="T73" fmla="*/ 359 h 2556"/>
                <a:gd name="T74" fmla="*/ 3487 w 3500"/>
                <a:gd name="T75" fmla="*/ 486 h 2556"/>
                <a:gd name="T76" fmla="*/ 3500 w 3500"/>
                <a:gd name="T77" fmla="*/ 2191 h 2556"/>
                <a:gd name="T78" fmla="*/ 3471 w 3500"/>
                <a:gd name="T79" fmla="*/ 2333 h 2556"/>
                <a:gd name="T80" fmla="*/ 3393 w 3500"/>
                <a:gd name="T81" fmla="*/ 2449 h 2556"/>
                <a:gd name="T82" fmla="*/ 3277 w 3500"/>
                <a:gd name="T83" fmla="*/ 2527 h 2556"/>
                <a:gd name="T84" fmla="*/ 3135 w 3500"/>
                <a:gd name="T85" fmla="*/ 2556 h 2556"/>
                <a:gd name="T86" fmla="*/ 268 w 3500"/>
                <a:gd name="T87" fmla="*/ 2543 h 2556"/>
                <a:gd name="T88" fmla="*/ 142 w 3500"/>
                <a:gd name="T89" fmla="*/ 2480 h 2556"/>
                <a:gd name="T90" fmla="*/ 50 w 3500"/>
                <a:gd name="T91" fmla="*/ 2375 h 2556"/>
                <a:gd name="T92" fmla="*/ 3 w 3500"/>
                <a:gd name="T93" fmla="*/ 2241 h 2556"/>
                <a:gd name="T94" fmla="*/ 3 w 3500"/>
                <a:gd name="T95" fmla="*/ 533 h 2556"/>
                <a:gd name="T96" fmla="*/ 50 w 3500"/>
                <a:gd name="T97" fmla="*/ 399 h 2556"/>
                <a:gd name="T98" fmla="*/ 142 w 3500"/>
                <a:gd name="T99" fmla="*/ 293 h 2556"/>
                <a:gd name="T100" fmla="*/ 268 w 3500"/>
                <a:gd name="T101" fmla="*/ 230 h 2556"/>
                <a:gd name="T102" fmla="*/ 453 w 3500"/>
                <a:gd name="T103" fmla="*/ 217 h 2556"/>
                <a:gd name="T104" fmla="*/ 462 w 3500"/>
                <a:gd name="T105" fmla="*/ 35 h 2556"/>
                <a:gd name="T106" fmla="*/ 505 w 3500"/>
                <a:gd name="T107" fmla="*/ 3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2556">
                  <a:moveTo>
                    <a:pt x="139" y="762"/>
                  </a:moveTo>
                  <a:lnTo>
                    <a:pt x="139" y="2191"/>
                  </a:lnTo>
                  <a:lnTo>
                    <a:pt x="142" y="2228"/>
                  </a:lnTo>
                  <a:lnTo>
                    <a:pt x="151" y="2262"/>
                  </a:lnTo>
                  <a:lnTo>
                    <a:pt x="164" y="2295"/>
                  </a:lnTo>
                  <a:lnTo>
                    <a:pt x="183" y="2324"/>
                  </a:lnTo>
                  <a:lnTo>
                    <a:pt x="206" y="2350"/>
                  </a:lnTo>
                  <a:lnTo>
                    <a:pt x="232" y="2373"/>
                  </a:lnTo>
                  <a:lnTo>
                    <a:pt x="262" y="2391"/>
                  </a:lnTo>
                  <a:lnTo>
                    <a:pt x="294" y="2405"/>
                  </a:lnTo>
                  <a:lnTo>
                    <a:pt x="329" y="2414"/>
                  </a:lnTo>
                  <a:lnTo>
                    <a:pt x="365" y="2417"/>
                  </a:lnTo>
                  <a:lnTo>
                    <a:pt x="3135" y="2417"/>
                  </a:lnTo>
                  <a:lnTo>
                    <a:pt x="3171" y="2414"/>
                  </a:lnTo>
                  <a:lnTo>
                    <a:pt x="3206" y="2405"/>
                  </a:lnTo>
                  <a:lnTo>
                    <a:pt x="3238" y="2391"/>
                  </a:lnTo>
                  <a:lnTo>
                    <a:pt x="3268" y="2373"/>
                  </a:lnTo>
                  <a:lnTo>
                    <a:pt x="3294" y="2350"/>
                  </a:lnTo>
                  <a:lnTo>
                    <a:pt x="3317" y="2324"/>
                  </a:lnTo>
                  <a:lnTo>
                    <a:pt x="3336" y="2295"/>
                  </a:lnTo>
                  <a:lnTo>
                    <a:pt x="3349" y="2262"/>
                  </a:lnTo>
                  <a:lnTo>
                    <a:pt x="3358" y="2228"/>
                  </a:lnTo>
                  <a:lnTo>
                    <a:pt x="3361" y="2191"/>
                  </a:lnTo>
                  <a:lnTo>
                    <a:pt x="3361" y="762"/>
                  </a:lnTo>
                  <a:lnTo>
                    <a:pt x="139" y="762"/>
                  </a:lnTo>
                  <a:close/>
                  <a:moveTo>
                    <a:pt x="365" y="357"/>
                  </a:moveTo>
                  <a:lnTo>
                    <a:pt x="329" y="359"/>
                  </a:lnTo>
                  <a:lnTo>
                    <a:pt x="294" y="368"/>
                  </a:lnTo>
                  <a:lnTo>
                    <a:pt x="262" y="382"/>
                  </a:lnTo>
                  <a:lnTo>
                    <a:pt x="232" y="401"/>
                  </a:lnTo>
                  <a:lnTo>
                    <a:pt x="206" y="423"/>
                  </a:lnTo>
                  <a:lnTo>
                    <a:pt x="183" y="450"/>
                  </a:lnTo>
                  <a:lnTo>
                    <a:pt x="164" y="479"/>
                  </a:lnTo>
                  <a:lnTo>
                    <a:pt x="151" y="511"/>
                  </a:lnTo>
                  <a:lnTo>
                    <a:pt x="142" y="546"/>
                  </a:lnTo>
                  <a:lnTo>
                    <a:pt x="139" y="582"/>
                  </a:lnTo>
                  <a:lnTo>
                    <a:pt x="139" y="622"/>
                  </a:lnTo>
                  <a:lnTo>
                    <a:pt x="3361" y="622"/>
                  </a:lnTo>
                  <a:lnTo>
                    <a:pt x="3361" y="582"/>
                  </a:lnTo>
                  <a:lnTo>
                    <a:pt x="3358" y="546"/>
                  </a:lnTo>
                  <a:lnTo>
                    <a:pt x="3349" y="511"/>
                  </a:lnTo>
                  <a:lnTo>
                    <a:pt x="3336" y="479"/>
                  </a:lnTo>
                  <a:lnTo>
                    <a:pt x="3317" y="450"/>
                  </a:lnTo>
                  <a:lnTo>
                    <a:pt x="3294" y="423"/>
                  </a:lnTo>
                  <a:lnTo>
                    <a:pt x="3268" y="401"/>
                  </a:lnTo>
                  <a:lnTo>
                    <a:pt x="3238" y="382"/>
                  </a:lnTo>
                  <a:lnTo>
                    <a:pt x="3206" y="368"/>
                  </a:lnTo>
                  <a:lnTo>
                    <a:pt x="3171" y="359"/>
                  </a:lnTo>
                  <a:lnTo>
                    <a:pt x="3135" y="357"/>
                  </a:lnTo>
                  <a:lnTo>
                    <a:pt x="3047" y="357"/>
                  </a:lnTo>
                  <a:lnTo>
                    <a:pt x="3047" y="447"/>
                  </a:lnTo>
                  <a:lnTo>
                    <a:pt x="3044" y="466"/>
                  </a:lnTo>
                  <a:lnTo>
                    <a:pt x="3038" y="483"/>
                  </a:lnTo>
                  <a:lnTo>
                    <a:pt x="3026" y="496"/>
                  </a:lnTo>
                  <a:lnTo>
                    <a:pt x="3012" y="508"/>
                  </a:lnTo>
                  <a:lnTo>
                    <a:pt x="2995" y="514"/>
                  </a:lnTo>
                  <a:lnTo>
                    <a:pt x="2977" y="518"/>
                  </a:lnTo>
                  <a:lnTo>
                    <a:pt x="2958" y="514"/>
                  </a:lnTo>
                  <a:lnTo>
                    <a:pt x="2942" y="508"/>
                  </a:lnTo>
                  <a:lnTo>
                    <a:pt x="2927" y="496"/>
                  </a:lnTo>
                  <a:lnTo>
                    <a:pt x="2917" y="483"/>
                  </a:lnTo>
                  <a:lnTo>
                    <a:pt x="2910" y="466"/>
                  </a:lnTo>
                  <a:lnTo>
                    <a:pt x="2907" y="447"/>
                  </a:lnTo>
                  <a:lnTo>
                    <a:pt x="2907" y="357"/>
                  </a:lnTo>
                  <a:lnTo>
                    <a:pt x="593" y="357"/>
                  </a:lnTo>
                  <a:lnTo>
                    <a:pt x="593" y="447"/>
                  </a:lnTo>
                  <a:lnTo>
                    <a:pt x="590" y="466"/>
                  </a:lnTo>
                  <a:lnTo>
                    <a:pt x="583" y="483"/>
                  </a:lnTo>
                  <a:lnTo>
                    <a:pt x="573" y="496"/>
                  </a:lnTo>
                  <a:lnTo>
                    <a:pt x="558" y="508"/>
                  </a:lnTo>
                  <a:lnTo>
                    <a:pt x="542" y="514"/>
                  </a:lnTo>
                  <a:lnTo>
                    <a:pt x="523" y="518"/>
                  </a:lnTo>
                  <a:lnTo>
                    <a:pt x="505" y="514"/>
                  </a:lnTo>
                  <a:lnTo>
                    <a:pt x="488" y="508"/>
                  </a:lnTo>
                  <a:lnTo>
                    <a:pt x="474" y="496"/>
                  </a:lnTo>
                  <a:lnTo>
                    <a:pt x="462" y="483"/>
                  </a:lnTo>
                  <a:lnTo>
                    <a:pt x="456" y="466"/>
                  </a:lnTo>
                  <a:lnTo>
                    <a:pt x="453" y="447"/>
                  </a:lnTo>
                  <a:lnTo>
                    <a:pt x="453" y="357"/>
                  </a:lnTo>
                  <a:lnTo>
                    <a:pt x="365" y="357"/>
                  </a:lnTo>
                  <a:close/>
                  <a:moveTo>
                    <a:pt x="523" y="0"/>
                  </a:moveTo>
                  <a:lnTo>
                    <a:pt x="542" y="3"/>
                  </a:lnTo>
                  <a:lnTo>
                    <a:pt x="558" y="10"/>
                  </a:lnTo>
                  <a:lnTo>
                    <a:pt x="573" y="21"/>
                  </a:lnTo>
                  <a:lnTo>
                    <a:pt x="583" y="35"/>
                  </a:lnTo>
                  <a:lnTo>
                    <a:pt x="590" y="52"/>
                  </a:lnTo>
                  <a:lnTo>
                    <a:pt x="593" y="70"/>
                  </a:lnTo>
                  <a:lnTo>
                    <a:pt x="593" y="217"/>
                  </a:lnTo>
                  <a:lnTo>
                    <a:pt x="2907" y="217"/>
                  </a:lnTo>
                  <a:lnTo>
                    <a:pt x="2907" y="70"/>
                  </a:lnTo>
                  <a:lnTo>
                    <a:pt x="2910" y="52"/>
                  </a:lnTo>
                  <a:lnTo>
                    <a:pt x="2917" y="35"/>
                  </a:lnTo>
                  <a:lnTo>
                    <a:pt x="2927" y="21"/>
                  </a:lnTo>
                  <a:lnTo>
                    <a:pt x="2942" y="10"/>
                  </a:lnTo>
                  <a:lnTo>
                    <a:pt x="2958" y="3"/>
                  </a:lnTo>
                  <a:lnTo>
                    <a:pt x="2977" y="0"/>
                  </a:lnTo>
                  <a:lnTo>
                    <a:pt x="2995" y="3"/>
                  </a:lnTo>
                  <a:lnTo>
                    <a:pt x="3012" y="10"/>
                  </a:lnTo>
                  <a:lnTo>
                    <a:pt x="3026" y="21"/>
                  </a:lnTo>
                  <a:lnTo>
                    <a:pt x="3038" y="35"/>
                  </a:lnTo>
                  <a:lnTo>
                    <a:pt x="3044" y="52"/>
                  </a:lnTo>
                  <a:lnTo>
                    <a:pt x="3047" y="70"/>
                  </a:lnTo>
                  <a:lnTo>
                    <a:pt x="3047" y="217"/>
                  </a:lnTo>
                  <a:lnTo>
                    <a:pt x="3135" y="217"/>
                  </a:lnTo>
                  <a:lnTo>
                    <a:pt x="3184" y="220"/>
                  </a:lnTo>
                  <a:lnTo>
                    <a:pt x="3232" y="230"/>
                  </a:lnTo>
                  <a:lnTo>
                    <a:pt x="3277" y="246"/>
                  </a:lnTo>
                  <a:lnTo>
                    <a:pt x="3319" y="267"/>
                  </a:lnTo>
                  <a:lnTo>
                    <a:pt x="3358" y="293"/>
                  </a:lnTo>
                  <a:lnTo>
                    <a:pt x="3393" y="324"/>
                  </a:lnTo>
                  <a:lnTo>
                    <a:pt x="3424" y="359"/>
                  </a:lnTo>
                  <a:lnTo>
                    <a:pt x="3450" y="399"/>
                  </a:lnTo>
                  <a:lnTo>
                    <a:pt x="3471" y="440"/>
                  </a:lnTo>
                  <a:lnTo>
                    <a:pt x="3487" y="486"/>
                  </a:lnTo>
                  <a:lnTo>
                    <a:pt x="3497" y="533"/>
                  </a:lnTo>
                  <a:lnTo>
                    <a:pt x="3500" y="582"/>
                  </a:lnTo>
                  <a:lnTo>
                    <a:pt x="3500" y="2191"/>
                  </a:lnTo>
                  <a:lnTo>
                    <a:pt x="3497" y="2241"/>
                  </a:lnTo>
                  <a:lnTo>
                    <a:pt x="3487" y="2287"/>
                  </a:lnTo>
                  <a:lnTo>
                    <a:pt x="3471" y="2333"/>
                  </a:lnTo>
                  <a:lnTo>
                    <a:pt x="3450" y="2375"/>
                  </a:lnTo>
                  <a:lnTo>
                    <a:pt x="3424" y="2414"/>
                  </a:lnTo>
                  <a:lnTo>
                    <a:pt x="3393" y="2449"/>
                  </a:lnTo>
                  <a:lnTo>
                    <a:pt x="3358" y="2480"/>
                  </a:lnTo>
                  <a:lnTo>
                    <a:pt x="3319" y="2506"/>
                  </a:lnTo>
                  <a:lnTo>
                    <a:pt x="3277" y="2527"/>
                  </a:lnTo>
                  <a:lnTo>
                    <a:pt x="3232" y="2543"/>
                  </a:lnTo>
                  <a:lnTo>
                    <a:pt x="3184" y="2553"/>
                  </a:lnTo>
                  <a:lnTo>
                    <a:pt x="3135" y="2556"/>
                  </a:lnTo>
                  <a:lnTo>
                    <a:pt x="365" y="2556"/>
                  </a:lnTo>
                  <a:lnTo>
                    <a:pt x="316" y="2553"/>
                  </a:lnTo>
                  <a:lnTo>
                    <a:pt x="268" y="2543"/>
                  </a:lnTo>
                  <a:lnTo>
                    <a:pt x="223" y="2527"/>
                  </a:lnTo>
                  <a:lnTo>
                    <a:pt x="181" y="2506"/>
                  </a:lnTo>
                  <a:lnTo>
                    <a:pt x="142" y="2480"/>
                  </a:lnTo>
                  <a:lnTo>
                    <a:pt x="107" y="2449"/>
                  </a:lnTo>
                  <a:lnTo>
                    <a:pt x="76" y="2414"/>
                  </a:lnTo>
                  <a:lnTo>
                    <a:pt x="50" y="2375"/>
                  </a:lnTo>
                  <a:lnTo>
                    <a:pt x="29" y="2333"/>
                  </a:lnTo>
                  <a:lnTo>
                    <a:pt x="13" y="2287"/>
                  </a:lnTo>
                  <a:lnTo>
                    <a:pt x="3" y="2241"/>
                  </a:lnTo>
                  <a:lnTo>
                    <a:pt x="0" y="2191"/>
                  </a:lnTo>
                  <a:lnTo>
                    <a:pt x="0" y="582"/>
                  </a:lnTo>
                  <a:lnTo>
                    <a:pt x="3" y="533"/>
                  </a:lnTo>
                  <a:lnTo>
                    <a:pt x="13" y="486"/>
                  </a:lnTo>
                  <a:lnTo>
                    <a:pt x="29" y="440"/>
                  </a:lnTo>
                  <a:lnTo>
                    <a:pt x="50" y="399"/>
                  </a:lnTo>
                  <a:lnTo>
                    <a:pt x="76" y="359"/>
                  </a:lnTo>
                  <a:lnTo>
                    <a:pt x="107" y="324"/>
                  </a:lnTo>
                  <a:lnTo>
                    <a:pt x="142" y="293"/>
                  </a:lnTo>
                  <a:lnTo>
                    <a:pt x="181" y="267"/>
                  </a:lnTo>
                  <a:lnTo>
                    <a:pt x="223" y="246"/>
                  </a:lnTo>
                  <a:lnTo>
                    <a:pt x="268" y="230"/>
                  </a:lnTo>
                  <a:lnTo>
                    <a:pt x="316" y="220"/>
                  </a:lnTo>
                  <a:lnTo>
                    <a:pt x="365" y="217"/>
                  </a:lnTo>
                  <a:lnTo>
                    <a:pt x="453" y="217"/>
                  </a:lnTo>
                  <a:lnTo>
                    <a:pt x="453" y="70"/>
                  </a:lnTo>
                  <a:lnTo>
                    <a:pt x="456" y="52"/>
                  </a:lnTo>
                  <a:lnTo>
                    <a:pt x="462" y="35"/>
                  </a:lnTo>
                  <a:lnTo>
                    <a:pt x="474" y="21"/>
                  </a:lnTo>
                  <a:lnTo>
                    <a:pt x="488" y="10"/>
                  </a:lnTo>
                  <a:lnTo>
                    <a:pt x="505" y="3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494"/>
            <p:cNvSpPr>
              <a:spLocks/>
            </p:cNvSpPr>
            <p:nvPr/>
          </p:nvSpPr>
          <p:spPr bwMode="auto">
            <a:xfrm>
              <a:off x="10193338" y="5237163"/>
              <a:ext cx="114300" cy="195263"/>
            </a:xfrm>
            <a:custGeom>
              <a:avLst/>
              <a:gdLst>
                <a:gd name="T0" fmla="*/ 478 w 719"/>
                <a:gd name="T1" fmla="*/ 12 h 1232"/>
                <a:gd name="T2" fmla="*/ 595 w 719"/>
                <a:gd name="T3" fmla="*/ 66 h 1232"/>
                <a:gd name="T4" fmla="*/ 666 w 719"/>
                <a:gd name="T5" fmla="*/ 174 h 1232"/>
                <a:gd name="T6" fmla="*/ 682 w 719"/>
                <a:gd name="T7" fmla="*/ 342 h 1232"/>
                <a:gd name="T8" fmla="*/ 638 w 719"/>
                <a:gd name="T9" fmla="*/ 492 h 1232"/>
                <a:gd name="T10" fmla="*/ 549 w 719"/>
                <a:gd name="T11" fmla="*/ 577 h 1232"/>
                <a:gd name="T12" fmla="*/ 651 w 719"/>
                <a:gd name="T13" fmla="*/ 646 h 1232"/>
                <a:gd name="T14" fmla="*/ 711 w 719"/>
                <a:gd name="T15" fmla="*/ 763 h 1232"/>
                <a:gd name="T16" fmla="*/ 717 w 719"/>
                <a:gd name="T17" fmla="*/ 921 h 1232"/>
                <a:gd name="T18" fmla="*/ 675 w 719"/>
                <a:gd name="T19" fmla="*/ 1073 h 1232"/>
                <a:gd name="T20" fmla="*/ 587 w 719"/>
                <a:gd name="T21" fmla="*/ 1170 h 1232"/>
                <a:gd name="T22" fmla="*/ 464 w 719"/>
                <a:gd name="T23" fmla="*/ 1221 h 1232"/>
                <a:gd name="T24" fmla="*/ 308 w 719"/>
                <a:gd name="T25" fmla="*/ 1230 h 1232"/>
                <a:gd name="T26" fmla="*/ 153 w 719"/>
                <a:gd name="T27" fmla="*/ 1186 h 1232"/>
                <a:gd name="T28" fmla="*/ 53 w 719"/>
                <a:gd name="T29" fmla="*/ 1102 h 1232"/>
                <a:gd name="T30" fmla="*/ 6 w 719"/>
                <a:gd name="T31" fmla="*/ 999 h 1232"/>
                <a:gd name="T32" fmla="*/ 4 w 719"/>
                <a:gd name="T33" fmla="*/ 912 h 1232"/>
                <a:gd name="T34" fmla="*/ 47 w 719"/>
                <a:gd name="T35" fmla="*/ 884 h 1232"/>
                <a:gd name="T36" fmla="*/ 117 w 719"/>
                <a:gd name="T37" fmla="*/ 893 h 1232"/>
                <a:gd name="T38" fmla="*/ 137 w 719"/>
                <a:gd name="T39" fmla="*/ 938 h 1232"/>
                <a:gd name="T40" fmla="*/ 157 w 719"/>
                <a:gd name="T41" fmla="*/ 1013 h 1232"/>
                <a:gd name="T42" fmla="*/ 226 w 719"/>
                <a:gd name="T43" fmla="*/ 1077 h 1232"/>
                <a:gd name="T44" fmla="*/ 356 w 719"/>
                <a:gd name="T45" fmla="*/ 1105 h 1232"/>
                <a:gd name="T46" fmla="*/ 487 w 719"/>
                <a:gd name="T47" fmla="*/ 1076 h 1232"/>
                <a:gd name="T48" fmla="*/ 562 w 719"/>
                <a:gd name="T49" fmla="*/ 986 h 1232"/>
                <a:gd name="T50" fmla="*/ 579 w 719"/>
                <a:gd name="T51" fmla="*/ 842 h 1232"/>
                <a:gd name="T52" fmla="*/ 551 w 719"/>
                <a:gd name="T53" fmla="*/ 724 h 1232"/>
                <a:gd name="T54" fmla="*/ 473 w 719"/>
                <a:gd name="T55" fmla="*/ 658 h 1232"/>
                <a:gd name="T56" fmla="*/ 356 w 719"/>
                <a:gd name="T57" fmla="*/ 638 h 1232"/>
                <a:gd name="T58" fmla="*/ 312 w 719"/>
                <a:gd name="T59" fmla="*/ 608 h 1232"/>
                <a:gd name="T60" fmla="*/ 310 w 719"/>
                <a:gd name="T61" fmla="*/ 555 h 1232"/>
                <a:gd name="T62" fmla="*/ 342 w 719"/>
                <a:gd name="T63" fmla="*/ 522 h 1232"/>
                <a:gd name="T64" fmla="*/ 435 w 719"/>
                <a:gd name="T65" fmla="*/ 513 h 1232"/>
                <a:gd name="T66" fmla="*/ 513 w 719"/>
                <a:gd name="T67" fmla="*/ 464 h 1232"/>
                <a:gd name="T68" fmla="*/ 548 w 719"/>
                <a:gd name="T69" fmla="*/ 358 h 1232"/>
                <a:gd name="T70" fmla="*/ 533 w 719"/>
                <a:gd name="T71" fmla="*/ 219 h 1232"/>
                <a:gd name="T72" fmla="*/ 457 w 719"/>
                <a:gd name="T73" fmla="*/ 141 h 1232"/>
                <a:gd name="T74" fmla="*/ 328 w 719"/>
                <a:gd name="T75" fmla="*/ 126 h 1232"/>
                <a:gd name="T76" fmla="*/ 229 w 719"/>
                <a:gd name="T77" fmla="*/ 159 h 1232"/>
                <a:gd name="T78" fmla="*/ 179 w 719"/>
                <a:gd name="T79" fmla="*/ 219 h 1232"/>
                <a:gd name="T80" fmla="*/ 167 w 719"/>
                <a:gd name="T81" fmla="*/ 286 h 1232"/>
                <a:gd name="T82" fmla="*/ 147 w 719"/>
                <a:gd name="T83" fmla="*/ 334 h 1232"/>
                <a:gd name="T84" fmla="*/ 77 w 719"/>
                <a:gd name="T85" fmla="*/ 346 h 1232"/>
                <a:gd name="T86" fmla="*/ 31 w 719"/>
                <a:gd name="T87" fmla="*/ 314 h 1232"/>
                <a:gd name="T88" fmla="*/ 30 w 719"/>
                <a:gd name="T89" fmla="*/ 238 h 1232"/>
                <a:gd name="T90" fmla="*/ 58 w 719"/>
                <a:gd name="T91" fmla="*/ 152 h 1232"/>
                <a:gd name="T92" fmla="*/ 124 w 719"/>
                <a:gd name="T93" fmla="*/ 71 h 1232"/>
                <a:gd name="T94" fmla="*/ 240 w 719"/>
                <a:gd name="T95" fmla="*/ 15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9" h="1232">
                  <a:moveTo>
                    <a:pt x="365" y="0"/>
                  </a:moveTo>
                  <a:lnTo>
                    <a:pt x="404" y="1"/>
                  </a:lnTo>
                  <a:lnTo>
                    <a:pt x="441" y="4"/>
                  </a:lnTo>
                  <a:lnTo>
                    <a:pt x="478" y="12"/>
                  </a:lnTo>
                  <a:lnTo>
                    <a:pt x="510" y="20"/>
                  </a:lnTo>
                  <a:lnTo>
                    <a:pt x="541" y="33"/>
                  </a:lnTo>
                  <a:lnTo>
                    <a:pt x="569" y="48"/>
                  </a:lnTo>
                  <a:lnTo>
                    <a:pt x="595" y="66"/>
                  </a:lnTo>
                  <a:lnTo>
                    <a:pt x="618" y="88"/>
                  </a:lnTo>
                  <a:lnTo>
                    <a:pt x="638" y="113"/>
                  </a:lnTo>
                  <a:lnTo>
                    <a:pt x="654" y="142"/>
                  </a:lnTo>
                  <a:lnTo>
                    <a:pt x="666" y="174"/>
                  </a:lnTo>
                  <a:lnTo>
                    <a:pt x="676" y="210"/>
                  </a:lnTo>
                  <a:lnTo>
                    <a:pt x="682" y="251"/>
                  </a:lnTo>
                  <a:lnTo>
                    <a:pt x="684" y="295"/>
                  </a:lnTo>
                  <a:lnTo>
                    <a:pt x="682" y="342"/>
                  </a:lnTo>
                  <a:lnTo>
                    <a:pt x="676" y="385"/>
                  </a:lnTo>
                  <a:lnTo>
                    <a:pt x="666" y="425"/>
                  </a:lnTo>
                  <a:lnTo>
                    <a:pt x="654" y="461"/>
                  </a:lnTo>
                  <a:lnTo>
                    <a:pt x="638" y="492"/>
                  </a:lnTo>
                  <a:lnTo>
                    <a:pt x="619" y="519"/>
                  </a:lnTo>
                  <a:lnTo>
                    <a:pt x="597" y="543"/>
                  </a:lnTo>
                  <a:lnTo>
                    <a:pt x="574" y="562"/>
                  </a:lnTo>
                  <a:lnTo>
                    <a:pt x="549" y="577"/>
                  </a:lnTo>
                  <a:lnTo>
                    <a:pt x="577" y="589"/>
                  </a:lnTo>
                  <a:lnTo>
                    <a:pt x="605" y="605"/>
                  </a:lnTo>
                  <a:lnTo>
                    <a:pt x="629" y="624"/>
                  </a:lnTo>
                  <a:lnTo>
                    <a:pt x="651" y="646"/>
                  </a:lnTo>
                  <a:lnTo>
                    <a:pt x="671" y="670"/>
                  </a:lnTo>
                  <a:lnTo>
                    <a:pt x="688" y="698"/>
                  </a:lnTo>
                  <a:lnTo>
                    <a:pt x="701" y="729"/>
                  </a:lnTo>
                  <a:lnTo>
                    <a:pt x="711" y="763"/>
                  </a:lnTo>
                  <a:lnTo>
                    <a:pt x="717" y="801"/>
                  </a:lnTo>
                  <a:lnTo>
                    <a:pt x="719" y="842"/>
                  </a:lnTo>
                  <a:lnTo>
                    <a:pt x="719" y="874"/>
                  </a:lnTo>
                  <a:lnTo>
                    <a:pt x="717" y="921"/>
                  </a:lnTo>
                  <a:lnTo>
                    <a:pt x="712" y="964"/>
                  </a:lnTo>
                  <a:lnTo>
                    <a:pt x="702" y="1004"/>
                  </a:lnTo>
                  <a:lnTo>
                    <a:pt x="691" y="1040"/>
                  </a:lnTo>
                  <a:lnTo>
                    <a:pt x="675" y="1073"/>
                  </a:lnTo>
                  <a:lnTo>
                    <a:pt x="657" y="1101"/>
                  </a:lnTo>
                  <a:lnTo>
                    <a:pt x="636" y="1128"/>
                  </a:lnTo>
                  <a:lnTo>
                    <a:pt x="612" y="1150"/>
                  </a:lnTo>
                  <a:lnTo>
                    <a:pt x="587" y="1170"/>
                  </a:lnTo>
                  <a:lnTo>
                    <a:pt x="558" y="1187"/>
                  </a:lnTo>
                  <a:lnTo>
                    <a:pt x="528" y="1201"/>
                  </a:lnTo>
                  <a:lnTo>
                    <a:pt x="497" y="1213"/>
                  </a:lnTo>
                  <a:lnTo>
                    <a:pt x="464" y="1221"/>
                  </a:lnTo>
                  <a:lnTo>
                    <a:pt x="429" y="1227"/>
                  </a:lnTo>
                  <a:lnTo>
                    <a:pt x="393" y="1231"/>
                  </a:lnTo>
                  <a:lnTo>
                    <a:pt x="356" y="1232"/>
                  </a:lnTo>
                  <a:lnTo>
                    <a:pt x="308" y="1230"/>
                  </a:lnTo>
                  <a:lnTo>
                    <a:pt x="263" y="1224"/>
                  </a:lnTo>
                  <a:lnTo>
                    <a:pt x="223" y="1214"/>
                  </a:lnTo>
                  <a:lnTo>
                    <a:pt x="187" y="1201"/>
                  </a:lnTo>
                  <a:lnTo>
                    <a:pt x="153" y="1186"/>
                  </a:lnTo>
                  <a:lnTo>
                    <a:pt x="123" y="1168"/>
                  </a:lnTo>
                  <a:lnTo>
                    <a:pt x="97" y="1148"/>
                  </a:lnTo>
                  <a:lnTo>
                    <a:pt x="73" y="1126"/>
                  </a:lnTo>
                  <a:lnTo>
                    <a:pt x="53" y="1102"/>
                  </a:lnTo>
                  <a:lnTo>
                    <a:pt x="37" y="1078"/>
                  </a:lnTo>
                  <a:lnTo>
                    <a:pt x="24" y="1053"/>
                  </a:lnTo>
                  <a:lnTo>
                    <a:pt x="13" y="1026"/>
                  </a:lnTo>
                  <a:lnTo>
                    <a:pt x="6" y="999"/>
                  </a:lnTo>
                  <a:lnTo>
                    <a:pt x="1" y="973"/>
                  </a:lnTo>
                  <a:lnTo>
                    <a:pt x="0" y="947"/>
                  </a:lnTo>
                  <a:lnTo>
                    <a:pt x="1" y="927"/>
                  </a:lnTo>
                  <a:lnTo>
                    <a:pt x="4" y="912"/>
                  </a:lnTo>
                  <a:lnTo>
                    <a:pt x="11" y="900"/>
                  </a:lnTo>
                  <a:lnTo>
                    <a:pt x="19" y="892"/>
                  </a:lnTo>
                  <a:lnTo>
                    <a:pt x="31" y="886"/>
                  </a:lnTo>
                  <a:lnTo>
                    <a:pt x="47" y="884"/>
                  </a:lnTo>
                  <a:lnTo>
                    <a:pt x="65" y="883"/>
                  </a:lnTo>
                  <a:lnTo>
                    <a:pt x="86" y="884"/>
                  </a:lnTo>
                  <a:lnTo>
                    <a:pt x="104" y="887"/>
                  </a:lnTo>
                  <a:lnTo>
                    <a:pt x="117" y="893"/>
                  </a:lnTo>
                  <a:lnTo>
                    <a:pt x="126" y="901"/>
                  </a:lnTo>
                  <a:lnTo>
                    <a:pt x="133" y="911"/>
                  </a:lnTo>
                  <a:lnTo>
                    <a:pt x="136" y="923"/>
                  </a:lnTo>
                  <a:lnTo>
                    <a:pt x="137" y="938"/>
                  </a:lnTo>
                  <a:lnTo>
                    <a:pt x="138" y="956"/>
                  </a:lnTo>
                  <a:lnTo>
                    <a:pt x="141" y="975"/>
                  </a:lnTo>
                  <a:lnTo>
                    <a:pt x="148" y="994"/>
                  </a:lnTo>
                  <a:lnTo>
                    <a:pt x="157" y="1013"/>
                  </a:lnTo>
                  <a:lnTo>
                    <a:pt x="170" y="1031"/>
                  </a:lnTo>
                  <a:lnTo>
                    <a:pt x="185" y="1048"/>
                  </a:lnTo>
                  <a:lnTo>
                    <a:pt x="204" y="1063"/>
                  </a:lnTo>
                  <a:lnTo>
                    <a:pt x="226" y="1077"/>
                  </a:lnTo>
                  <a:lnTo>
                    <a:pt x="253" y="1089"/>
                  </a:lnTo>
                  <a:lnTo>
                    <a:pt x="282" y="1097"/>
                  </a:lnTo>
                  <a:lnTo>
                    <a:pt x="317" y="1102"/>
                  </a:lnTo>
                  <a:lnTo>
                    <a:pt x="356" y="1105"/>
                  </a:lnTo>
                  <a:lnTo>
                    <a:pt x="394" y="1102"/>
                  </a:lnTo>
                  <a:lnTo>
                    <a:pt x="429" y="1097"/>
                  </a:lnTo>
                  <a:lnTo>
                    <a:pt x="459" y="1089"/>
                  </a:lnTo>
                  <a:lnTo>
                    <a:pt x="487" y="1076"/>
                  </a:lnTo>
                  <a:lnTo>
                    <a:pt x="511" y="1059"/>
                  </a:lnTo>
                  <a:lnTo>
                    <a:pt x="532" y="1039"/>
                  </a:lnTo>
                  <a:lnTo>
                    <a:pt x="549" y="1014"/>
                  </a:lnTo>
                  <a:lnTo>
                    <a:pt x="562" y="986"/>
                  </a:lnTo>
                  <a:lnTo>
                    <a:pt x="571" y="953"/>
                  </a:lnTo>
                  <a:lnTo>
                    <a:pt x="577" y="915"/>
                  </a:lnTo>
                  <a:lnTo>
                    <a:pt x="579" y="874"/>
                  </a:lnTo>
                  <a:lnTo>
                    <a:pt x="579" y="842"/>
                  </a:lnTo>
                  <a:lnTo>
                    <a:pt x="577" y="807"/>
                  </a:lnTo>
                  <a:lnTo>
                    <a:pt x="572" y="776"/>
                  </a:lnTo>
                  <a:lnTo>
                    <a:pt x="563" y="749"/>
                  </a:lnTo>
                  <a:lnTo>
                    <a:pt x="551" y="724"/>
                  </a:lnTo>
                  <a:lnTo>
                    <a:pt x="536" y="704"/>
                  </a:lnTo>
                  <a:lnTo>
                    <a:pt x="518" y="686"/>
                  </a:lnTo>
                  <a:lnTo>
                    <a:pt x="497" y="671"/>
                  </a:lnTo>
                  <a:lnTo>
                    <a:pt x="473" y="658"/>
                  </a:lnTo>
                  <a:lnTo>
                    <a:pt x="447" y="650"/>
                  </a:lnTo>
                  <a:lnTo>
                    <a:pt x="419" y="644"/>
                  </a:lnTo>
                  <a:lnTo>
                    <a:pt x="388" y="639"/>
                  </a:lnTo>
                  <a:lnTo>
                    <a:pt x="356" y="638"/>
                  </a:lnTo>
                  <a:lnTo>
                    <a:pt x="340" y="636"/>
                  </a:lnTo>
                  <a:lnTo>
                    <a:pt x="327" y="630"/>
                  </a:lnTo>
                  <a:lnTo>
                    <a:pt x="318" y="620"/>
                  </a:lnTo>
                  <a:lnTo>
                    <a:pt x="312" y="608"/>
                  </a:lnTo>
                  <a:lnTo>
                    <a:pt x="308" y="595"/>
                  </a:lnTo>
                  <a:lnTo>
                    <a:pt x="307" y="580"/>
                  </a:lnTo>
                  <a:lnTo>
                    <a:pt x="308" y="567"/>
                  </a:lnTo>
                  <a:lnTo>
                    <a:pt x="310" y="555"/>
                  </a:lnTo>
                  <a:lnTo>
                    <a:pt x="315" y="545"/>
                  </a:lnTo>
                  <a:lnTo>
                    <a:pt x="322" y="535"/>
                  </a:lnTo>
                  <a:lnTo>
                    <a:pt x="330" y="528"/>
                  </a:lnTo>
                  <a:lnTo>
                    <a:pt x="342" y="522"/>
                  </a:lnTo>
                  <a:lnTo>
                    <a:pt x="356" y="521"/>
                  </a:lnTo>
                  <a:lnTo>
                    <a:pt x="384" y="520"/>
                  </a:lnTo>
                  <a:lnTo>
                    <a:pt x="411" y="517"/>
                  </a:lnTo>
                  <a:lnTo>
                    <a:pt x="435" y="513"/>
                  </a:lnTo>
                  <a:lnTo>
                    <a:pt x="458" y="504"/>
                  </a:lnTo>
                  <a:lnTo>
                    <a:pt x="479" y="495"/>
                  </a:lnTo>
                  <a:lnTo>
                    <a:pt x="497" y="481"/>
                  </a:lnTo>
                  <a:lnTo>
                    <a:pt x="513" y="464"/>
                  </a:lnTo>
                  <a:lnTo>
                    <a:pt x="525" y="444"/>
                  </a:lnTo>
                  <a:lnTo>
                    <a:pt x="535" y="419"/>
                  </a:lnTo>
                  <a:lnTo>
                    <a:pt x="543" y="391"/>
                  </a:lnTo>
                  <a:lnTo>
                    <a:pt x="548" y="358"/>
                  </a:lnTo>
                  <a:lnTo>
                    <a:pt x="549" y="321"/>
                  </a:lnTo>
                  <a:lnTo>
                    <a:pt x="548" y="282"/>
                  </a:lnTo>
                  <a:lnTo>
                    <a:pt x="541" y="248"/>
                  </a:lnTo>
                  <a:lnTo>
                    <a:pt x="533" y="219"/>
                  </a:lnTo>
                  <a:lnTo>
                    <a:pt x="519" y="193"/>
                  </a:lnTo>
                  <a:lnTo>
                    <a:pt x="502" y="172"/>
                  </a:lnTo>
                  <a:lnTo>
                    <a:pt x="482" y="155"/>
                  </a:lnTo>
                  <a:lnTo>
                    <a:pt x="457" y="141"/>
                  </a:lnTo>
                  <a:lnTo>
                    <a:pt x="430" y="133"/>
                  </a:lnTo>
                  <a:lnTo>
                    <a:pt x="398" y="127"/>
                  </a:lnTo>
                  <a:lnTo>
                    <a:pt x="362" y="125"/>
                  </a:lnTo>
                  <a:lnTo>
                    <a:pt x="328" y="126"/>
                  </a:lnTo>
                  <a:lnTo>
                    <a:pt x="297" y="130"/>
                  </a:lnTo>
                  <a:lnTo>
                    <a:pt x="272" y="138"/>
                  </a:lnTo>
                  <a:lnTo>
                    <a:pt x="248" y="147"/>
                  </a:lnTo>
                  <a:lnTo>
                    <a:pt x="229" y="159"/>
                  </a:lnTo>
                  <a:lnTo>
                    <a:pt x="212" y="172"/>
                  </a:lnTo>
                  <a:lnTo>
                    <a:pt x="199" y="187"/>
                  </a:lnTo>
                  <a:lnTo>
                    <a:pt x="188" y="202"/>
                  </a:lnTo>
                  <a:lnTo>
                    <a:pt x="179" y="219"/>
                  </a:lnTo>
                  <a:lnTo>
                    <a:pt x="174" y="235"/>
                  </a:lnTo>
                  <a:lnTo>
                    <a:pt x="170" y="252"/>
                  </a:lnTo>
                  <a:lnTo>
                    <a:pt x="168" y="269"/>
                  </a:lnTo>
                  <a:lnTo>
                    <a:pt x="167" y="286"/>
                  </a:lnTo>
                  <a:lnTo>
                    <a:pt x="166" y="300"/>
                  </a:lnTo>
                  <a:lnTo>
                    <a:pt x="161" y="314"/>
                  </a:lnTo>
                  <a:lnTo>
                    <a:pt x="155" y="325"/>
                  </a:lnTo>
                  <a:lnTo>
                    <a:pt x="147" y="334"/>
                  </a:lnTo>
                  <a:lnTo>
                    <a:pt x="134" y="342"/>
                  </a:lnTo>
                  <a:lnTo>
                    <a:pt x="119" y="346"/>
                  </a:lnTo>
                  <a:lnTo>
                    <a:pt x="100" y="347"/>
                  </a:lnTo>
                  <a:lnTo>
                    <a:pt x="77" y="346"/>
                  </a:lnTo>
                  <a:lnTo>
                    <a:pt x="59" y="343"/>
                  </a:lnTo>
                  <a:lnTo>
                    <a:pt x="46" y="337"/>
                  </a:lnTo>
                  <a:lnTo>
                    <a:pt x="36" y="327"/>
                  </a:lnTo>
                  <a:lnTo>
                    <a:pt x="31" y="314"/>
                  </a:lnTo>
                  <a:lnTo>
                    <a:pt x="28" y="297"/>
                  </a:lnTo>
                  <a:lnTo>
                    <a:pt x="27" y="275"/>
                  </a:lnTo>
                  <a:lnTo>
                    <a:pt x="27" y="257"/>
                  </a:lnTo>
                  <a:lnTo>
                    <a:pt x="30" y="238"/>
                  </a:lnTo>
                  <a:lnTo>
                    <a:pt x="33" y="217"/>
                  </a:lnTo>
                  <a:lnTo>
                    <a:pt x="39" y="195"/>
                  </a:lnTo>
                  <a:lnTo>
                    <a:pt x="48" y="174"/>
                  </a:lnTo>
                  <a:lnTo>
                    <a:pt x="58" y="152"/>
                  </a:lnTo>
                  <a:lnTo>
                    <a:pt x="70" y="130"/>
                  </a:lnTo>
                  <a:lnTo>
                    <a:pt x="86" y="110"/>
                  </a:lnTo>
                  <a:lnTo>
                    <a:pt x="104" y="90"/>
                  </a:lnTo>
                  <a:lnTo>
                    <a:pt x="124" y="71"/>
                  </a:lnTo>
                  <a:lnTo>
                    <a:pt x="149" y="54"/>
                  </a:lnTo>
                  <a:lnTo>
                    <a:pt x="175" y="39"/>
                  </a:lnTo>
                  <a:lnTo>
                    <a:pt x="206" y="25"/>
                  </a:lnTo>
                  <a:lnTo>
                    <a:pt x="240" y="15"/>
                  </a:lnTo>
                  <a:lnTo>
                    <a:pt x="278" y="6"/>
                  </a:lnTo>
                  <a:lnTo>
                    <a:pt x="319" y="1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495"/>
            <p:cNvSpPr>
              <a:spLocks/>
            </p:cNvSpPr>
            <p:nvPr/>
          </p:nvSpPr>
          <p:spPr bwMode="auto">
            <a:xfrm>
              <a:off x="10321926" y="5235575"/>
              <a:ext cx="44450" cy="195263"/>
            </a:xfrm>
            <a:custGeom>
              <a:avLst/>
              <a:gdLst>
                <a:gd name="T0" fmla="*/ 227 w 288"/>
                <a:gd name="T1" fmla="*/ 0 h 1223"/>
                <a:gd name="T2" fmla="*/ 242 w 288"/>
                <a:gd name="T3" fmla="*/ 2 h 1223"/>
                <a:gd name="T4" fmla="*/ 257 w 288"/>
                <a:gd name="T5" fmla="*/ 6 h 1223"/>
                <a:gd name="T6" fmla="*/ 269 w 288"/>
                <a:gd name="T7" fmla="*/ 14 h 1223"/>
                <a:gd name="T8" fmla="*/ 279 w 288"/>
                <a:gd name="T9" fmla="*/ 23 h 1223"/>
                <a:gd name="T10" fmla="*/ 286 w 288"/>
                <a:gd name="T11" fmla="*/ 36 h 1223"/>
                <a:gd name="T12" fmla="*/ 288 w 288"/>
                <a:gd name="T13" fmla="*/ 50 h 1223"/>
                <a:gd name="T14" fmla="*/ 288 w 288"/>
                <a:gd name="T15" fmla="*/ 1173 h 1223"/>
                <a:gd name="T16" fmla="*/ 286 w 288"/>
                <a:gd name="T17" fmla="*/ 1187 h 1223"/>
                <a:gd name="T18" fmla="*/ 281 w 288"/>
                <a:gd name="T19" fmla="*/ 1198 h 1223"/>
                <a:gd name="T20" fmla="*/ 273 w 288"/>
                <a:gd name="T21" fmla="*/ 1207 h 1223"/>
                <a:gd name="T22" fmla="*/ 261 w 288"/>
                <a:gd name="T23" fmla="*/ 1215 h 1223"/>
                <a:gd name="T24" fmla="*/ 248 w 288"/>
                <a:gd name="T25" fmla="*/ 1219 h 1223"/>
                <a:gd name="T26" fmla="*/ 233 w 288"/>
                <a:gd name="T27" fmla="*/ 1222 h 1223"/>
                <a:gd name="T28" fmla="*/ 218 w 288"/>
                <a:gd name="T29" fmla="*/ 1223 h 1223"/>
                <a:gd name="T30" fmla="*/ 204 w 288"/>
                <a:gd name="T31" fmla="*/ 1222 h 1223"/>
                <a:gd name="T32" fmla="*/ 190 w 288"/>
                <a:gd name="T33" fmla="*/ 1219 h 1223"/>
                <a:gd name="T34" fmla="*/ 176 w 288"/>
                <a:gd name="T35" fmla="*/ 1215 h 1223"/>
                <a:gd name="T36" fmla="*/ 165 w 288"/>
                <a:gd name="T37" fmla="*/ 1207 h 1223"/>
                <a:gd name="T38" fmla="*/ 156 w 288"/>
                <a:gd name="T39" fmla="*/ 1198 h 1223"/>
                <a:gd name="T40" fmla="*/ 151 w 288"/>
                <a:gd name="T41" fmla="*/ 1187 h 1223"/>
                <a:gd name="T42" fmla="*/ 148 w 288"/>
                <a:gd name="T43" fmla="*/ 1173 h 1223"/>
                <a:gd name="T44" fmla="*/ 148 w 288"/>
                <a:gd name="T45" fmla="*/ 210 h 1223"/>
                <a:gd name="T46" fmla="*/ 87 w 288"/>
                <a:gd name="T47" fmla="*/ 302 h 1223"/>
                <a:gd name="T48" fmla="*/ 74 w 288"/>
                <a:gd name="T49" fmla="*/ 313 h 1223"/>
                <a:gd name="T50" fmla="*/ 63 w 288"/>
                <a:gd name="T51" fmla="*/ 319 h 1223"/>
                <a:gd name="T52" fmla="*/ 52 w 288"/>
                <a:gd name="T53" fmla="*/ 320 h 1223"/>
                <a:gd name="T54" fmla="*/ 37 w 288"/>
                <a:gd name="T55" fmla="*/ 318 h 1223"/>
                <a:gd name="T56" fmla="*/ 25 w 288"/>
                <a:gd name="T57" fmla="*/ 312 h 1223"/>
                <a:gd name="T58" fmla="*/ 15 w 288"/>
                <a:gd name="T59" fmla="*/ 302 h 1223"/>
                <a:gd name="T60" fmla="*/ 6 w 288"/>
                <a:gd name="T61" fmla="*/ 291 h 1223"/>
                <a:gd name="T62" fmla="*/ 2 w 288"/>
                <a:gd name="T63" fmla="*/ 277 h 1223"/>
                <a:gd name="T64" fmla="*/ 0 w 288"/>
                <a:gd name="T65" fmla="*/ 262 h 1223"/>
                <a:gd name="T66" fmla="*/ 2 w 288"/>
                <a:gd name="T67" fmla="*/ 246 h 1223"/>
                <a:gd name="T68" fmla="*/ 10 w 288"/>
                <a:gd name="T69" fmla="*/ 230 h 1223"/>
                <a:gd name="T70" fmla="*/ 19 w 288"/>
                <a:gd name="T71" fmla="*/ 215 h 1223"/>
                <a:gd name="T72" fmla="*/ 30 w 288"/>
                <a:gd name="T73" fmla="*/ 204 h 1223"/>
                <a:gd name="T74" fmla="*/ 183 w 288"/>
                <a:gd name="T75" fmla="*/ 22 h 1223"/>
                <a:gd name="T76" fmla="*/ 192 w 288"/>
                <a:gd name="T77" fmla="*/ 14 h 1223"/>
                <a:gd name="T78" fmla="*/ 203 w 288"/>
                <a:gd name="T79" fmla="*/ 6 h 1223"/>
                <a:gd name="T80" fmla="*/ 213 w 288"/>
                <a:gd name="T81" fmla="*/ 2 h 1223"/>
                <a:gd name="T82" fmla="*/ 227 w 288"/>
                <a:gd name="T83" fmla="*/ 0 h 1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8" h="1223">
                  <a:moveTo>
                    <a:pt x="227" y="0"/>
                  </a:moveTo>
                  <a:lnTo>
                    <a:pt x="242" y="2"/>
                  </a:lnTo>
                  <a:lnTo>
                    <a:pt x="257" y="6"/>
                  </a:lnTo>
                  <a:lnTo>
                    <a:pt x="269" y="14"/>
                  </a:lnTo>
                  <a:lnTo>
                    <a:pt x="279" y="23"/>
                  </a:lnTo>
                  <a:lnTo>
                    <a:pt x="286" y="36"/>
                  </a:lnTo>
                  <a:lnTo>
                    <a:pt x="288" y="50"/>
                  </a:lnTo>
                  <a:lnTo>
                    <a:pt x="288" y="1173"/>
                  </a:lnTo>
                  <a:lnTo>
                    <a:pt x="286" y="1187"/>
                  </a:lnTo>
                  <a:lnTo>
                    <a:pt x="281" y="1198"/>
                  </a:lnTo>
                  <a:lnTo>
                    <a:pt x="273" y="1207"/>
                  </a:lnTo>
                  <a:lnTo>
                    <a:pt x="261" y="1215"/>
                  </a:lnTo>
                  <a:lnTo>
                    <a:pt x="248" y="1219"/>
                  </a:lnTo>
                  <a:lnTo>
                    <a:pt x="233" y="1222"/>
                  </a:lnTo>
                  <a:lnTo>
                    <a:pt x="218" y="1223"/>
                  </a:lnTo>
                  <a:lnTo>
                    <a:pt x="204" y="1222"/>
                  </a:lnTo>
                  <a:lnTo>
                    <a:pt x="190" y="1219"/>
                  </a:lnTo>
                  <a:lnTo>
                    <a:pt x="176" y="1215"/>
                  </a:lnTo>
                  <a:lnTo>
                    <a:pt x="165" y="1207"/>
                  </a:lnTo>
                  <a:lnTo>
                    <a:pt x="156" y="1198"/>
                  </a:lnTo>
                  <a:lnTo>
                    <a:pt x="151" y="1187"/>
                  </a:lnTo>
                  <a:lnTo>
                    <a:pt x="148" y="1173"/>
                  </a:lnTo>
                  <a:lnTo>
                    <a:pt x="148" y="210"/>
                  </a:lnTo>
                  <a:lnTo>
                    <a:pt x="87" y="302"/>
                  </a:lnTo>
                  <a:lnTo>
                    <a:pt x="74" y="313"/>
                  </a:lnTo>
                  <a:lnTo>
                    <a:pt x="63" y="319"/>
                  </a:lnTo>
                  <a:lnTo>
                    <a:pt x="52" y="320"/>
                  </a:lnTo>
                  <a:lnTo>
                    <a:pt x="37" y="318"/>
                  </a:lnTo>
                  <a:lnTo>
                    <a:pt x="25" y="312"/>
                  </a:lnTo>
                  <a:lnTo>
                    <a:pt x="15" y="302"/>
                  </a:lnTo>
                  <a:lnTo>
                    <a:pt x="6" y="291"/>
                  </a:lnTo>
                  <a:lnTo>
                    <a:pt x="2" y="277"/>
                  </a:lnTo>
                  <a:lnTo>
                    <a:pt x="0" y="262"/>
                  </a:lnTo>
                  <a:lnTo>
                    <a:pt x="2" y="246"/>
                  </a:lnTo>
                  <a:lnTo>
                    <a:pt x="10" y="230"/>
                  </a:lnTo>
                  <a:lnTo>
                    <a:pt x="19" y="215"/>
                  </a:lnTo>
                  <a:lnTo>
                    <a:pt x="30" y="204"/>
                  </a:lnTo>
                  <a:lnTo>
                    <a:pt x="183" y="22"/>
                  </a:lnTo>
                  <a:lnTo>
                    <a:pt x="192" y="14"/>
                  </a:lnTo>
                  <a:lnTo>
                    <a:pt x="203" y="6"/>
                  </a:lnTo>
                  <a:lnTo>
                    <a:pt x="213" y="2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0" name="Group 1209"/>
          <p:cNvGrpSpPr/>
          <p:nvPr/>
        </p:nvGrpSpPr>
        <p:grpSpPr>
          <a:xfrm>
            <a:off x="9087791" y="5079747"/>
            <a:ext cx="555625" cy="406400"/>
            <a:chOff x="9166225" y="5080000"/>
            <a:chExt cx="555625" cy="406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7" name="Freeform 500"/>
            <p:cNvSpPr>
              <a:spLocks noEditPoints="1"/>
            </p:cNvSpPr>
            <p:nvPr/>
          </p:nvSpPr>
          <p:spPr bwMode="auto">
            <a:xfrm>
              <a:off x="9166225" y="5080000"/>
              <a:ext cx="555625" cy="406400"/>
            </a:xfrm>
            <a:custGeom>
              <a:avLst/>
              <a:gdLst>
                <a:gd name="T0" fmla="*/ 142 w 3500"/>
                <a:gd name="T1" fmla="*/ 2228 h 2556"/>
                <a:gd name="T2" fmla="*/ 183 w 3500"/>
                <a:gd name="T3" fmla="*/ 2324 h 2556"/>
                <a:gd name="T4" fmla="*/ 262 w 3500"/>
                <a:gd name="T5" fmla="*/ 2391 h 2556"/>
                <a:gd name="T6" fmla="*/ 365 w 3500"/>
                <a:gd name="T7" fmla="*/ 2417 h 2556"/>
                <a:gd name="T8" fmla="*/ 3206 w 3500"/>
                <a:gd name="T9" fmla="*/ 2405 h 2556"/>
                <a:gd name="T10" fmla="*/ 3294 w 3500"/>
                <a:gd name="T11" fmla="*/ 2350 h 2556"/>
                <a:gd name="T12" fmla="*/ 3349 w 3500"/>
                <a:gd name="T13" fmla="*/ 2262 h 2556"/>
                <a:gd name="T14" fmla="*/ 3361 w 3500"/>
                <a:gd name="T15" fmla="*/ 762 h 2556"/>
                <a:gd name="T16" fmla="*/ 329 w 3500"/>
                <a:gd name="T17" fmla="*/ 359 h 2556"/>
                <a:gd name="T18" fmla="*/ 232 w 3500"/>
                <a:gd name="T19" fmla="*/ 401 h 2556"/>
                <a:gd name="T20" fmla="*/ 164 w 3500"/>
                <a:gd name="T21" fmla="*/ 479 h 2556"/>
                <a:gd name="T22" fmla="*/ 139 w 3500"/>
                <a:gd name="T23" fmla="*/ 582 h 2556"/>
                <a:gd name="T24" fmla="*/ 3361 w 3500"/>
                <a:gd name="T25" fmla="*/ 582 h 2556"/>
                <a:gd name="T26" fmla="*/ 3336 w 3500"/>
                <a:gd name="T27" fmla="*/ 479 h 2556"/>
                <a:gd name="T28" fmla="*/ 3268 w 3500"/>
                <a:gd name="T29" fmla="*/ 401 h 2556"/>
                <a:gd name="T30" fmla="*/ 3171 w 3500"/>
                <a:gd name="T31" fmla="*/ 359 h 2556"/>
                <a:gd name="T32" fmla="*/ 3047 w 3500"/>
                <a:gd name="T33" fmla="*/ 447 h 2556"/>
                <a:gd name="T34" fmla="*/ 3026 w 3500"/>
                <a:gd name="T35" fmla="*/ 496 h 2556"/>
                <a:gd name="T36" fmla="*/ 2977 w 3500"/>
                <a:gd name="T37" fmla="*/ 518 h 2556"/>
                <a:gd name="T38" fmla="*/ 2927 w 3500"/>
                <a:gd name="T39" fmla="*/ 496 h 2556"/>
                <a:gd name="T40" fmla="*/ 2907 w 3500"/>
                <a:gd name="T41" fmla="*/ 447 h 2556"/>
                <a:gd name="T42" fmla="*/ 593 w 3500"/>
                <a:gd name="T43" fmla="*/ 447 h 2556"/>
                <a:gd name="T44" fmla="*/ 573 w 3500"/>
                <a:gd name="T45" fmla="*/ 496 h 2556"/>
                <a:gd name="T46" fmla="*/ 523 w 3500"/>
                <a:gd name="T47" fmla="*/ 518 h 2556"/>
                <a:gd name="T48" fmla="*/ 474 w 3500"/>
                <a:gd name="T49" fmla="*/ 496 h 2556"/>
                <a:gd name="T50" fmla="*/ 453 w 3500"/>
                <a:gd name="T51" fmla="*/ 447 h 2556"/>
                <a:gd name="T52" fmla="*/ 523 w 3500"/>
                <a:gd name="T53" fmla="*/ 0 h 2556"/>
                <a:gd name="T54" fmla="*/ 573 w 3500"/>
                <a:gd name="T55" fmla="*/ 21 h 2556"/>
                <a:gd name="T56" fmla="*/ 593 w 3500"/>
                <a:gd name="T57" fmla="*/ 70 h 2556"/>
                <a:gd name="T58" fmla="*/ 2907 w 3500"/>
                <a:gd name="T59" fmla="*/ 70 h 2556"/>
                <a:gd name="T60" fmla="*/ 2927 w 3500"/>
                <a:gd name="T61" fmla="*/ 21 h 2556"/>
                <a:gd name="T62" fmla="*/ 2977 w 3500"/>
                <a:gd name="T63" fmla="*/ 0 h 2556"/>
                <a:gd name="T64" fmla="*/ 3026 w 3500"/>
                <a:gd name="T65" fmla="*/ 21 h 2556"/>
                <a:gd name="T66" fmla="*/ 3047 w 3500"/>
                <a:gd name="T67" fmla="*/ 70 h 2556"/>
                <a:gd name="T68" fmla="*/ 3184 w 3500"/>
                <a:gd name="T69" fmla="*/ 220 h 2556"/>
                <a:gd name="T70" fmla="*/ 3319 w 3500"/>
                <a:gd name="T71" fmla="*/ 267 h 2556"/>
                <a:gd name="T72" fmla="*/ 3424 w 3500"/>
                <a:gd name="T73" fmla="*/ 359 h 2556"/>
                <a:gd name="T74" fmla="*/ 3487 w 3500"/>
                <a:gd name="T75" fmla="*/ 486 h 2556"/>
                <a:gd name="T76" fmla="*/ 3500 w 3500"/>
                <a:gd name="T77" fmla="*/ 2191 h 2556"/>
                <a:gd name="T78" fmla="*/ 3471 w 3500"/>
                <a:gd name="T79" fmla="*/ 2333 h 2556"/>
                <a:gd name="T80" fmla="*/ 3393 w 3500"/>
                <a:gd name="T81" fmla="*/ 2449 h 2556"/>
                <a:gd name="T82" fmla="*/ 3277 w 3500"/>
                <a:gd name="T83" fmla="*/ 2527 h 2556"/>
                <a:gd name="T84" fmla="*/ 3135 w 3500"/>
                <a:gd name="T85" fmla="*/ 2556 h 2556"/>
                <a:gd name="T86" fmla="*/ 268 w 3500"/>
                <a:gd name="T87" fmla="*/ 2543 h 2556"/>
                <a:gd name="T88" fmla="*/ 142 w 3500"/>
                <a:gd name="T89" fmla="*/ 2480 h 2556"/>
                <a:gd name="T90" fmla="*/ 50 w 3500"/>
                <a:gd name="T91" fmla="*/ 2375 h 2556"/>
                <a:gd name="T92" fmla="*/ 3 w 3500"/>
                <a:gd name="T93" fmla="*/ 2241 h 2556"/>
                <a:gd name="T94" fmla="*/ 3 w 3500"/>
                <a:gd name="T95" fmla="*/ 533 h 2556"/>
                <a:gd name="T96" fmla="*/ 50 w 3500"/>
                <a:gd name="T97" fmla="*/ 399 h 2556"/>
                <a:gd name="T98" fmla="*/ 142 w 3500"/>
                <a:gd name="T99" fmla="*/ 293 h 2556"/>
                <a:gd name="T100" fmla="*/ 268 w 3500"/>
                <a:gd name="T101" fmla="*/ 230 h 2556"/>
                <a:gd name="T102" fmla="*/ 453 w 3500"/>
                <a:gd name="T103" fmla="*/ 217 h 2556"/>
                <a:gd name="T104" fmla="*/ 462 w 3500"/>
                <a:gd name="T105" fmla="*/ 35 h 2556"/>
                <a:gd name="T106" fmla="*/ 505 w 3500"/>
                <a:gd name="T107" fmla="*/ 3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2556">
                  <a:moveTo>
                    <a:pt x="139" y="762"/>
                  </a:moveTo>
                  <a:lnTo>
                    <a:pt x="139" y="2191"/>
                  </a:lnTo>
                  <a:lnTo>
                    <a:pt x="142" y="2228"/>
                  </a:lnTo>
                  <a:lnTo>
                    <a:pt x="151" y="2262"/>
                  </a:lnTo>
                  <a:lnTo>
                    <a:pt x="164" y="2295"/>
                  </a:lnTo>
                  <a:lnTo>
                    <a:pt x="183" y="2324"/>
                  </a:lnTo>
                  <a:lnTo>
                    <a:pt x="206" y="2350"/>
                  </a:lnTo>
                  <a:lnTo>
                    <a:pt x="232" y="2373"/>
                  </a:lnTo>
                  <a:lnTo>
                    <a:pt x="262" y="2391"/>
                  </a:lnTo>
                  <a:lnTo>
                    <a:pt x="294" y="2405"/>
                  </a:lnTo>
                  <a:lnTo>
                    <a:pt x="329" y="2414"/>
                  </a:lnTo>
                  <a:lnTo>
                    <a:pt x="365" y="2417"/>
                  </a:lnTo>
                  <a:lnTo>
                    <a:pt x="3135" y="2417"/>
                  </a:lnTo>
                  <a:lnTo>
                    <a:pt x="3171" y="2414"/>
                  </a:lnTo>
                  <a:lnTo>
                    <a:pt x="3206" y="2405"/>
                  </a:lnTo>
                  <a:lnTo>
                    <a:pt x="3238" y="2391"/>
                  </a:lnTo>
                  <a:lnTo>
                    <a:pt x="3268" y="2373"/>
                  </a:lnTo>
                  <a:lnTo>
                    <a:pt x="3294" y="2350"/>
                  </a:lnTo>
                  <a:lnTo>
                    <a:pt x="3317" y="2324"/>
                  </a:lnTo>
                  <a:lnTo>
                    <a:pt x="3336" y="2295"/>
                  </a:lnTo>
                  <a:lnTo>
                    <a:pt x="3349" y="2262"/>
                  </a:lnTo>
                  <a:lnTo>
                    <a:pt x="3358" y="2228"/>
                  </a:lnTo>
                  <a:lnTo>
                    <a:pt x="3361" y="2191"/>
                  </a:lnTo>
                  <a:lnTo>
                    <a:pt x="3361" y="762"/>
                  </a:lnTo>
                  <a:lnTo>
                    <a:pt x="139" y="762"/>
                  </a:lnTo>
                  <a:close/>
                  <a:moveTo>
                    <a:pt x="365" y="357"/>
                  </a:moveTo>
                  <a:lnTo>
                    <a:pt x="329" y="359"/>
                  </a:lnTo>
                  <a:lnTo>
                    <a:pt x="294" y="368"/>
                  </a:lnTo>
                  <a:lnTo>
                    <a:pt x="262" y="382"/>
                  </a:lnTo>
                  <a:lnTo>
                    <a:pt x="232" y="401"/>
                  </a:lnTo>
                  <a:lnTo>
                    <a:pt x="206" y="423"/>
                  </a:lnTo>
                  <a:lnTo>
                    <a:pt x="183" y="450"/>
                  </a:lnTo>
                  <a:lnTo>
                    <a:pt x="164" y="479"/>
                  </a:lnTo>
                  <a:lnTo>
                    <a:pt x="151" y="511"/>
                  </a:lnTo>
                  <a:lnTo>
                    <a:pt x="142" y="546"/>
                  </a:lnTo>
                  <a:lnTo>
                    <a:pt x="139" y="582"/>
                  </a:lnTo>
                  <a:lnTo>
                    <a:pt x="139" y="622"/>
                  </a:lnTo>
                  <a:lnTo>
                    <a:pt x="3361" y="622"/>
                  </a:lnTo>
                  <a:lnTo>
                    <a:pt x="3361" y="582"/>
                  </a:lnTo>
                  <a:lnTo>
                    <a:pt x="3358" y="546"/>
                  </a:lnTo>
                  <a:lnTo>
                    <a:pt x="3349" y="511"/>
                  </a:lnTo>
                  <a:lnTo>
                    <a:pt x="3336" y="479"/>
                  </a:lnTo>
                  <a:lnTo>
                    <a:pt x="3317" y="450"/>
                  </a:lnTo>
                  <a:lnTo>
                    <a:pt x="3294" y="423"/>
                  </a:lnTo>
                  <a:lnTo>
                    <a:pt x="3268" y="401"/>
                  </a:lnTo>
                  <a:lnTo>
                    <a:pt x="3238" y="382"/>
                  </a:lnTo>
                  <a:lnTo>
                    <a:pt x="3206" y="368"/>
                  </a:lnTo>
                  <a:lnTo>
                    <a:pt x="3171" y="359"/>
                  </a:lnTo>
                  <a:lnTo>
                    <a:pt x="3135" y="357"/>
                  </a:lnTo>
                  <a:lnTo>
                    <a:pt x="3047" y="357"/>
                  </a:lnTo>
                  <a:lnTo>
                    <a:pt x="3047" y="447"/>
                  </a:lnTo>
                  <a:lnTo>
                    <a:pt x="3044" y="466"/>
                  </a:lnTo>
                  <a:lnTo>
                    <a:pt x="3038" y="483"/>
                  </a:lnTo>
                  <a:lnTo>
                    <a:pt x="3026" y="496"/>
                  </a:lnTo>
                  <a:lnTo>
                    <a:pt x="3012" y="508"/>
                  </a:lnTo>
                  <a:lnTo>
                    <a:pt x="2995" y="514"/>
                  </a:lnTo>
                  <a:lnTo>
                    <a:pt x="2977" y="518"/>
                  </a:lnTo>
                  <a:lnTo>
                    <a:pt x="2958" y="514"/>
                  </a:lnTo>
                  <a:lnTo>
                    <a:pt x="2942" y="508"/>
                  </a:lnTo>
                  <a:lnTo>
                    <a:pt x="2927" y="496"/>
                  </a:lnTo>
                  <a:lnTo>
                    <a:pt x="2917" y="483"/>
                  </a:lnTo>
                  <a:lnTo>
                    <a:pt x="2910" y="466"/>
                  </a:lnTo>
                  <a:lnTo>
                    <a:pt x="2907" y="447"/>
                  </a:lnTo>
                  <a:lnTo>
                    <a:pt x="2907" y="357"/>
                  </a:lnTo>
                  <a:lnTo>
                    <a:pt x="593" y="357"/>
                  </a:lnTo>
                  <a:lnTo>
                    <a:pt x="593" y="447"/>
                  </a:lnTo>
                  <a:lnTo>
                    <a:pt x="590" y="466"/>
                  </a:lnTo>
                  <a:lnTo>
                    <a:pt x="583" y="483"/>
                  </a:lnTo>
                  <a:lnTo>
                    <a:pt x="573" y="496"/>
                  </a:lnTo>
                  <a:lnTo>
                    <a:pt x="558" y="508"/>
                  </a:lnTo>
                  <a:lnTo>
                    <a:pt x="542" y="514"/>
                  </a:lnTo>
                  <a:lnTo>
                    <a:pt x="523" y="518"/>
                  </a:lnTo>
                  <a:lnTo>
                    <a:pt x="505" y="514"/>
                  </a:lnTo>
                  <a:lnTo>
                    <a:pt x="488" y="508"/>
                  </a:lnTo>
                  <a:lnTo>
                    <a:pt x="474" y="496"/>
                  </a:lnTo>
                  <a:lnTo>
                    <a:pt x="462" y="483"/>
                  </a:lnTo>
                  <a:lnTo>
                    <a:pt x="456" y="466"/>
                  </a:lnTo>
                  <a:lnTo>
                    <a:pt x="453" y="447"/>
                  </a:lnTo>
                  <a:lnTo>
                    <a:pt x="453" y="357"/>
                  </a:lnTo>
                  <a:lnTo>
                    <a:pt x="365" y="357"/>
                  </a:lnTo>
                  <a:close/>
                  <a:moveTo>
                    <a:pt x="523" y="0"/>
                  </a:moveTo>
                  <a:lnTo>
                    <a:pt x="542" y="3"/>
                  </a:lnTo>
                  <a:lnTo>
                    <a:pt x="558" y="10"/>
                  </a:lnTo>
                  <a:lnTo>
                    <a:pt x="573" y="21"/>
                  </a:lnTo>
                  <a:lnTo>
                    <a:pt x="583" y="35"/>
                  </a:lnTo>
                  <a:lnTo>
                    <a:pt x="590" y="52"/>
                  </a:lnTo>
                  <a:lnTo>
                    <a:pt x="593" y="70"/>
                  </a:lnTo>
                  <a:lnTo>
                    <a:pt x="593" y="217"/>
                  </a:lnTo>
                  <a:lnTo>
                    <a:pt x="2907" y="217"/>
                  </a:lnTo>
                  <a:lnTo>
                    <a:pt x="2907" y="70"/>
                  </a:lnTo>
                  <a:lnTo>
                    <a:pt x="2910" y="52"/>
                  </a:lnTo>
                  <a:lnTo>
                    <a:pt x="2917" y="35"/>
                  </a:lnTo>
                  <a:lnTo>
                    <a:pt x="2927" y="21"/>
                  </a:lnTo>
                  <a:lnTo>
                    <a:pt x="2942" y="10"/>
                  </a:lnTo>
                  <a:lnTo>
                    <a:pt x="2958" y="3"/>
                  </a:lnTo>
                  <a:lnTo>
                    <a:pt x="2977" y="0"/>
                  </a:lnTo>
                  <a:lnTo>
                    <a:pt x="2995" y="3"/>
                  </a:lnTo>
                  <a:lnTo>
                    <a:pt x="3012" y="10"/>
                  </a:lnTo>
                  <a:lnTo>
                    <a:pt x="3026" y="21"/>
                  </a:lnTo>
                  <a:lnTo>
                    <a:pt x="3038" y="35"/>
                  </a:lnTo>
                  <a:lnTo>
                    <a:pt x="3044" y="52"/>
                  </a:lnTo>
                  <a:lnTo>
                    <a:pt x="3047" y="70"/>
                  </a:lnTo>
                  <a:lnTo>
                    <a:pt x="3047" y="217"/>
                  </a:lnTo>
                  <a:lnTo>
                    <a:pt x="3135" y="217"/>
                  </a:lnTo>
                  <a:lnTo>
                    <a:pt x="3184" y="220"/>
                  </a:lnTo>
                  <a:lnTo>
                    <a:pt x="3232" y="230"/>
                  </a:lnTo>
                  <a:lnTo>
                    <a:pt x="3277" y="246"/>
                  </a:lnTo>
                  <a:lnTo>
                    <a:pt x="3319" y="267"/>
                  </a:lnTo>
                  <a:lnTo>
                    <a:pt x="3358" y="293"/>
                  </a:lnTo>
                  <a:lnTo>
                    <a:pt x="3393" y="324"/>
                  </a:lnTo>
                  <a:lnTo>
                    <a:pt x="3424" y="359"/>
                  </a:lnTo>
                  <a:lnTo>
                    <a:pt x="3450" y="399"/>
                  </a:lnTo>
                  <a:lnTo>
                    <a:pt x="3471" y="440"/>
                  </a:lnTo>
                  <a:lnTo>
                    <a:pt x="3487" y="486"/>
                  </a:lnTo>
                  <a:lnTo>
                    <a:pt x="3497" y="533"/>
                  </a:lnTo>
                  <a:lnTo>
                    <a:pt x="3500" y="582"/>
                  </a:lnTo>
                  <a:lnTo>
                    <a:pt x="3500" y="2191"/>
                  </a:lnTo>
                  <a:lnTo>
                    <a:pt x="3497" y="2241"/>
                  </a:lnTo>
                  <a:lnTo>
                    <a:pt x="3487" y="2287"/>
                  </a:lnTo>
                  <a:lnTo>
                    <a:pt x="3471" y="2333"/>
                  </a:lnTo>
                  <a:lnTo>
                    <a:pt x="3450" y="2375"/>
                  </a:lnTo>
                  <a:lnTo>
                    <a:pt x="3424" y="2414"/>
                  </a:lnTo>
                  <a:lnTo>
                    <a:pt x="3393" y="2449"/>
                  </a:lnTo>
                  <a:lnTo>
                    <a:pt x="3358" y="2480"/>
                  </a:lnTo>
                  <a:lnTo>
                    <a:pt x="3319" y="2506"/>
                  </a:lnTo>
                  <a:lnTo>
                    <a:pt x="3277" y="2527"/>
                  </a:lnTo>
                  <a:lnTo>
                    <a:pt x="3232" y="2543"/>
                  </a:lnTo>
                  <a:lnTo>
                    <a:pt x="3184" y="2553"/>
                  </a:lnTo>
                  <a:lnTo>
                    <a:pt x="3135" y="2556"/>
                  </a:lnTo>
                  <a:lnTo>
                    <a:pt x="365" y="2556"/>
                  </a:lnTo>
                  <a:lnTo>
                    <a:pt x="316" y="2553"/>
                  </a:lnTo>
                  <a:lnTo>
                    <a:pt x="268" y="2543"/>
                  </a:lnTo>
                  <a:lnTo>
                    <a:pt x="223" y="2527"/>
                  </a:lnTo>
                  <a:lnTo>
                    <a:pt x="181" y="2506"/>
                  </a:lnTo>
                  <a:lnTo>
                    <a:pt x="142" y="2480"/>
                  </a:lnTo>
                  <a:lnTo>
                    <a:pt x="107" y="2449"/>
                  </a:lnTo>
                  <a:lnTo>
                    <a:pt x="76" y="2414"/>
                  </a:lnTo>
                  <a:lnTo>
                    <a:pt x="50" y="2375"/>
                  </a:lnTo>
                  <a:lnTo>
                    <a:pt x="29" y="2333"/>
                  </a:lnTo>
                  <a:lnTo>
                    <a:pt x="13" y="2287"/>
                  </a:lnTo>
                  <a:lnTo>
                    <a:pt x="3" y="2241"/>
                  </a:lnTo>
                  <a:lnTo>
                    <a:pt x="0" y="2191"/>
                  </a:lnTo>
                  <a:lnTo>
                    <a:pt x="0" y="582"/>
                  </a:lnTo>
                  <a:lnTo>
                    <a:pt x="3" y="533"/>
                  </a:lnTo>
                  <a:lnTo>
                    <a:pt x="13" y="486"/>
                  </a:lnTo>
                  <a:lnTo>
                    <a:pt x="29" y="440"/>
                  </a:lnTo>
                  <a:lnTo>
                    <a:pt x="50" y="399"/>
                  </a:lnTo>
                  <a:lnTo>
                    <a:pt x="76" y="359"/>
                  </a:lnTo>
                  <a:lnTo>
                    <a:pt x="107" y="324"/>
                  </a:lnTo>
                  <a:lnTo>
                    <a:pt x="142" y="293"/>
                  </a:lnTo>
                  <a:lnTo>
                    <a:pt x="181" y="267"/>
                  </a:lnTo>
                  <a:lnTo>
                    <a:pt x="223" y="246"/>
                  </a:lnTo>
                  <a:lnTo>
                    <a:pt x="268" y="230"/>
                  </a:lnTo>
                  <a:lnTo>
                    <a:pt x="316" y="220"/>
                  </a:lnTo>
                  <a:lnTo>
                    <a:pt x="365" y="217"/>
                  </a:lnTo>
                  <a:lnTo>
                    <a:pt x="453" y="217"/>
                  </a:lnTo>
                  <a:lnTo>
                    <a:pt x="453" y="70"/>
                  </a:lnTo>
                  <a:lnTo>
                    <a:pt x="456" y="52"/>
                  </a:lnTo>
                  <a:lnTo>
                    <a:pt x="462" y="35"/>
                  </a:lnTo>
                  <a:lnTo>
                    <a:pt x="474" y="21"/>
                  </a:lnTo>
                  <a:lnTo>
                    <a:pt x="488" y="10"/>
                  </a:lnTo>
                  <a:lnTo>
                    <a:pt x="505" y="3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501"/>
            <p:cNvSpPr>
              <a:spLocks/>
            </p:cNvSpPr>
            <p:nvPr/>
          </p:nvSpPr>
          <p:spPr bwMode="auto">
            <a:xfrm>
              <a:off x="9215438" y="5230813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9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8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8 w 188"/>
                <a:gd name="T19" fmla="*/ 105 h 139"/>
                <a:gd name="T20" fmla="*/ 168 w 188"/>
                <a:gd name="T21" fmla="*/ 118 h 139"/>
                <a:gd name="T22" fmla="*/ 154 w 188"/>
                <a:gd name="T23" fmla="*/ 129 h 139"/>
                <a:gd name="T24" fmla="*/ 137 w 188"/>
                <a:gd name="T25" fmla="*/ 137 h 139"/>
                <a:gd name="T26" fmla="*/ 119 w 188"/>
                <a:gd name="T27" fmla="*/ 139 h 139"/>
                <a:gd name="T28" fmla="*/ 70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8 h 139"/>
                <a:gd name="T36" fmla="*/ 9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8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8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502"/>
            <p:cNvSpPr>
              <a:spLocks/>
            </p:cNvSpPr>
            <p:nvPr/>
          </p:nvSpPr>
          <p:spPr bwMode="auto">
            <a:xfrm>
              <a:off x="9277350" y="5230813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8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79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79 w 189"/>
                <a:gd name="T19" fmla="*/ 105 h 139"/>
                <a:gd name="T20" fmla="*/ 168 w 189"/>
                <a:gd name="T21" fmla="*/ 118 h 139"/>
                <a:gd name="T22" fmla="*/ 154 w 189"/>
                <a:gd name="T23" fmla="*/ 129 h 139"/>
                <a:gd name="T24" fmla="*/ 138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2 w 189"/>
                <a:gd name="T31" fmla="*/ 137 h 139"/>
                <a:gd name="T32" fmla="*/ 35 w 189"/>
                <a:gd name="T33" fmla="*/ 129 h 139"/>
                <a:gd name="T34" fmla="*/ 21 w 189"/>
                <a:gd name="T35" fmla="*/ 118 h 139"/>
                <a:gd name="T36" fmla="*/ 9 w 189"/>
                <a:gd name="T37" fmla="*/ 105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9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2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8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8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503"/>
            <p:cNvSpPr>
              <a:spLocks/>
            </p:cNvSpPr>
            <p:nvPr/>
          </p:nvSpPr>
          <p:spPr bwMode="auto">
            <a:xfrm>
              <a:off x="9337675" y="5230813"/>
              <a:ext cx="30163" cy="22225"/>
            </a:xfrm>
            <a:custGeom>
              <a:avLst/>
              <a:gdLst>
                <a:gd name="T0" fmla="*/ 70 w 187"/>
                <a:gd name="T1" fmla="*/ 0 h 139"/>
                <a:gd name="T2" fmla="*/ 119 w 187"/>
                <a:gd name="T3" fmla="*/ 0 h 139"/>
                <a:gd name="T4" fmla="*/ 137 w 187"/>
                <a:gd name="T5" fmla="*/ 2 h 139"/>
                <a:gd name="T6" fmla="*/ 154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69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8 h 139"/>
                <a:gd name="T22" fmla="*/ 154 w 187"/>
                <a:gd name="T23" fmla="*/ 129 h 139"/>
                <a:gd name="T24" fmla="*/ 137 w 187"/>
                <a:gd name="T25" fmla="*/ 137 h 139"/>
                <a:gd name="T26" fmla="*/ 119 w 187"/>
                <a:gd name="T27" fmla="*/ 139 h 139"/>
                <a:gd name="T28" fmla="*/ 70 w 187"/>
                <a:gd name="T29" fmla="*/ 139 h 139"/>
                <a:gd name="T30" fmla="*/ 51 w 187"/>
                <a:gd name="T31" fmla="*/ 137 h 139"/>
                <a:gd name="T32" fmla="*/ 34 w 187"/>
                <a:gd name="T33" fmla="*/ 129 h 139"/>
                <a:gd name="T34" fmla="*/ 20 w 187"/>
                <a:gd name="T35" fmla="*/ 118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69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4 w 187"/>
                <a:gd name="T49" fmla="*/ 9 h 139"/>
                <a:gd name="T50" fmla="*/ 51 w 187"/>
                <a:gd name="T51" fmla="*/ 2 h 139"/>
                <a:gd name="T52" fmla="*/ 70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69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504"/>
            <p:cNvSpPr>
              <a:spLocks/>
            </p:cNvSpPr>
            <p:nvPr/>
          </p:nvSpPr>
          <p:spPr bwMode="auto">
            <a:xfrm>
              <a:off x="9398000" y="5230813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8 w 188"/>
                <a:gd name="T3" fmla="*/ 0 h 139"/>
                <a:gd name="T4" fmla="*/ 138 w 188"/>
                <a:gd name="T5" fmla="*/ 2 h 139"/>
                <a:gd name="T6" fmla="*/ 153 w 188"/>
                <a:gd name="T7" fmla="*/ 9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9 w 188"/>
                <a:gd name="T19" fmla="*/ 105 h 139"/>
                <a:gd name="T20" fmla="*/ 168 w 188"/>
                <a:gd name="T21" fmla="*/ 118 h 139"/>
                <a:gd name="T22" fmla="*/ 153 w 188"/>
                <a:gd name="T23" fmla="*/ 129 h 139"/>
                <a:gd name="T24" fmla="*/ 138 w 188"/>
                <a:gd name="T25" fmla="*/ 137 h 139"/>
                <a:gd name="T26" fmla="*/ 118 w 188"/>
                <a:gd name="T27" fmla="*/ 139 h 139"/>
                <a:gd name="T28" fmla="*/ 70 w 188"/>
                <a:gd name="T29" fmla="*/ 139 h 139"/>
                <a:gd name="T30" fmla="*/ 52 w 188"/>
                <a:gd name="T31" fmla="*/ 137 h 139"/>
                <a:gd name="T32" fmla="*/ 35 w 188"/>
                <a:gd name="T33" fmla="*/ 129 h 139"/>
                <a:gd name="T34" fmla="*/ 21 w 188"/>
                <a:gd name="T35" fmla="*/ 118 h 139"/>
                <a:gd name="T36" fmla="*/ 9 w 188"/>
                <a:gd name="T37" fmla="*/ 105 h 139"/>
                <a:gd name="T38" fmla="*/ 3 w 188"/>
                <a:gd name="T39" fmla="*/ 88 h 139"/>
                <a:gd name="T40" fmla="*/ 0 w 188"/>
                <a:gd name="T41" fmla="*/ 69 h 139"/>
                <a:gd name="T42" fmla="*/ 3 w 188"/>
                <a:gd name="T43" fmla="*/ 51 h 139"/>
                <a:gd name="T44" fmla="*/ 9 w 188"/>
                <a:gd name="T45" fmla="*/ 34 h 139"/>
                <a:gd name="T46" fmla="*/ 21 w 188"/>
                <a:gd name="T47" fmla="*/ 20 h 139"/>
                <a:gd name="T48" fmla="*/ 35 w 188"/>
                <a:gd name="T49" fmla="*/ 9 h 139"/>
                <a:gd name="T50" fmla="*/ 52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8" y="0"/>
                  </a:lnTo>
                  <a:lnTo>
                    <a:pt x="138" y="2"/>
                  </a:lnTo>
                  <a:lnTo>
                    <a:pt x="153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3" y="129"/>
                  </a:lnTo>
                  <a:lnTo>
                    <a:pt x="138" y="137"/>
                  </a:lnTo>
                  <a:lnTo>
                    <a:pt x="118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505"/>
            <p:cNvSpPr>
              <a:spLocks/>
            </p:cNvSpPr>
            <p:nvPr/>
          </p:nvSpPr>
          <p:spPr bwMode="auto">
            <a:xfrm>
              <a:off x="9459913" y="5230813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8 w 188"/>
                <a:gd name="T3" fmla="*/ 0 h 139"/>
                <a:gd name="T4" fmla="*/ 136 w 188"/>
                <a:gd name="T5" fmla="*/ 2 h 139"/>
                <a:gd name="T6" fmla="*/ 153 w 188"/>
                <a:gd name="T7" fmla="*/ 9 h 139"/>
                <a:gd name="T8" fmla="*/ 167 w 188"/>
                <a:gd name="T9" fmla="*/ 20 h 139"/>
                <a:gd name="T10" fmla="*/ 179 w 188"/>
                <a:gd name="T11" fmla="*/ 34 h 139"/>
                <a:gd name="T12" fmla="*/ 185 w 188"/>
                <a:gd name="T13" fmla="*/ 51 h 139"/>
                <a:gd name="T14" fmla="*/ 188 w 188"/>
                <a:gd name="T15" fmla="*/ 69 h 139"/>
                <a:gd name="T16" fmla="*/ 185 w 188"/>
                <a:gd name="T17" fmla="*/ 88 h 139"/>
                <a:gd name="T18" fmla="*/ 179 w 188"/>
                <a:gd name="T19" fmla="*/ 105 h 139"/>
                <a:gd name="T20" fmla="*/ 167 w 188"/>
                <a:gd name="T21" fmla="*/ 118 h 139"/>
                <a:gd name="T22" fmla="*/ 153 w 188"/>
                <a:gd name="T23" fmla="*/ 129 h 139"/>
                <a:gd name="T24" fmla="*/ 136 w 188"/>
                <a:gd name="T25" fmla="*/ 137 h 139"/>
                <a:gd name="T26" fmla="*/ 118 w 188"/>
                <a:gd name="T27" fmla="*/ 139 h 139"/>
                <a:gd name="T28" fmla="*/ 70 w 188"/>
                <a:gd name="T29" fmla="*/ 139 h 139"/>
                <a:gd name="T30" fmla="*/ 50 w 188"/>
                <a:gd name="T31" fmla="*/ 137 h 139"/>
                <a:gd name="T32" fmla="*/ 35 w 188"/>
                <a:gd name="T33" fmla="*/ 129 h 139"/>
                <a:gd name="T34" fmla="*/ 20 w 188"/>
                <a:gd name="T35" fmla="*/ 118 h 139"/>
                <a:gd name="T36" fmla="*/ 9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5 w 188"/>
                <a:gd name="T49" fmla="*/ 9 h 139"/>
                <a:gd name="T50" fmla="*/ 50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8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9" y="34"/>
                  </a:lnTo>
                  <a:lnTo>
                    <a:pt x="185" y="51"/>
                  </a:lnTo>
                  <a:lnTo>
                    <a:pt x="188" y="69"/>
                  </a:lnTo>
                  <a:lnTo>
                    <a:pt x="185" y="88"/>
                  </a:lnTo>
                  <a:lnTo>
                    <a:pt x="179" y="105"/>
                  </a:lnTo>
                  <a:lnTo>
                    <a:pt x="167" y="118"/>
                  </a:lnTo>
                  <a:lnTo>
                    <a:pt x="153" y="129"/>
                  </a:lnTo>
                  <a:lnTo>
                    <a:pt x="136" y="137"/>
                  </a:lnTo>
                  <a:lnTo>
                    <a:pt x="118" y="139"/>
                  </a:lnTo>
                  <a:lnTo>
                    <a:pt x="70" y="139"/>
                  </a:lnTo>
                  <a:lnTo>
                    <a:pt x="50" y="137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506"/>
            <p:cNvSpPr>
              <a:spLocks/>
            </p:cNvSpPr>
            <p:nvPr/>
          </p:nvSpPr>
          <p:spPr bwMode="auto">
            <a:xfrm>
              <a:off x="9520238" y="5230813"/>
              <a:ext cx="30163" cy="22225"/>
            </a:xfrm>
            <a:custGeom>
              <a:avLst/>
              <a:gdLst>
                <a:gd name="T0" fmla="*/ 68 w 187"/>
                <a:gd name="T1" fmla="*/ 0 h 139"/>
                <a:gd name="T2" fmla="*/ 117 w 187"/>
                <a:gd name="T3" fmla="*/ 0 h 139"/>
                <a:gd name="T4" fmla="*/ 136 w 187"/>
                <a:gd name="T5" fmla="*/ 2 h 139"/>
                <a:gd name="T6" fmla="*/ 153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69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8 h 139"/>
                <a:gd name="T22" fmla="*/ 153 w 187"/>
                <a:gd name="T23" fmla="*/ 129 h 139"/>
                <a:gd name="T24" fmla="*/ 136 w 187"/>
                <a:gd name="T25" fmla="*/ 137 h 139"/>
                <a:gd name="T26" fmla="*/ 117 w 187"/>
                <a:gd name="T27" fmla="*/ 139 h 139"/>
                <a:gd name="T28" fmla="*/ 68 w 187"/>
                <a:gd name="T29" fmla="*/ 139 h 139"/>
                <a:gd name="T30" fmla="*/ 50 w 187"/>
                <a:gd name="T31" fmla="*/ 137 h 139"/>
                <a:gd name="T32" fmla="*/ 33 w 187"/>
                <a:gd name="T33" fmla="*/ 129 h 139"/>
                <a:gd name="T34" fmla="*/ 20 w 187"/>
                <a:gd name="T35" fmla="*/ 118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69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3 w 187"/>
                <a:gd name="T49" fmla="*/ 9 h 139"/>
                <a:gd name="T50" fmla="*/ 50 w 187"/>
                <a:gd name="T51" fmla="*/ 2 h 139"/>
                <a:gd name="T52" fmla="*/ 68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68" y="0"/>
                  </a:moveTo>
                  <a:lnTo>
                    <a:pt x="117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69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8"/>
                  </a:lnTo>
                  <a:lnTo>
                    <a:pt x="153" y="129"/>
                  </a:lnTo>
                  <a:lnTo>
                    <a:pt x="136" y="137"/>
                  </a:lnTo>
                  <a:lnTo>
                    <a:pt x="117" y="139"/>
                  </a:lnTo>
                  <a:lnTo>
                    <a:pt x="68" y="139"/>
                  </a:lnTo>
                  <a:lnTo>
                    <a:pt x="50" y="137"/>
                  </a:lnTo>
                  <a:lnTo>
                    <a:pt x="33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507"/>
            <p:cNvSpPr>
              <a:spLocks/>
            </p:cNvSpPr>
            <p:nvPr/>
          </p:nvSpPr>
          <p:spPr bwMode="auto">
            <a:xfrm>
              <a:off x="9580563" y="5230813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7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80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80 w 189"/>
                <a:gd name="T19" fmla="*/ 105 h 139"/>
                <a:gd name="T20" fmla="*/ 168 w 189"/>
                <a:gd name="T21" fmla="*/ 118 h 139"/>
                <a:gd name="T22" fmla="*/ 154 w 189"/>
                <a:gd name="T23" fmla="*/ 129 h 139"/>
                <a:gd name="T24" fmla="*/ 137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1 w 189"/>
                <a:gd name="T31" fmla="*/ 137 h 139"/>
                <a:gd name="T32" fmla="*/ 35 w 189"/>
                <a:gd name="T33" fmla="*/ 129 h 139"/>
                <a:gd name="T34" fmla="*/ 21 w 189"/>
                <a:gd name="T35" fmla="*/ 118 h 139"/>
                <a:gd name="T36" fmla="*/ 10 w 189"/>
                <a:gd name="T37" fmla="*/ 105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10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1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80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80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508"/>
            <p:cNvSpPr>
              <a:spLocks/>
            </p:cNvSpPr>
            <p:nvPr/>
          </p:nvSpPr>
          <p:spPr bwMode="auto">
            <a:xfrm>
              <a:off x="9642475" y="5230813"/>
              <a:ext cx="30163" cy="22225"/>
            </a:xfrm>
            <a:custGeom>
              <a:avLst/>
              <a:gdLst>
                <a:gd name="T0" fmla="*/ 69 w 188"/>
                <a:gd name="T1" fmla="*/ 0 h 139"/>
                <a:gd name="T2" fmla="*/ 118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9 w 188"/>
                <a:gd name="T19" fmla="*/ 105 h 139"/>
                <a:gd name="T20" fmla="*/ 168 w 188"/>
                <a:gd name="T21" fmla="*/ 118 h 139"/>
                <a:gd name="T22" fmla="*/ 154 w 188"/>
                <a:gd name="T23" fmla="*/ 129 h 139"/>
                <a:gd name="T24" fmla="*/ 137 w 188"/>
                <a:gd name="T25" fmla="*/ 137 h 139"/>
                <a:gd name="T26" fmla="*/ 118 w 188"/>
                <a:gd name="T27" fmla="*/ 139 h 139"/>
                <a:gd name="T28" fmla="*/ 69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8 h 139"/>
                <a:gd name="T36" fmla="*/ 10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10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69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69" y="0"/>
                  </a:moveTo>
                  <a:lnTo>
                    <a:pt x="118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509"/>
            <p:cNvSpPr>
              <a:spLocks/>
            </p:cNvSpPr>
            <p:nvPr/>
          </p:nvSpPr>
          <p:spPr bwMode="auto">
            <a:xfrm>
              <a:off x="9215438" y="5289550"/>
              <a:ext cx="30163" cy="22225"/>
            </a:xfrm>
            <a:custGeom>
              <a:avLst/>
              <a:gdLst>
                <a:gd name="T0" fmla="*/ 70 w 188"/>
                <a:gd name="T1" fmla="*/ 0 h 141"/>
                <a:gd name="T2" fmla="*/ 119 w 188"/>
                <a:gd name="T3" fmla="*/ 0 h 141"/>
                <a:gd name="T4" fmla="*/ 137 w 188"/>
                <a:gd name="T5" fmla="*/ 3 h 141"/>
                <a:gd name="T6" fmla="*/ 154 w 188"/>
                <a:gd name="T7" fmla="*/ 10 h 141"/>
                <a:gd name="T8" fmla="*/ 168 w 188"/>
                <a:gd name="T9" fmla="*/ 22 h 141"/>
                <a:gd name="T10" fmla="*/ 178 w 188"/>
                <a:gd name="T11" fmla="*/ 35 h 141"/>
                <a:gd name="T12" fmla="*/ 186 w 188"/>
                <a:gd name="T13" fmla="*/ 52 h 141"/>
                <a:gd name="T14" fmla="*/ 188 w 188"/>
                <a:gd name="T15" fmla="*/ 70 h 141"/>
                <a:gd name="T16" fmla="*/ 186 w 188"/>
                <a:gd name="T17" fmla="*/ 90 h 141"/>
                <a:gd name="T18" fmla="*/ 178 w 188"/>
                <a:gd name="T19" fmla="*/ 105 h 141"/>
                <a:gd name="T20" fmla="*/ 168 w 188"/>
                <a:gd name="T21" fmla="*/ 120 h 141"/>
                <a:gd name="T22" fmla="*/ 154 w 188"/>
                <a:gd name="T23" fmla="*/ 131 h 141"/>
                <a:gd name="T24" fmla="*/ 137 w 188"/>
                <a:gd name="T25" fmla="*/ 137 h 141"/>
                <a:gd name="T26" fmla="*/ 119 w 188"/>
                <a:gd name="T27" fmla="*/ 141 h 141"/>
                <a:gd name="T28" fmla="*/ 70 w 188"/>
                <a:gd name="T29" fmla="*/ 141 h 141"/>
                <a:gd name="T30" fmla="*/ 51 w 188"/>
                <a:gd name="T31" fmla="*/ 137 h 141"/>
                <a:gd name="T32" fmla="*/ 34 w 188"/>
                <a:gd name="T33" fmla="*/ 131 h 141"/>
                <a:gd name="T34" fmla="*/ 20 w 188"/>
                <a:gd name="T35" fmla="*/ 120 h 141"/>
                <a:gd name="T36" fmla="*/ 9 w 188"/>
                <a:gd name="T37" fmla="*/ 105 h 141"/>
                <a:gd name="T38" fmla="*/ 2 w 188"/>
                <a:gd name="T39" fmla="*/ 90 h 141"/>
                <a:gd name="T40" fmla="*/ 0 w 188"/>
                <a:gd name="T41" fmla="*/ 70 h 141"/>
                <a:gd name="T42" fmla="*/ 2 w 188"/>
                <a:gd name="T43" fmla="*/ 52 h 141"/>
                <a:gd name="T44" fmla="*/ 9 w 188"/>
                <a:gd name="T45" fmla="*/ 35 h 141"/>
                <a:gd name="T46" fmla="*/ 20 w 188"/>
                <a:gd name="T47" fmla="*/ 22 h 141"/>
                <a:gd name="T48" fmla="*/ 34 w 188"/>
                <a:gd name="T49" fmla="*/ 10 h 141"/>
                <a:gd name="T50" fmla="*/ 51 w 188"/>
                <a:gd name="T51" fmla="*/ 3 h 141"/>
                <a:gd name="T52" fmla="*/ 70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78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90"/>
                  </a:lnTo>
                  <a:lnTo>
                    <a:pt x="178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510"/>
            <p:cNvSpPr>
              <a:spLocks/>
            </p:cNvSpPr>
            <p:nvPr/>
          </p:nvSpPr>
          <p:spPr bwMode="auto">
            <a:xfrm>
              <a:off x="9277350" y="5289550"/>
              <a:ext cx="30163" cy="22225"/>
            </a:xfrm>
            <a:custGeom>
              <a:avLst/>
              <a:gdLst>
                <a:gd name="T0" fmla="*/ 70 w 189"/>
                <a:gd name="T1" fmla="*/ 0 h 141"/>
                <a:gd name="T2" fmla="*/ 119 w 189"/>
                <a:gd name="T3" fmla="*/ 0 h 141"/>
                <a:gd name="T4" fmla="*/ 138 w 189"/>
                <a:gd name="T5" fmla="*/ 3 h 141"/>
                <a:gd name="T6" fmla="*/ 154 w 189"/>
                <a:gd name="T7" fmla="*/ 10 h 141"/>
                <a:gd name="T8" fmla="*/ 168 w 189"/>
                <a:gd name="T9" fmla="*/ 22 h 141"/>
                <a:gd name="T10" fmla="*/ 179 w 189"/>
                <a:gd name="T11" fmla="*/ 35 h 141"/>
                <a:gd name="T12" fmla="*/ 186 w 189"/>
                <a:gd name="T13" fmla="*/ 52 h 141"/>
                <a:gd name="T14" fmla="*/ 189 w 189"/>
                <a:gd name="T15" fmla="*/ 70 h 141"/>
                <a:gd name="T16" fmla="*/ 186 w 189"/>
                <a:gd name="T17" fmla="*/ 90 h 141"/>
                <a:gd name="T18" fmla="*/ 179 w 189"/>
                <a:gd name="T19" fmla="*/ 105 h 141"/>
                <a:gd name="T20" fmla="*/ 168 w 189"/>
                <a:gd name="T21" fmla="*/ 120 h 141"/>
                <a:gd name="T22" fmla="*/ 154 w 189"/>
                <a:gd name="T23" fmla="*/ 131 h 141"/>
                <a:gd name="T24" fmla="*/ 138 w 189"/>
                <a:gd name="T25" fmla="*/ 137 h 141"/>
                <a:gd name="T26" fmla="*/ 119 w 189"/>
                <a:gd name="T27" fmla="*/ 141 h 141"/>
                <a:gd name="T28" fmla="*/ 70 w 189"/>
                <a:gd name="T29" fmla="*/ 141 h 141"/>
                <a:gd name="T30" fmla="*/ 52 w 189"/>
                <a:gd name="T31" fmla="*/ 137 h 141"/>
                <a:gd name="T32" fmla="*/ 35 w 189"/>
                <a:gd name="T33" fmla="*/ 131 h 141"/>
                <a:gd name="T34" fmla="*/ 21 w 189"/>
                <a:gd name="T35" fmla="*/ 120 h 141"/>
                <a:gd name="T36" fmla="*/ 9 w 189"/>
                <a:gd name="T37" fmla="*/ 105 h 141"/>
                <a:gd name="T38" fmla="*/ 3 w 189"/>
                <a:gd name="T39" fmla="*/ 90 h 141"/>
                <a:gd name="T40" fmla="*/ 0 w 189"/>
                <a:gd name="T41" fmla="*/ 70 h 141"/>
                <a:gd name="T42" fmla="*/ 3 w 189"/>
                <a:gd name="T43" fmla="*/ 52 h 141"/>
                <a:gd name="T44" fmla="*/ 9 w 189"/>
                <a:gd name="T45" fmla="*/ 35 h 141"/>
                <a:gd name="T46" fmla="*/ 21 w 189"/>
                <a:gd name="T47" fmla="*/ 22 h 141"/>
                <a:gd name="T48" fmla="*/ 35 w 189"/>
                <a:gd name="T49" fmla="*/ 10 h 141"/>
                <a:gd name="T50" fmla="*/ 52 w 189"/>
                <a:gd name="T51" fmla="*/ 3 h 141"/>
                <a:gd name="T52" fmla="*/ 70 w 18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41">
                  <a:moveTo>
                    <a:pt x="70" y="0"/>
                  </a:moveTo>
                  <a:lnTo>
                    <a:pt x="119" y="0"/>
                  </a:lnTo>
                  <a:lnTo>
                    <a:pt x="138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9" y="70"/>
                  </a:lnTo>
                  <a:lnTo>
                    <a:pt x="186" y="90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8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511"/>
            <p:cNvSpPr>
              <a:spLocks/>
            </p:cNvSpPr>
            <p:nvPr/>
          </p:nvSpPr>
          <p:spPr bwMode="auto">
            <a:xfrm>
              <a:off x="9337675" y="5289550"/>
              <a:ext cx="30163" cy="22225"/>
            </a:xfrm>
            <a:custGeom>
              <a:avLst/>
              <a:gdLst>
                <a:gd name="T0" fmla="*/ 70 w 187"/>
                <a:gd name="T1" fmla="*/ 0 h 141"/>
                <a:gd name="T2" fmla="*/ 119 w 187"/>
                <a:gd name="T3" fmla="*/ 0 h 141"/>
                <a:gd name="T4" fmla="*/ 137 w 187"/>
                <a:gd name="T5" fmla="*/ 3 h 141"/>
                <a:gd name="T6" fmla="*/ 154 w 187"/>
                <a:gd name="T7" fmla="*/ 10 h 141"/>
                <a:gd name="T8" fmla="*/ 167 w 187"/>
                <a:gd name="T9" fmla="*/ 22 h 141"/>
                <a:gd name="T10" fmla="*/ 178 w 187"/>
                <a:gd name="T11" fmla="*/ 35 h 141"/>
                <a:gd name="T12" fmla="*/ 185 w 187"/>
                <a:gd name="T13" fmla="*/ 52 h 141"/>
                <a:gd name="T14" fmla="*/ 187 w 187"/>
                <a:gd name="T15" fmla="*/ 70 h 141"/>
                <a:gd name="T16" fmla="*/ 185 w 187"/>
                <a:gd name="T17" fmla="*/ 90 h 141"/>
                <a:gd name="T18" fmla="*/ 178 w 187"/>
                <a:gd name="T19" fmla="*/ 105 h 141"/>
                <a:gd name="T20" fmla="*/ 167 w 187"/>
                <a:gd name="T21" fmla="*/ 120 h 141"/>
                <a:gd name="T22" fmla="*/ 154 w 187"/>
                <a:gd name="T23" fmla="*/ 131 h 141"/>
                <a:gd name="T24" fmla="*/ 137 w 187"/>
                <a:gd name="T25" fmla="*/ 137 h 141"/>
                <a:gd name="T26" fmla="*/ 119 w 187"/>
                <a:gd name="T27" fmla="*/ 141 h 141"/>
                <a:gd name="T28" fmla="*/ 70 w 187"/>
                <a:gd name="T29" fmla="*/ 141 h 141"/>
                <a:gd name="T30" fmla="*/ 51 w 187"/>
                <a:gd name="T31" fmla="*/ 137 h 141"/>
                <a:gd name="T32" fmla="*/ 34 w 187"/>
                <a:gd name="T33" fmla="*/ 131 h 141"/>
                <a:gd name="T34" fmla="*/ 20 w 187"/>
                <a:gd name="T35" fmla="*/ 120 h 141"/>
                <a:gd name="T36" fmla="*/ 9 w 187"/>
                <a:gd name="T37" fmla="*/ 105 h 141"/>
                <a:gd name="T38" fmla="*/ 2 w 187"/>
                <a:gd name="T39" fmla="*/ 90 h 141"/>
                <a:gd name="T40" fmla="*/ 0 w 187"/>
                <a:gd name="T41" fmla="*/ 70 h 141"/>
                <a:gd name="T42" fmla="*/ 2 w 187"/>
                <a:gd name="T43" fmla="*/ 52 h 141"/>
                <a:gd name="T44" fmla="*/ 9 w 187"/>
                <a:gd name="T45" fmla="*/ 35 h 141"/>
                <a:gd name="T46" fmla="*/ 20 w 187"/>
                <a:gd name="T47" fmla="*/ 22 h 141"/>
                <a:gd name="T48" fmla="*/ 34 w 187"/>
                <a:gd name="T49" fmla="*/ 10 h 141"/>
                <a:gd name="T50" fmla="*/ 51 w 187"/>
                <a:gd name="T51" fmla="*/ 3 h 141"/>
                <a:gd name="T52" fmla="*/ 70 w 18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1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7" y="22"/>
                  </a:lnTo>
                  <a:lnTo>
                    <a:pt x="178" y="35"/>
                  </a:lnTo>
                  <a:lnTo>
                    <a:pt x="185" y="52"/>
                  </a:lnTo>
                  <a:lnTo>
                    <a:pt x="187" y="70"/>
                  </a:lnTo>
                  <a:lnTo>
                    <a:pt x="185" y="90"/>
                  </a:lnTo>
                  <a:lnTo>
                    <a:pt x="178" y="105"/>
                  </a:lnTo>
                  <a:lnTo>
                    <a:pt x="167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9" name="Freeform 512"/>
            <p:cNvSpPr>
              <a:spLocks/>
            </p:cNvSpPr>
            <p:nvPr/>
          </p:nvSpPr>
          <p:spPr bwMode="auto">
            <a:xfrm>
              <a:off x="9398000" y="5289550"/>
              <a:ext cx="30163" cy="22225"/>
            </a:xfrm>
            <a:custGeom>
              <a:avLst/>
              <a:gdLst>
                <a:gd name="T0" fmla="*/ 70 w 188"/>
                <a:gd name="T1" fmla="*/ 0 h 141"/>
                <a:gd name="T2" fmla="*/ 118 w 188"/>
                <a:gd name="T3" fmla="*/ 0 h 141"/>
                <a:gd name="T4" fmla="*/ 138 w 188"/>
                <a:gd name="T5" fmla="*/ 3 h 141"/>
                <a:gd name="T6" fmla="*/ 153 w 188"/>
                <a:gd name="T7" fmla="*/ 10 h 141"/>
                <a:gd name="T8" fmla="*/ 168 w 188"/>
                <a:gd name="T9" fmla="*/ 22 h 141"/>
                <a:gd name="T10" fmla="*/ 179 w 188"/>
                <a:gd name="T11" fmla="*/ 35 h 141"/>
                <a:gd name="T12" fmla="*/ 186 w 188"/>
                <a:gd name="T13" fmla="*/ 52 h 141"/>
                <a:gd name="T14" fmla="*/ 188 w 188"/>
                <a:gd name="T15" fmla="*/ 70 h 141"/>
                <a:gd name="T16" fmla="*/ 186 w 188"/>
                <a:gd name="T17" fmla="*/ 90 h 141"/>
                <a:gd name="T18" fmla="*/ 179 w 188"/>
                <a:gd name="T19" fmla="*/ 105 h 141"/>
                <a:gd name="T20" fmla="*/ 168 w 188"/>
                <a:gd name="T21" fmla="*/ 120 h 141"/>
                <a:gd name="T22" fmla="*/ 153 w 188"/>
                <a:gd name="T23" fmla="*/ 131 h 141"/>
                <a:gd name="T24" fmla="*/ 138 w 188"/>
                <a:gd name="T25" fmla="*/ 137 h 141"/>
                <a:gd name="T26" fmla="*/ 118 w 188"/>
                <a:gd name="T27" fmla="*/ 141 h 141"/>
                <a:gd name="T28" fmla="*/ 70 w 188"/>
                <a:gd name="T29" fmla="*/ 141 h 141"/>
                <a:gd name="T30" fmla="*/ 52 w 188"/>
                <a:gd name="T31" fmla="*/ 137 h 141"/>
                <a:gd name="T32" fmla="*/ 35 w 188"/>
                <a:gd name="T33" fmla="*/ 131 h 141"/>
                <a:gd name="T34" fmla="*/ 21 w 188"/>
                <a:gd name="T35" fmla="*/ 120 h 141"/>
                <a:gd name="T36" fmla="*/ 9 w 188"/>
                <a:gd name="T37" fmla="*/ 105 h 141"/>
                <a:gd name="T38" fmla="*/ 3 w 188"/>
                <a:gd name="T39" fmla="*/ 90 h 141"/>
                <a:gd name="T40" fmla="*/ 0 w 188"/>
                <a:gd name="T41" fmla="*/ 70 h 141"/>
                <a:gd name="T42" fmla="*/ 3 w 188"/>
                <a:gd name="T43" fmla="*/ 52 h 141"/>
                <a:gd name="T44" fmla="*/ 9 w 188"/>
                <a:gd name="T45" fmla="*/ 35 h 141"/>
                <a:gd name="T46" fmla="*/ 21 w 188"/>
                <a:gd name="T47" fmla="*/ 22 h 141"/>
                <a:gd name="T48" fmla="*/ 35 w 188"/>
                <a:gd name="T49" fmla="*/ 10 h 141"/>
                <a:gd name="T50" fmla="*/ 52 w 188"/>
                <a:gd name="T51" fmla="*/ 3 h 141"/>
                <a:gd name="T52" fmla="*/ 70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70" y="0"/>
                  </a:moveTo>
                  <a:lnTo>
                    <a:pt x="118" y="0"/>
                  </a:lnTo>
                  <a:lnTo>
                    <a:pt x="138" y="3"/>
                  </a:lnTo>
                  <a:lnTo>
                    <a:pt x="153" y="10"/>
                  </a:lnTo>
                  <a:lnTo>
                    <a:pt x="168" y="22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90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3" y="131"/>
                  </a:lnTo>
                  <a:lnTo>
                    <a:pt x="138" y="137"/>
                  </a:lnTo>
                  <a:lnTo>
                    <a:pt x="118" y="141"/>
                  </a:lnTo>
                  <a:lnTo>
                    <a:pt x="70" y="141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0" name="Freeform 513"/>
            <p:cNvSpPr>
              <a:spLocks/>
            </p:cNvSpPr>
            <p:nvPr/>
          </p:nvSpPr>
          <p:spPr bwMode="auto">
            <a:xfrm>
              <a:off x="9459913" y="5289550"/>
              <a:ext cx="30163" cy="22225"/>
            </a:xfrm>
            <a:custGeom>
              <a:avLst/>
              <a:gdLst>
                <a:gd name="T0" fmla="*/ 70 w 188"/>
                <a:gd name="T1" fmla="*/ 0 h 141"/>
                <a:gd name="T2" fmla="*/ 118 w 188"/>
                <a:gd name="T3" fmla="*/ 0 h 141"/>
                <a:gd name="T4" fmla="*/ 136 w 188"/>
                <a:gd name="T5" fmla="*/ 3 h 141"/>
                <a:gd name="T6" fmla="*/ 153 w 188"/>
                <a:gd name="T7" fmla="*/ 10 h 141"/>
                <a:gd name="T8" fmla="*/ 167 w 188"/>
                <a:gd name="T9" fmla="*/ 22 h 141"/>
                <a:gd name="T10" fmla="*/ 179 w 188"/>
                <a:gd name="T11" fmla="*/ 35 h 141"/>
                <a:gd name="T12" fmla="*/ 185 w 188"/>
                <a:gd name="T13" fmla="*/ 52 h 141"/>
                <a:gd name="T14" fmla="*/ 188 w 188"/>
                <a:gd name="T15" fmla="*/ 70 h 141"/>
                <a:gd name="T16" fmla="*/ 185 w 188"/>
                <a:gd name="T17" fmla="*/ 90 h 141"/>
                <a:gd name="T18" fmla="*/ 179 w 188"/>
                <a:gd name="T19" fmla="*/ 105 h 141"/>
                <a:gd name="T20" fmla="*/ 167 w 188"/>
                <a:gd name="T21" fmla="*/ 120 h 141"/>
                <a:gd name="T22" fmla="*/ 153 w 188"/>
                <a:gd name="T23" fmla="*/ 131 h 141"/>
                <a:gd name="T24" fmla="*/ 136 w 188"/>
                <a:gd name="T25" fmla="*/ 137 h 141"/>
                <a:gd name="T26" fmla="*/ 118 w 188"/>
                <a:gd name="T27" fmla="*/ 141 h 141"/>
                <a:gd name="T28" fmla="*/ 70 w 188"/>
                <a:gd name="T29" fmla="*/ 141 h 141"/>
                <a:gd name="T30" fmla="*/ 50 w 188"/>
                <a:gd name="T31" fmla="*/ 137 h 141"/>
                <a:gd name="T32" fmla="*/ 35 w 188"/>
                <a:gd name="T33" fmla="*/ 131 h 141"/>
                <a:gd name="T34" fmla="*/ 20 w 188"/>
                <a:gd name="T35" fmla="*/ 120 h 141"/>
                <a:gd name="T36" fmla="*/ 9 w 188"/>
                <a:gd name="T37" fmla="*/ 105 h 141"/>
                <a:gd name="T38" fmla="*/ 2 w 188"/>
                <a:gd name="T39" fmla="*/ 90 h 141"/>
                <a:gd name="T40" fmla="*/ 0 w 188"/>
                <a:gd name="T41" fmla="*/ 70 h 141"/>
                <a:gd name="T42" fmla="*/ 2 w 188"/>
                <a:gd name="T43" fmla="*/ 52 h 141"/>
                <a:gd name="T44" fmla="*/ 9 w 188"/>
                <a:gd name="T45" fmla="*/ 35 h 141"/>
                <a:gd name="T46" fmla="*/ 20 w 188"/>
                <a:gd name="T47" fmla="*/ 22 h 141"/>
                <a:gd name="T48" fmla="*/ 35 w 188"/>
                <a:gd name="T49" fmla="*/ 10 h 141"/>
                <a:gd name="T50" fmla="*/ 50 w 188"/>
                <a:gd name="T51" fmla="*/ 3 h 141"/>
                <a:gd name="T52" fmla="*/ 70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70" y="0"/>
                  </a:moveTo>
                  <a:lnTo>
                    <a:pt x="118" y="0"/>
                  </a:lnTo>
                  <a:lnTo>
                    <a:pt x="136" y="3"/>
                  </a:lnTo>
                  <a:lnTo>
                    <a:pt x="153" y="10"/>
                  </a:lnTo>
                  <a:lnTo>
                    <a:pt x="167" y="22"/>
                  </a:lnTo>
                  <a:lnTo>
                    <a:pt x="179" y="35"/>
                  </a:lnTo>
                  <a:lnTo>
                    <a:pt x="185" y="52"/>
                  </a:lnTo>
                  <a:lnTo>
                    <a:pt x="188" y="70"/>
                  </a:lnTo>
                  <a:lnTo>
                    <a:pt x="185" y="90"/>
                  </a:lnTo>
                  <a:lnTo>
                    <a:pt x="179" y="105"/>
                  </a:lnTo>
                  <a:lnTo>
                    <a:pt x="167" y="120"/>
                  </a:lnTo>
                  <a:lnTo>
                    <a:pt x="153" y="131"/>
                  </a:lnTo>
                  <a:lnTo>
                    <a:pt x="136" y="137"/>
                  </a:lnTo>
                  <a:lnTo>
                    <a:pt x="118" y="141"/>
                  </a:lnTo>
                  <a:lnTo>
                    <a:pt x="70" y="141"/>
                  </a:lnTo>
                  <a:lnTo>
                    <a:pt x="50" y="137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0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1" name="Freeform 514"/>
            <p:cNvSpPr>
              <a:spLocks/>
            </p:cNvSpPr>
            <p:nvPr/>
          </p:nvSpPr>
          <p:spPr bwMode="auto">
            <a:xfrm>
              <a:off x="9520238" y="5289550"/>
              <a:ext cx="30163" cy="22225"/>
            </a:xfrm>
            <a:custGeom>
              <a:avLst/>
              <a:gdLst>
                <a:gd name="T0" fmla="*/ 68 w 187"/>
                <a:gd name="T1" fmla="*/ 0 h 141"/>
                <a:gd name="T2" fmla="*/ 117 w 187"/>
                <a:gd name="T3" fmla="*/ 0 h 141"/>
                <a:gd name="T4" fmla="*/ 136 w 187"/>
                <a:gd name="T5" fmla="*/ 3 h 141"/>
                <a:gd name="T6" fmla="*/ 153 w 187"/>
                <a:gd name="T7" fmla="*/ 10 h 141"/>
                <a:gd name="T8" fmla="*/ 167 w 187"/>
                <a:gd name="T9" fmla="*/ 22 h 141"/>
                <a:gd name="T10" fmla="*/ 178 w 187"/>
                <a:gd name="T11" fmla="*/ 35 h 141"/>
                <a:gd name="T12" fmla="*/ 185 w 187"/>
                <a:gd name="T13" fmla="*/ 52 h 141"/>
                <a:gd name="T14" fmla="*/ 187 w 187"/>
                <a:gd name="T15" fmla="*/ 70 h 141"/>
                <a:gd name="T16" fmla="*/ 185 w 187"/>
                <a:gd name="T17" fmla="*/ 90 h 141"/>
                <a:gd name="T18" fmla="*/ 178 w 187"/>
                <a:gd name="T19" fmla="*/ 105 h 141"/>
                <a:gd name="T20" fmla="*/ 167 w 187"/>
                <a:gd name="T21" fmla="*/ 120 h 141"/>
                <a:gd name="T22" fmla="*/ 153 w 187"/>
                <a:gd name="T23" fmla="*/ 131 h 141"/>
                <a:gd name="T24" fmla="*/ 136 w 187"/>
                <a:gd name="T25" fmla="*/ 137 h 141"/>
                <a:gd name="T26" fmla="*/ 117 w 187"/>
                <a:gd name="T27" fmla="*/ 141 h 141"/>
                <a:gd name="T28" fmla="*/ 68 w 187"/>
                <a:gd name="T29" fmla="*/ 141 h 141"/>
                <a:gd name="T30" fmla="*/ 50 w 187"/>
                <a:gd name="T31" fmla="*/ 137 h 141"/>
                <a:gd name="T32" fmla="*/ 33 w 187"/>
                <a:gd name="T33" fmla="*/ 131 h 141"/>
                <a:gd name="T34" fmla="*/ 20 w 187"/>
                <a:gd name="T35" fmla="*/ 120 h 141"/>
                <a:gd name="T36" fmla="*/ 9 w 187"/>
                <a:gd name="T37" fmla="*/ 105 h 141"/>
                <a:gd name="T38" fmla="*/ 2 w 187"/>
                <a:gd name="T39" fmla="*/ 90 h 141"/>
                <a:gd name="T40" fmla="*/ 0 w 187"/>
                <a:gd name="T41" fmla="*/ 70 h 141"/>
                <a:gd name="T42" fmla="*/ 2 w 187"/>
                <a:gd name="T43" fmla="*/ 52 h 141"/>
                <a:gd name="T44" fmla="*/ 9 w 187"/>
                <a:gd name="T45" fmla="*/ 35 h 141"/>
                <a:gd name="T46" fmla="*/ 20 w 187"/>
                <a:gd name="T47" fmla="*/ 22 h 141"/>
                <a:gd name="T48" fmla="*/ 33 w 187"/>
                <a:gd name="T49" fmla="*/ 10 h 141"/>
                <a:gd name="T50" fmla="*/ 50 w 187"/>
                <a:gd name="T51" fmla="*/ 3 h 141"/>
                <a:gd name="T52" fmla="*/ 68 w 18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1">
                  <a:moveTo>
                    <a:pt x="68" y="0"/>
                  </a:moveTo>
                  <a:lnTo>
                    <a:pt x="117" y="0"/>
                  </a:lnTo>
                  <a:lnTo>
                    <a:pt x="136" y="3"/>
                  </a:lnTo>
                  <a:lnTo>
                    <a:pt x="153" y="10"/>
                  </a:lnTo>
                  <a:lnTo>
                    <a:pt x="167" y="22"/>
                  </a:lnTo>
                  <a:lnTo>
                    <a:pt x="178" y="35"/>
                  </a:lnTo>
                  <a:lnTo>
                    <a:pt x="185" y="52"/>
                  </a:lnTo>
                  <a:lnTo>
                    <a:pt x="187" y="70"/>
                  </a:lnTo>
                  <a:lnTo>
                    <a:pt x="185" y="90"/>
                  </a:lnTo>
                  <a:lnTo>
                    <a:pt x="178" y="105"/>
                  </a:lnTo>
                  <a:lnTo>
                    <a:pt x="167" y="120"/>
                  </a:lnTo>
                  <a:lnTo>
                    <a:pt x="153" y="131"/>
                  </a:lnTo>
                  <a:lnTo>
                    <a:pt x="136" y="137"/>
                  </a:lnTo>
                  <a:lnTo>
                    <a:pt x="117" y="141"/>
                  </a:lnTo>
                  <a:lnTo>
                    <a:pt x="68" y="141"/>
                  </a:lnTo>
                  <a:lnTo>
                    <a:pt x="50" y="137"/>
                  </a:lnTo>
                  <a:lnTo>
                    <a:pt x="33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3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2" name="Freeform 515"/>
            <p:cNvSpPr>
              <a:spLocks/>
            </p:cNvSpPr>
            <p:nvPr/>
          </p:nvSpPr>
          <p:spPr bwMode="auto">
            <a:xfrm>
              <a:off x="9580563" y="5289550"/>
              <a:ext cx="30163" cy="22225"/>
            </a:xfrm>
            <a:custGeom>
              <a:avLst/>
              <a:gdLst>
                <a:gd name="T0" fmla="*/ 70 w 189"/>
                <a:gd name="T1" fmla="*/ 0 h 141"/>
                <a:gd name="T2" fmla="*/ 119 w 189"/>
                <a:gd name="T3" fmla="*/ 0 h 141"/>
                <a:gd name="T4" fmla="*/ 137 w 189"/>
                <a:gd name="T5" fmla="*/ 3 h 141"/>
                <a:gd name="T6" fmla="*/ 154 w 189"/>
                <a:gd name="T7" fmla="*/ 10 h 141"/>
                <a:gd name="T8" fmla="*/ 168 w 189"/>
                <a:gd name="T9" fmla="*/ 22 h 141"/>
                <a:gd name="T10" fmla="*/ 180 w 189"/>
                <a:gd name="T11" fmla="*/ 35 h 141"/>
                <a:gd name="T12" fmla="*/ 186 w 189"/>
                <a:gd name="T13" fmla="*/ 52 h 141"/>
                <a:gd name="T14" fmla="*/ 189 w 189"/>
                <a:gd name="T15" fmla="*/ 70 h 141"/>
                <a:gd name="T16" fmla="*/ 186 w 189"/>
                <a:gd name="T17" fmla="*/ 90 h 141"/>
                <a:gd name="T18" fmla="*/ 180 w 189"/>
                <a:gd name="T19" fmla="*/ 105 h 141"/>
                <a:gd name="T20" fmla="*/ 168 w 189"/>
                <a:gd name="T21" fmla="*/ 120 h 141"/>
                <a:gd name="T22" fmla="*/ 154 w 189"/>
                <a:gd name="T23" fmla="*/ 131 h 141"/>
                <a:gd name="T24" fmla="*/ 137 w 189"/>
                <a:gd name="T25" fmla="*/ 137 h 141"/>
                <a:gd name="T26" fmla="*/ 119 w 189"/>
                <a:gd name="T27" fmla="*/ 141 h 141"/>
                <a:gd name="T28" fmla="*/ 70 w 189"/>
                <a:gd name="T29" fmla="*/ 141 h 141"/>
                <a:gd name="T30" fmla="*/ 51 w 189"/>
                <a:gd name="T31" fmla="*/ 137 h 141"/>
                <a:gd name="T32" fmla="*/ 35 w 189"/>
                <a:gd name="T33" fmla="*/ 131 h 141"/>
                <a:gd name="T34" fmla="*/ 21 w 189"/>
                <a:gd name="T35" fmla="*/ 120 h 141"/>
                <a:gd name="T36" fmla="*/ 10 w 189"/>
                <a:gd name="T37" fmla="*/ 105 h 141"/>
                <a:gd name="T38" fmla="*/ 3 w 189"/>
                <a:gd name="T39" fmla="*/ 90 h 141"/>
                <a:gd name="T40" fmla="*/ 0 w 189"/>
                <a:gd name="T41" fmla="*/ 70 h 141"/>
                <a:gd name="T42" fmla="*/ 3 w 189"/>
                <a:gd name="T43" fmla="*/ 52 h 141"/>
                <a:gd name="T44" fmla="*/ 10 w 189"/>
                <a:gd name="T45" fmla="*/ 35 h 141"/>
                <a:gd name="T46" fmla="*/ 21 w 189"/>
                <a:gd name="T47" fmla="*/ 22 h 141"/>
                <a:gd name="T48" fmla="*/ 35 w 189"/>
                <a:gd name="T49" fmla="*/ 10 h 141"/>
                <a:gd name="T50" fmla="*/ 51 w 189"/>
                <a:gd name="T51" fmla="*/ 3 h 141"/>
                <a:gd name="T52" fmla="*/ 70 w 18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41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80" y="35"/>
                  </a:lnTo>
                  <a:lnTo>
                    <a:pt x="186" y="52"/>
                  </a:lnTo>
                  <a:lnTo>
                    <a:pt x="189" y="70"/>
                  </a:lnTo>
                  <a:lnTo>
                    <a:pt x="186" y="90"/>
                  </a:lnTo>
                  <a:lnTo>
                    <a:pt x="180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3" name="Freeform 516"/>
            <p:cNvSpPr>
              <a:spLocks/>
            </p:cNvSpPr>
            <p:nvPr/>
          </p:nvSpPr>
          <p:spPr bwMode="auto">
            <a:xfrm>
              <a:off x="9642475" y="5289550"/>
              <a:ext cx="30163" cy="22225"/>
            </a:xfrm>
            <a:custGeom>
              <a:avLst/>
              <a:gdLst>
                <a:gd name="T0" fmla="*/ 69 w 188"/>
                <a:gd name="T1" fmla="*/ 0 h 141"/>
                <a:gd name="T2" fmla="*/ 118 w 188"/>
                <a:gd name="T3" fmla="*/ 0 h 141"/>
                <a:gd name="T4" fmla="*/ 137 w 188"/>
                <a:gd name="T5" fmla="*/ 3 h 141"/>
                <a:gd name="T6" fmla="*/ 154 w 188"/>
                <a:gd name="T7" fmla="*/ 10 h 141"/>
                <a:gd name="T8" fmla="*/ 168 w 188"/>
                <a:gd name="T9" fmla="*/ 22 h 141"/>
                <a:gd name="T10" fmla="*/ 179 w 188"/>
                <a:gd name="T11" fmla="*/ 35 h 141"/>
                <a:gd name="T12" fmla="*/ 186 w 188"/>
                <a:gd name="T13" fmla="*/ 52 h 141"/>
                <a:gd name="T14" fmla="*/ 188 w 188"/>
                <a:gd name="T15" fmla="*/ 70 h 141"/>
                <a:gd name="T16" fmla="*/ 186 w 188"/>
                <a:gd name="T17" fmla="*/ 90 h 141"/>
                <a:gd name="T18" fmla="*/ 179 w 188"/>
                <a:gd name="T19" fmla="*/ 105 h 141"/>
                <a:gd name="T20" fmla="*/ 168 w 188"/>
                <a:gd name="T21" fmla="*/ 120 h 141"/>
                <a:gd name="T22" fmla="*/ 154 w 188"/>
                <a:gd name="T23" fmla="*/ 131 h 141"/>
                <a:gd name="T24" fmla="*/ 137 w 188"/>
                <a:gd name="T25" fmla="*/ 137 h 141"/>
                <a:gd name="T26" fmla="*/ 118 w 188"/>
                <a:gd name="T27" fmla="*/ 141 h 141"/>
                <a:gd name="T28" fmla="*/ 69 w 188"/>
                <a:gd name="T29" fmla="*/ 141 h 141"/>
                <a:gd name="T30" fmla="*/ 51 w 188"/>
                <a:gd name="T31" fmla="*/ 137 h 141"/>
                <a:gd name="T32" fmla="*/ 34 w 188"/>
                <a:gd name="T33" fmla="*/ 131 h 141"/>
                <a:gd name="T34" fmla="*/ 20 w 188"/>
                <a:gd name="T35" fmla="*/ 120 h 141"/>
                <a:gd name="T36" fmla="*/ 10 w 188"/>
                <a:gd name="T37" fmla="*/ 105 h 141"/>
                <a:gd name="T38" fmla="*/ 2 w 188"/>
                <a:gd name="T39" fmla="*/ 90 h 141"/>
                <a:gd name="T40" fmla="*/ 0 w 188"/>
                <a:gd name="T41" fmla="*/ 70 h 141"/>
                <a:gd name="T42" fmla="*/ 2 w 188"/>
                <a:gd name="T43" fmla="*/ 52 h 141"/>
                <a:gd name="T44" fmla="*/ 10 w 188"/>
                <a:gd name="T45" fmla="*/ 35 h 141"/>
                <a:gd name="T46" fmla="*/ 20 w 188"/>
                <a:gd name="T47" fmla="*/ 22 h 141"/>
                <a:gd name="T48" fmla="*/ 34 w 188"/>
                <a:gd name="T49" fmla="*/ 10 h 141"/>
                <a:gd name="T50" fmla="*/ 51 w 188"/>
                <a:gd name="T51" fmla="*/ 3 h 141"/>
                <a:gd name="T52" fmla="*/ 69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69" y="0"/>
                  </a:moveTo>
                  <a:lnTo>
                    <a:pt x="118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90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8" y="141"/>
                  </a:lnTo>
                  <a:lnTo>
                    <a:pt x="69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90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Freeform 517"/>
            <p:cNvSpPr>
              <a:spLocks/>
            </p:cNvSpPr>
            <p:nvPr/>
          </p:nvSpPr>
          <p:spPr bwMode="auto">
            <a:xfrm>
              <a:off x="9215438" y="5349875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9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8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8 w 188"/>
                <a:gd name="T19" fmla="*/ 105 h 139"/>
                <a:gd name="T20" fmla="*/ 168 w 188"/>
                <a:gd name="T21" fmla="*/ 118 h 139"/>
                <a:gd name="T22" fmla="*/ 154 w 188"/>
                <a:gd name="T23" fmla="*/ 129 h 139"/>
                <a:gd name="T24" fmla="*/ 137 w 188"/>
                <a:gd name="T25" fmla="*/ 137 h 139"/>
                <a:gd name="T26" fmla="*/ 119 w 188"/>
                <a:gd name="T27" fmla="*/ 139 h 139"/>
                <a:gd name="T28" fmla="*/ 70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8 h 139"/>
                <a:gd name="T36" fmla="*/ 9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8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8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5" name="Freeform 518"/>
            <p:cNvSpPr>
              <a:spLocks/>
            </p:cNvSpPr>
            <p:nvPr/>
          </p:nvSpPr>
          <p:spPr bwMode="auto">
            <a:xfrm>
              <a:off x="9277350" y="5349875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8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79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79 w 189"/>
                <a:gd name="T19" fmla="*/ 105 h 139"/>
                <a:gd name="T20" fmla="*/ 168 w 189"/>
                <a:gd name="T21" fmla="*/ 118 h 139"/>
                <a:gd name="T22" fmla="*/ 154 w 189"/>
                <a:gd name="T23" fmla="*/ 129 h 139"/>
                <a:gd name="T24" fmla="*/ 138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2 w 189"/>
                <a:gd name="T31" fmla="*/ 137 h 139"/>
                <a:gd name="T32" fmla="*/ 35 w 189"/>
                <a:gd name="T33" fmla="*/ 129 h 139"/>
                <a:gd name="T34" fmla="*/ 21 w 189"/>
                <a:gd name="T35" fmla="*/ 118 h 139"/>
                <a:gd name="T36" fmla="*/ 9 w 189"/>
                <a:gd name="T37" fmla="*/ 105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9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2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8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8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Freeform 519"/>
            <p:cNvSpPr>
              <a:spLocks/>
            </p:cNvSpPr>
            <p:nvPr/>
          </p:nvSpPr>
          <p:spPr bwMode="auto">
            <a:xfrm>
              <a:off x="9337675" y="5349875"/>
              <a:ext cx="30163" cy="22225"/>
            </a:xfrm>
            <a:custGeom>
              <a:avLst/>
              <a:gdLst>
                <a:gd name="T0" fmla="*/ 70 w 187"/>
                <a:gd name="T1" fmla="*/ 0 h 139"/>
                <a:gd name="T2" fmla="*/ 119 w 187"/>
                <a:gd name="T3" fmla="*/ 0 h 139"/>
                <a:gd name="T4" fmla="*/ 137 w 187"/>
                <a:gd name="T5" fmla="*/ 2 h 139"/>
                <a:gd name="T6" fmla="*/ 154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69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8 h 139"/>
                <a:gd name="T22" fmla="*/ 154 w 187"/>
                <a:gd name="T23" fmla="*/ 129 h 139"/>
                <a:gd name="T24" fmla="*/ 137 w 187"/>
                <a:gd name="T25" fmla="*/ 137 h 139"/>
                <a:gd name="T26" fmla="*/ 119 w 187"/>
                <a:gd name="T27" fmla="*/ 139 h 139"/>
                <a:gd name="T28" fmla="*/ 70 w 187"/>
                <a:gd name="T29" fmla="*/ 139 h 139"/>
                <a:gd name="T30" fmla="*/ 51 w 187"/>
                <a:gd name="T31" fmla="*/ 137 h 139"/>
                <a:gd name="T32" fmla="*/ 34 w 187"/>
                <a:gd name="T33" fmla="*/ 129 h 139"/>
                <a:gd name="T34" fmla="*/ 20 w 187"/>
                <a:gd name="T35" fmla="*/ 118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69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4 w 187"/>
                <a:gd name="T49" fmla="*/ 9 h 139"/>
                <a:gd name="T50" fmla="*/ 51 w 187"/>
                <a:gd name="T51" fmla="*/ 2 h 139"/>
                <a:gd name="T52" fmla="*/ 70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69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Freeform 520"/>
            <p:cNvSpPr>
              <a:spLocks/>
            </p:cNvSpPr>
            <p:nvPr/>
          </p:nvSpPr>
          <p:spPr bwMode="auto">
            <a:xfrm>
              <a:off x="9398000" y="5349875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8 w 188"/>
                <a:gd name="T3" fmla="*/ 0 h 139"/>
                <a:gd name="T4" fmla="*/ 138 w 188"/>
                <a:gd name="T5" fmla="*/ 2 h 139"/>
                <a:gd name="T6" fmla="*/ 153 w 188"/>
                <a:gd name="T7" fmla="*/ 9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9 w 188"/>
                <a:gd name="T19" fmla="*/ 105 h 139"/>
                <a:gd name="T20" fmla="*/ 168 w 188"/>
                <a:gd name="T21" fmla="*/ 118 h 139"/>
                <a:gd name="T22" fmla="*/ 153 w 188"/>
                <a:gd name="T23" fmla="*/ 129 h 139"/>
                <a:gd name="T24" fmla="*/ 138 w 188"/>
                <a:gd name="T25" fmla="*/ 137 h 139"/>
                <a:gd name="T26" fmla="*/ 118 w 188"/>
                <a:gd name="T27" fmla="*/ 139 h 139"/>
                <a:gd name="T28" fmla="*/ 70 w 188"/>
                <a:gd name="T29" fmla="*/ 139 h 139"/>
                <a:gd name="T30" fmla="*/ 52 w 188"/>
                <a:gd name="T31" fmla="*/ 137 h 139"/>
                <a:gd name="T32" fmla="*/ 35 w 188"/>
                <a:gd name="T33" fmla="*/ 129 h 139"/>
                <a:gd name="T34" fmla="*/ 21 w 188"/>
                <a:gd name="T35" fmla="*/ 118 h 139"/>
                <a:gd name="T36" fmla="*/ 9 w 188"/>
                <a:gd name="T37" fmla="*/ 105 h 139"/>
                <a:gd name="T38" fmla="*/ 3 w 188"/>
                <a:gd name="T39" fmla="*/ 88 h 139"/>
                <a:gd name="T40" fmla="*/ 0 w 188"/>
                <a:gd name="T41" fmla="*/ 69 h 139"/>
                <a:gd name="T42" fmla="*/ 3 w 188"/>
                <a:gd name="T43" fmla="*/ 51 h 139"/>
                <a:gd name="T44" fmla="*/ 9 w 188"/>
                <a:gd name="T45" fmla="*/ 34 h 139"/>
                <a:gd name="T46" fmla="*/ 21 w 188"/>
                <a:gd name="T47" fmla="*/ 20 h 139"/>
                <a:gd name="T48" fmla="*/ 35 w 188"/>
                <a:gd name="T49" fmla="*/ 9 h 139"/>
                <a:gd name="T50" fmla="*/ 52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8" y="0"/>
                  </a:lnTo>
                  <a:lnTo>
                    <a:pt x="138" y="2"/>
                  </a:lnTo>
                  <a:lnTo>
                    <a:pt x="153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3" y="129"/>
                  </a:lnTo>
                  <a:lnTo>
                    <a:pt x="138" y="137"/>
                  </a:lnTo>
                  <a:lnTo>
                    <a:pt x="118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Freeform 521"/>
            <p:cNvSpPr>
              <a:spLocks/>
            </p:cNvSpPr>
            <p:nvPr/>
          </p:nvSpPr>
          <p:spPr bwMode="auto">
            <a:xfrm>
              <a:off x="9459913" y="5349875"/>
              <a:ext cx="30163" cy="22225"/>
            </a:xfrm>
            <a:custGeom>
              <a:avLst/>
              <a:gdLst>
                <a:gd name="T0" fmla="*/ 70 w 188"/>
                <a:gd name="T1" fmla="*/ 0 h 139"/>
                <a:gd name="T2" fmla="*/ 118 w 188"/>
                <a:gd name="T3" fmla="*/ 0 h 139"/>
                <a:gd name="T4" fmla="*/ 136 w 188"/>
                <a:gd name="T5" fmla="*/ 2 h 139"/>
                <a:gd name="T6" fmla="*/ 153 w 188"/>
                <a:gd name="T7" fmla="*/ 9 h 139"/>
                <a:gd name="T8" fmla="*/ 167 w 188"/>
                <a:gd name="T9" fmla="*/ 20 h 139"/>
                <a:gd name="T10" fmla="*/ 179 w 188"/>
                <a:gd name="T11" fmla="*/ 34 h 139"/>
                <a:gd name="T12" fmla="*/ 185 w 188"/>
                <a:gd name="T13" fmla="*/ 51 h 139"/>
                <a:gd name="T14" fmla="*/ 188 w 188"/>
                <a:gd name="T15" fmla="*/ 69 h 139"/>
                <a:gd name="T16" fmla="*/ 185 w 188"/>
                <a:gd name="T17" fmla="*/ 88 h 139"/>
                <a:gd name="T18" fmla="*/ 179 w 188"/>
                <a:gd name="T19" fmla="*/ 105 h 139"/>
                <a:gd name="T20" fmla="*/ 167 w 188"/>
                <a:gd name="T21" fmla="*/ 118 h 139"/>
                <a:gd name="T22" fmla="*/ 153 w 188"/>
                <a:gd name="T23" fmla="*/ 129 h 139"/>
                <a:gd name="T24" fmla="*/ 136 w 188"/>
                <a:gd name="T25" fmla="*/ 137 h 139"/>
                <a:gd name="T26" fmla="*/ 118 w 188"/>
                <a:gd name="T27" fmla="*/ 139 h 139"/>
                <a:gd name="T28" fmla="*/ 70 w 188"/>
                <a:gd name="T29" fmla="*/ 139 h 139"/>
                <a:gd name="T30" fmla="*/ 50 w 188"/>
                <a:gd name="T31" fmla="*/ 137 h 139"/>
                <a:gd name="T32" fmla="*/ 35 w 188"/>
                <a:gd name="T33" fmla="*/ 129 h 139"/>
                <a:gd name="T34" fmla="*/ 20 w 188"/>
                <a:gd name="T35" fmla="*/ 118 h 139"/>
                <a:gd name="T36" fmla="*/ 9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9 w 188"/>
                <a:gd name="T45" fmla="*/ 34 h 139"/>
                <a:gd name="T46" fmla="*/ 20 w 188"/>
                <a:gd name="T47" fmla="*/ 20 h 139"/>
                <a:gd name="T48" fmla="*/ 35 w 188"/>
                <a:gd name="T49" fmla="*/ 9 h 139"/>
                <a:gd name="T50" fmla="*/ 50 w 188"/>
                <a:gd name="T51" fmla="*/ 2 h 139"/>
                <a:gd name="T52" fmla="*/ 70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70" y="0"/>
                  </a:moveTo>
                  <a:lnTo>
                    <a:pt x="118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9" y="34"/>
                  </a:lnTo>
                  <a:lnTo>
                    <a:pt x="185" y="51"/>
                  </a:lnTo>
                  <a:lnTo>
                    <a:pt x="188" y="69"/>
                  </a:lnTo>
                  <a:lnTo>
                    <a:pt x="185" y="88"/>
                  </a:lnTo>
                  <a:lnTo>
                    <a:pt x="179" y="105"/>
                  </a:lnTo>
                  <a:lnTo>
                    <a:pt x="167" y="118"/>
                  </a:lnTo>
                  <a:lnTo>
                    <a:pt x="153" y="129"/>
                  </a:lnTo>
                  <a:lnTo>
                    <a:pt x="136" y="137"/>
                  </a:lnTo>
                  <a:lnTo>
                    <a:pt x="118" y="139"/>
                  </a:lnTo>
                  <a:lnTo>
                    <a:pt x="70" y="139"/>
                  </a:lnTo>
                  <a:lnTo>
                    <a:pt x="50" y="137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9" name="Freeform 522"/>
            <p:cNvSpPr>
              <a:spLocks/>
            </p:cNvSpPr>
            <p:nvPr/>
          </p:nvSpPr>
          <p:spPr bwMode="auto">
            <a:xfrm>
              <a:off x="9520238" y="5349875"/>
              <a:ext cx="30163" cy="22225"/>
            </a:xfrm>
            <a:custGeom>
              <a:avLst/>
              <a:gdLst>
                <a:gd name="T0" fmla="*/ 68 w 187"/>
                <a:gd name="T1" fmla="*/ 0 h 139"/>
                <a:gd name="T2" fmla="*/ 117 w 187"/>
                <a:gd name="T3" fmla="*/ 0 h 139"/>
                <a:gd name="T4" fmla="*/ 136 w 187"/>
                <a:gd name="T5" fmla="*/ 2 h 139"/>
                <a:gd name="T6" fmla="*/ 153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69 h 139"/>
                <a:gd name="T16" fmla="*/ 185 w 187"/>
                <a:gd name="T17" fmla="*/ 88 h 139"/>
                <a:gd name="T18" fmla="*/ 178 w 187"/>
                <a:gd name="T19" fmla="*/ 105 h 139"/>
                <a:gd name="T20" fmla="*/ 167 w 187"/>
                <a:gd name="T21" fmla="*/ 118 h 139"/>
                <a:gd name="T22" fmla="*/ 153 w 187"/>
                <a:gd name="T23" fmla="*/ 129 h 139"/>
                <a:gd name="T24" fmla="*/ 136 w 187"/>
                <a:gd name="T25" fmla="*/ 137 h 139"/>
                <a:gd name="T26" fmla="*/ 117 w 187"/>
                <a:gd name="T27" fmla="*/ 139 h 139"/>
                <a:gd name="T28" fmla="*/ 68 w 187"/>
                <a:gd name="T29" fmla="*/ 139 h 139"/>
                <a:gd name="T30" fmla="*/ 50 w 187"/>
                <a:gd name="T31" fmla="*/ 137 h 139"/>
                <a:gd name="T32" fmla="*/ 33 w 187"/>
                <a:gd name="T33" fmla="*/ 129 h 139"/>
                <a:gd name="T34" fmla="*/ 20 w 187"/>
                <a:gd name="T35" fmla="*/ 118 h 139"/>
                <a:gd name="T36" fmla="*/ 9 w 187"/>
                <a:gd name="T37" fmla="*/ 105 h 139"/>
                <a:gd name="T38" fmla="*/ 2 w 187"/>
                <a:gd name="T39" fmla="*/ 88 h 139"/>
                <a:gd name="T40" fmla="*/ 0 w 187"/>
                <a:gd name="T41" fmla="*/ 69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3 w 187"/>
                <a:gd name="T49" fmla="*/ 9 h 139"/>
                <a:gd name="T50" fmla="*/ 50 w 187"/>
                <a:gd name="T51" fmla="*/ 2 h 139"/>
                <a:gd name="T52" fmla="*/ 68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68" y="0"/>
                  </a:moveTo>
                  <a:lnTo>
                    <a:pt x="117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69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18"/>
                  </a:lnTo>
                  <a:lnTo>
                    <a:pt x="153" y="129"/>
                  </a:lnTo>
                  <a:lnTo>
                    <a:pt x="136" y="137"/>
                  </a:lnTo>
                  <a:lnTo>
                    <a:pt x="117" y="139"/>
                  </a:lnTo>
                  <a:lnTo>
                    <a:pt x="68" y="139"/>
                  </a:lnTo>
                  <a:lnTo>
                    <a:pt x="50" y="137"/>
                  </a:lnTo>
                  <a:lnTo>
                    <a:pt x="33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Freeform 523"/>
            <p:cNvSpPr>
              <a:spLocks/>
            </p:cNvSpPr>
            <p:nvPr/>
          </p:nvSpPr>
          <p:spPr bwMode="auto">
            <a:xfrm>
              <a:off x="9580563" y="5349875"/>
              <a:ext cx="30163" cy="22225"/>
            </a:xfrm>
            <a:custGeom>
              <a:avLst/>
              <a:gdLst>
                <a:gd name="T0" fmla="*/ 70 w 189"/>
                <a:gd name="T1" fmla="*/ 0 h 139"/>
                <a:gd name="T2" fmla="*/ 119 w 189"/>
                <a:gd name="T3" fmla="*/ 0 h 139"/>
                <a:gd name="T4" fmla="*/ 137 w 189"/>
                <a:gd name="T5" fmla="*/ 2 h 139"/>
                <a:gd name="T6" fmla="*/ 154 w 189"/>
                <a:gd name="T7" fmla="*/ 9 h 139"/>
                <a:gd name="T8" fmla="*/ 168 w 189"/>
                <a:gd name="T9" fmla="*/ 20 h 139"/>
                <a:gd name="T10" fmla="*/ 180 w 189"/>
                <a:gd name="T11" fmla="*/ 34 h 139"/>
                <a:gd name="T12" fmla="*/ 186 w 189"/>
                <a:gd name="T13" fmla="*/ 51 h 139"/>
                <a:gd name="T14" fmla="*/ 189 w 189"/>
                <a:gd name="T15" fmla="*/ 69 h 139"/>
                <a:gd name="T16" fmla="*/ 186 w 189"/>
                <a:gd name="T17" fmla="*/ 88 h 139"/>
                <a:gd name="T18" fmla="*/ 180 w 189"/>
                <a:gd name="T19" fmla="*/ 105 h 139"/>
                <a:gd name="T20" fmla="*/ 168 w 189"/>
                <a:gd name="T21" fmla="*/ 118 h 139"/>
                <a:gd name="T22" fmla="*/ 154 w 189"/>
                <a:gd name="T23" fmla="*/ 129 h 139"/>
                <a:gd name="T24" fmla="*/ 137 w 189"/>
                <a:gd name="T25" fmla="*/ 137 h 139"/>
                <a:gd name="T26" fmla="*/ 119 w 189"/>
                <a:gd name="T27" fmla="*/ 139 h 139"/>
                <a:gd name="T28" fmla="*/ 70 w 189"/>
                <a:gd name="T29" fmla="*/ 139 h 139"/>
                <a:gd name="T30" fmla="*/ 51 w 189"/>
                <a:gd name="T31" fmla="*/ 137 h 139"/>
                <a:gd name="T32" fmla="*/ 35 w 189"/>
                <a:gd name="T33" fmla="*/ 129 h 139"/>
                <a:gd name="T34" fmla="*/ 21 w 189"/>
                <a:gd name="T35" fmla="*/ 118 h 139"/>
                <a:gd name="T36" fmla="*/ 10 w 189"/>
                <a:gd name="T37" fmla="*/ 105 h 139"/>
                <a:gd name="T38" fmla="*/ 3 w 189"/>
                <a:gd name="T39" fmla="*/ 88 h 139"/>
                <a:gd name="T40" fmla="*/ 0 w 189"/>
                <a:gd name="T41" fmla="*/ 69 h 139"/>
                <a:gd name="T42" fmla="*/ 3 w 189"/>
                <a:gd name="T43" fmla="*/ 51 h 139"/>
                <a:gd name="T44" fmla="*/ 10 w 189"/>
                <a:gd name="T45" fmla="*/ 34 h 139"/>
                <a:gd name="T46" fmla="*/ 21 w 189"/>
                <a:gd name="T47" fmla="*/ 20 h 139"/>
                <a:gd name="T48" fmla="*/ 35 w 189"/>
                <a:gd name="T49" fmla="*/ 9 h 139"/>
                <a:gd name="T50" fmla="*/ 51 w 189"/>
                <a:gd name="T51" fmla="*/ 2 h 139"/>
                <a:gd name="T52" fmla="*/ 70 w 18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9">
                  <a:moveTo>
                    <a:pt x="70" y="0"/>
                  </a:moveTo>
                  <a:lnTo>
                    <a:pt x="119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80" y="34"/>
                  </a:lnTo>
                  <a:lnTo>
                    <a:pt x="186" y="51"/>
                  </a:lnTo>
                  <a:lnTo>
                    <a:pt x="189" y="69"/>
                  </a:lnTo>
                  <a:lnTo>
                    <a:pt x="186" y="88"/>
                  </a:lnTo>
                  <a:lnTo>
                    <a:pt x="180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9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Freeform 524"/>
            <p:cNvSpPr>
              <a:spLocks/>
            </p:cNvSpPr>
            <p:nvPr/>
          </p:nvSpPr>
          <p:spPr bwMode="auto">
            <a:xfrm>
              <a:off x="9642475" y="5349875"/>
              <a:ext cx="30163" cy="22225"/>
            </a:xfrm>
            <a:custGeom>
              <a:avLst/>
              <a:gdLst>
                <a:gd name="T0" fmla="*/ 69 w 188"/>
                <a:gd name="T1" fmla="*/ 0 h 139"/>
                <a:gd name="T2" fmla="*/ 118 w 188"/>
                <a:gd name="T3" fmla="*/ 0 h 139"/>
                <a:gd name="T4" fmla="*/ 137 w 188"/>
                <a:gd name="T5" fmla="*/ 2 h 139"/>
                <a:gd name="T6" fmla="*/ 154 w 188"/>
                <a:gd name="T7" fmla="*/ 9 h 139"/>
                <a:gd name="T8" fmla="*/ 168 w 188"/>
                <a:gd name="T9" fmla="*/ 20 h 139"/>
                <a:gd name="T10" fmla="*/ 179 w 188"/>
                <a:gd name="T11" fmla="*/ 34 h 139"/>
                <a:gd name="T12" fmla="*/ 186 w 188"/>
                <a:gd name="T13" fmla="*/ 51 h 139"/>
                <a:gd name="T14" fmla="*/ 188 w 188"/>
                <a:gd name="T15" fmla="*/ 69 h 139"/>
                <a:gd name="T16" fmla="*/ 186 w 188"/>
                <a:gd name="T17" fmla="*/ 88 h 139"/>
                <a:gd name="T18" fmla="*/ 179 w 188"/>
                <a:gd name="T19" fmla="*/ 105 h 139"/>
                <a:gd name="T20" fmla="*/ 168 w 188"/>
                <a:gd name="T21" fmla="*/ 118 h 139"/>
                <a:gd name="T22" fmla="*/ 154 w 188"/>
                <a:gd name="T23" fmla="*/ 129 h 139"/>
                <a:gd name="T24" fmla="*/ 137 w 188"/>
                <a:gd name="T25" fmla="*/ 137 h 139"/>
                <a:gd name="T26" fmla="*/ 118 w 188"/>
                <a:gd name="T27" fmla="*/ 139 h 139"/>
                <a:gd name="T28" fmla="*/ 69 w 188"/>
                <a:gd name="T29" fmla="*/ 139 h 139"/>
                <a:gd name="T30" fmla="*/ 51 w 188"/>
                <a:gd name="T31" fmla="*/ 137 h 139"/>
                <a:gd name="T32" fmla="*/ 34 w 188"/>
                <a:gd name="T33" fmla="*/ 129 h 139"/>
                <a:gd name="T34" fmla="*/ 20 w 188"/>
                <a:gd name="T35" fmla="*/ 118 h 139"/>
                <a:gd name="T36" fmla="*/ 10 w 188"/>
                <a:gd name="T37" fmla="*/ 105 h 139"/>
                <a:gd name="T38" fmla="*/ 2 w 188"/>
                <a:gd name="T39" fmla="*/ 88 h 139"/>
                <a:gd name="T40" fmla="*/ 0 w 188"/>
                <a:gd name="T41" fmla="*/ 69 h 139"/>
                <a:gd name="T42" fmla="*/ 2 w 188"/>
                <a:gd name="T43" fmla="*/ 51 h 139"/>
                <a:gd name="T44" fmla="*/ 10 w 188"/>
                <a:gd name="T45" fmla="*/ 34 h 139"/>
                <a:gd name="T46" fmla="*/ 20 w 188"/>
                <a:gd name="T47" fmla="*/ 20 h 139"/>
                <a:gd name="T48" fmla="*/ 34 w 188"/>
                <a:gd name="T49" fmla="*/ 9 h 139"/>
                <a:gd name="T50" fmla="*/ 51 w 188"/>
                <a:gd name="T51" fmla="*/ 2 h 139"/>
                <a:gd name="T52" fmla="*/ 69 w 18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39">
                  <a:moveTo>
                    <a:pt x="69" y="0"/>
                  </a:moveTo>
                  <a:lnTo>
                    <a:pt x="118" y="0"/>
                  </a:lnTo>
                  <a:lnTo>
                    <a:pt x="137" y="2"/>
                  </a:lnTo>
                  <a:lnTo>
                    <a:pt x="154" y="9"/>
                  </a:lnTo>
                  <a:lnTo>
                    <a:pt x="168" y="20"/>
                  </a:lnTo>
                  <a:lnTo>
                    <a:pt x="179" y="34"/>
                  </a:lnTo>
                  <a:lnTo>
                    <a:pt x="186" y="51"/>
                  </a:lnTo>
                  <a:lnTo>
                    <a:pt x="188" y="69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18"/>
                  </a:lnTo>
                  <a:lnTo>
                    <a:pt x="154" y="129"/>
                  </a:lnTo>
                  <a:lnTo>
                    <a:pt x="137" y="137"/>
                  </a:lnTo>
                  <a:lnTo>
                    <a:pt x="11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2" name="Freeform 525"/>
            <p:cNvSpPr>
              <a:spLocks/>
            </p:cNvSpPr>
            <p:nvPr/>
          </p:nvSpPr>
          <p:spPr bwMode="auto">
            <a:xfrm>
              <a:off x="9215438" y="5408613"/>
              <a:ext cx="30163" cy="22225"/>
            </a:xfrm>
            <a:custGeom>
              <a:avLst/>
              <a:gdLst>
                <a:gd name="T0" fmla="*/ 70 w 188"/>
                <a:gd name="T1" fmla="*/ 0 h 141"/>
                <a:gd name="T2" fmla="*/ 119 w 188"/>
                <a:gd name="T3" fmla="*/ 0 h 141"/>
                <a:gd name="T4" fmla="*/ 137 w 188"/>
                <a:gd name="T5" fmla="*/ 3 h 141"/>
                <a:gd name="T6" fmla="*/ 154 w 188"/>
                <a:gd name="T7" fmla="*/ 10 h 141"/>
                <a:gd name="T8" fmla="*/ 168 w 188"/>
                <a:gd name="T9" fmla="*/ 22 h 141"/>
                <a:gd name="T10" fmla="*/ 178 w 188"/>
                <a:gd name="T11" fmla="*/ 35 h 141"/>
                <a:gd name="T12" fmla="*/ 186 w 188"/>
                <a:gd name="T13" fmla="*/ 52 h 141"/>
                <a:gd name="T14" fmla="*/ 188 w 188"/>
                <a:gd name="T15" fmla="*/ 70 h 141"/>
                <a:gd name="T16" fmla="*/ 186 w 188"/>
                <a:gd name="T17" fmla="*/ 88 h 141"/>
                <a:gd name="T18" fmla="*/ 178 w 188"/>
                <a:gd name="T19" fmla="*/ 105 h 141"/>
                <a:gd name="T20" fmla="*/ 168 w 188"/>
                <a:gd name="T21" fmla="*/ 120 h 141"/>
                <a:gd name="T22" fmla="*/ 154 w 188"/>
                <a:gd name="T23" fmla="*/ 131 h 141"/>
                <a:gd name="T24" fmla="*/ 137 w 188"/>
                <a:gd name="T25" fmla="*/ 137 h 141"/>
                <a:gd name="T26" fmla="*/ 119 w 188"/>
                <a:gd name="T27" fmla="*/ 141 h 141"/>
                <a:gd name="T28" fmla="*/ 70 w 188"/>
                <a:gd name="T29" fmla="*/ 141 h 141"/>
                <a:gd name="T30" fmla="*/ 51 w 188"/>
                <a:gd name="T31" fmla="*/ 137 h 141"/>
                <a:gd name="T32" fmla="*/ 34 w 188"/>
                <a:gd name="T33" fmla="*/ 131 h 141"/>
                <a:gd name="T34" fmla="*/ 20 w 188"/>
                <a:gd name="T35" fmla="*/ 120 h 141"/>
                <a:gd name="T36" fmla="*/ 9 w 188"/>
                <a:gd name="T37" fmla="*/ 105 h 141"/>
                <a:gd name="T38" fmla="*/ 2 w 188"/>
                <a:gd name="T39" fmla="*/ 88 h 141"/>
                <a:gd name="T40" fmla="*/ 0 w 188"/>
                <a:gd name="T41" fmla="*/ 70 h 141"/>
                <a:gd name="T42" fmla="*/ 2 w 188"/>
                <a:gd name="T43" fmla="*/ 52 h 141"/>
                <a:gd name="T44" fmla="*/ 9 w 188"/>
                <a:gd name="T45" fmla="*/ 35 h 141"/>
                <a:gd name="T46" fmla="*/ 20 w 188"/>
                <a:gd name="T47" fmla="*/ 22 h 141"/>
                <a:gd name="T48" fmla="*/ 34 w 188"/>
                <a:gd name="T49" fmla="*/ 10 h 141"/>
                <a:gd name="T50" fmla="*/ 51 w 188"/>
                <a:gd name="T51" fmla="*/ 3 h 141"/>
                <a:gd name="T52" fmla="*/ 70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78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88"/>
                  </a:lnTo>
                  <a:lnTo>
                    <a:pt x="178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526"/>
            <p:cNvSpPr>
              <a:spLocks/>
            </p:cNvSpPr>
            <p:nvPr/>
          </p:nvSpPr>
          <p:spPr bwMode="auto">
            <a:xfrm>
              <a:off x="9277350" y="5408613"/>
              <a:ext cx="30163" cy="22225"/>
            </a:xfrm>
            <a:custGeom>
              <a:avLst/>
              <a:gdLst>
                <a:gd name="T0" fmla="*/ 70 w 189"/>
                <a:gd name="T1" fmla="*/ 0 h 141"/>
                <a:gd name="T2" fmla="*/ 119 w 189"/>
                <a:gd name="T3" fmla="*/ 0 h 141"/>
                <a:gd name="T4" fmla="*/ 138 w 189"/>
                <a:gd name="T5" fmla="*/ 3 h 141"/>
                <a:gd name="T6" fmla="*/ 154 w 189"/>
                <a:gd name="T7" fmla="*/ 10 h 141"/>
                <a:gd name="T8" fmla="*/ 168 w 189"/>
                <a:gd name="T9" fmla="*/ 22 h 141"/>
                <a:gd name="T10" fmla="*/ 179 w 189"/>
                <a:gd name="T11" fmla="*/ 35 h 141"/>
                <a:gd name="T12" fmla="*/ 186 w 189"/>
                <a:gd name="T13" fmla="*/ 52 h 141"/>
                <a:gd name="T14" fmla="*/ 189 w 189"/>
                <a:gd name="T15" fmla="*/ 70 h 141"/>
                <a:gd name="T16" fmla="*/ 186 w 189"/>
                <a:gd name="T17" fmla="*/ 88 h 141"/>
                <a:gd name="T18" fmla="*/ 179 w 189"/>
                <a:gd name="T19" fmla="*/ 105 h 141"/>
                <a:gd name="T20" fmla="*/ 168 w 189"/>
                <a:gd name="T21" fmla="*/ 120 h 141"/>
                <a:gd name="T22" fmla="*/ 154 w 189"/>
                <a:gd name="T23" fmla="*/ 131 h 141"/>
                <a:gd name="T24" fmla="*/ 138 w 189"/>
                <a:gd name="T25" fmla="*/ 137 h 141"/>
                <a:gd name="T26" fmla="*/ 119 w 189"/>
                <a:gd name="T27" fmla="*/ 141 h 141"/>
                <a:gd name="T28" fmla="*/ 70 w 189"/>
                <a:gd name="T29" fmla="*/ 141 h 141"/>
                <a:gd name="T30" fmla="*/ 52 w 189"/>
                <a:gd name="T31" fmla="*/ 137 h 141"/>
                <a:gd name="T32" fmla="*/ 35 w 189"/>
                <a:gd name="T33" fmla="*/ 131 h 141"/>
                <a:gd name="T34" fmla="*/ 21 w 189"/>
                <a:gd name="T35" fmla="*/ 120 h 141"/>
                <a:gd name="T36" fmla="*/ 9 w 189"/>
                <a:gd name="T37" fmla="*/ 105 h 141"/>
                <a:gd name="T38" fmla="*/ 3 w 189"/>
                <a:gd name="T39" fmla="*/ 88 h 141"/>
                <a:gd name="T40" fmla="*/ 0 w 189"/>
                <a:gd name="T41" fmla="*/ 70 h 141"/>
                <a:gd name="T42" fmla="*/ 3 w 189"/>
                <a:gd name="T43" fmla="*/ 52 h 141"/>
                <a:gd name="T44" fmla="*/ 9 w 189"/>
                <a:gd name="T45" fmla="*/ 35 h 141"/>
                <a:gd name="T46" fmla="*/ 21 w 189"/>
                <a:gd name="T47" fmla="*/ 22 h 141"/>
                <a:gd name="T48" fmla="*/ 35 w 189"/>
                <a:gd name="T49" fmla="*/ 10 h 141"/>
                <a:gd name="T50" fmla="*/ 52 w 189"/>
                <a:gd name="T51" fmla="*/ 3 h 141"/>
                <a:gd name="T52" fmla="*/ 70 w 18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41">
                  <a:moveTo>
                    <a:pt x="70" y="0"/>
                  </a:moveTo>
                  <a:lnTo>
                    <a:pt x="119" y="0"/>
                  </a:lnTo>
                  <a:lnTo>
                    <a:pt x="138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9" y="70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8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527"/>
            <p:cNvSpPr>
              <a:spLocks/>
            </p:cNvSpPr>
            <p:nvPr/>
          </p:nvSpPr>
          <p:spPr bwMode="auto">
            <a:xfrm>
              <a:off x="9337675" y="5408613"/>
              <a:ext cx="30163" cy="22225"/>
            </a:xfrm>
            <a:custGeom>
              <a:avLst/>
              <a:gdLst>
                <a:gd name="T0" fmla="*/ 70 w 187"/>
                <a:gd name="T1" fmla="*/ 0 h 141"/>
                <a:gd name="T2" fmla="*/ 119 w 187"/>
                <a:gd name="T3" fmla="*/ 0 h 141"/>
                <a:gd name="T4" fmla="*/ 137 w 187"/>
                <a:gd name="T5" fmla="*/ 3 h 141"/>
                <a:gd name="T6" fmla="*/ 154 w 187"/>
                <a:gd name="T7" fmla="*/ 10 h 141"/>
                <a:gd name="T8" fmla="*/ 167 w 187"/>
                <a:gd name="T9" fmla="*/ 22 h 141"/>
                <a:gd name="T10" fmla="*/ 178 w 187"/>
                <a:gd name="T11" fmla="*/ 35 h 141"/>
                <a:gd name="T12" fmla="*/ 185 w 187"/>
                <a:gd name="T13" fmla="*/ 52 h 141"/>
                <a:gd name="T14" fmla="*/ 187 w 187"/>
                <a:gd name="T15" fmla="*/ 70 h 141"/>
                <a:gd name="T16" fmla="*/ 185 w 187"/>
                <a:gd name="T17" fmla="*/ 88 h 141"/>
                <a:gd name="T18" fmla="*/ 178 w 187"/>
                <a:gd name="T19" fmla="*/ 105 h 141"/>
                <a:gd name="T20" fmla="*/ 167 w 187"/>
                <a:gd name="T21" fmla="*/ 120 h 141"/>
                <a:gd name="T22" fmla="*/ 154 w 187"/>
                <a:gd name="T23" fmla="*/ 131 h 141"/>
                <a:gd name="T24" fmla="*/ 137 w 187"/>
                <a:gd name="T25" fmla="*/ 137 h 141"/>
                <a:gd name="T26" fmla="*/ 119 w 187"/>
                <a:gd name="T27" fmla="*/ 141 h 141"/>
                <a:gd name="T28" fmla="*/ 70 w 187"/>
                <a:gd name="T29" fmla="*/ 141 h 141"/>
                <a:gd name="T30" fmla="*/ 51 w 187"/>
                <a:gd name="T31" fmla="*/ 137 h 141"/>
                <a:gd name="T32" fmla="*/ 34 w 187"/>
                <a:gd name="T33" fmla="*/ 131 h 141"/>
                <a:gd name="T34" fmla="*/ 20 w 187"/>
                <a:gd name="T35" fmla="*/ 120 h 141"/>
                <a:gd name="T36" fmla="*/ 9 w 187"/>
                <a:gd name="T37" fmla="*/ 105 h 141"/>
                <a:gd name="T38" fmla="*/ 2 w 187"/>
                <a:gd name="T39" fmla="*/ 88 h 141"/>
                <a:gd name="T40" fmla="*/ 0 w 187"/>
                <a:gd name="T41" fmla="*/ 70 h 141"/>
                <a:gd name="T42" fmla="*/ 2 w 187"/>
                <a:gd name="T43" fmla="*/ 52 h 141"/>
                <a:gd name="T44" fmla="*/ 9 w 187"/>
                <a:gd name="T45" fmla="*/ 35 h 141"/>
                <a:gd name="T46" fmla="*/ 20 w 187"/>
                <a:gd name="T47" fmla="*/ 22 h 141"/>
                <a:gd name="T48" fmla="*/ 34 w 187"/>
                <a:gd name="T49" fmla="*/ 10 h 141"/>
                <a:gd name="T50" fmla="*/ 51 w 187"/>
                <a:gd name="T51" fmla="*/ 3 h 141"/>
                <a:gd name="T52" fmla="*/ 70 w 18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1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7" y="22"/>
                  </a:lnTo>
                  <a:lnTo>
                    <a:pt x="178" y="35"/>
                  </a:lnTo>
                  <a:lnTo>
                    <a:pt x="185" y="52"/>
                  </a:lnTo>
                  <a:lnTo>
                    <a:pt x="187" y="70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528"/>
            <p:cNvSpPr>
              <a:spLocks/>
            </p:cNvSpPr>
            <p:nvPr/>
          </p:nvSpPr>
          <p:spPr bwMode="auto">
            <a:xfrm>
              <a:off x="9398000" y="5408613"/>
              <a:ext cx="30163" cy="22225"/>
            </a:xfrm>
            <a:custGeom>
              <a:avLst/>
              <a:gdLst>
                <a:gd name="T0" fmla="*/ 70 w 188"/>
                <a:gd name="T1" fmla="*/ 0 h 141"/>
                <a:gd name="T2" fmla="*/ 118 w 188"/>
                <a:gd name="T3" fmla="*/ 0 h 141"/>
                <a:gd name="T4" fmla="*/ 138 w 188"/>
                <a:gd name="T5" fmla="*/ 3 h 141"/>
                <a:gd name="T6" fmla="*/ 153 w 188"/>
                <a:gd name="T7" fmla="*/ 10 h 141"/>
                <a:gd name="T8" fmla="*/ 168 w 188"/>
                <a:gd name="T9" fmla="*/ 22 h 141"/>
                <a:gd name="T10" fmla="*/ 179 w 188"/>
                <a:gd name="T11" fmla="*/ 35 h 141"/>
                <a:gd name="T12" fmla="*/ 186 w 188"/>
                <a:gd name="T13" fmla="*/ 52 h 141"/>
                <a:gd name="T14" fmla="*/ 188 w 188"/>
                <a:gd name="T15" fmla="*/ 70 h 141"/>
                <a:gd name="T16" fmla="*/ 186 w 188"/>
                <a:gd name="T17" fmla="*/ 88 h 141"/>
                <a:gd name="T18" fmla="*/ 179 w 188"/>
                <a:gd name="T19" fmla="*/ 105 h 141"/>
                <a:gd name="T20" fmla="*/ 168 w 188"/>
                <a:gd name="T21" fmla="*/ 120 h 141"/>
                <a:gd name="T22" fmla="*/ 153 w 188"/>
                <a:gd name="T23" fmla="*/ 131 h 141"/>
                <a:gd name="T24" fmla="*/ 138 w 188"/>
                <a:gd name="T25" fmla="*/ 137 h 141"/>
                <a:gd name="T26" fmla="*/ 118 w 188"/>
                <a:gd name="T27" fmla="*/ 141 h 141"/>
                <a:gd name="T28" fmla="*/ 70 w 188"/>
                <a:gd name="T29" fmla="*/ 141 h 141"/>
                <a:gd name="T30" fmla="*/ 52 w 188"/>
                <a:gd name="T31" fmla="*/ 137 h 141"/>
                <a:gd name="T32" fmla="*/ 35 w 188"/>
                <a:gd name="T33" fmla="*/ 131 h 141"/>
                <a:gd name="T34" fmla="*/ 21 w 188"/>
                <a:gd name="T35" fmla="*/ 120 h 141"/>
                <a:gd name="T36" fmla="*/ 9 w 188"/>
                <a:gd name="T37" fmla="*/ 105 h 141"/>
                <a:gd name="T38" fmla="*/ 3 w 188"/>
                <a:gd name="T39" fmla="*/ 88 h 141"/>
                <a:gd name="T40" fmla="*/ 0 w 188"/>
                <a:gd name="T41" fmla="*/ 70 h 141"/>
                <a:gd name="T42" fmla="*/ 3 w 188"/>
                <a:gd name="T43" fmla="*/ 52 h 141"/>
                <a:gd name="T44" fmla="*/ 9 w 188"/>
                <a:gd name="T45" fmla="*/ 35 h 141"/>
                <a:gd name="T46" fmla="*/ 21 w 188"/>
                <a:gd name="T47" fmla="*/ 22 h 141"/>
                <a:gd name="T48" fmla="*/ 35 w 188"/>
                <a:gd name="T49" fmla="*/ 10 h 141"/>
                <a:gd name="T50" fmla="*/ 52 w 188"/>
                <a:gd name="T51" fmla="*/ 3 h 141"/>
                <a:gd name="T52" fmla="*/ 70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70" y="0"/>
                  </a:moveTo>
                  <a:lnTo>
                    <a:pt x="118" y="0"/>
                  </a:lnTo>
                  <a:lnTo>
                    <a:pt x="138" y="3"/>
                  </a:lnTo>
                  <a:lnTo>
                    <a:pt x="153" y="10"/>
                  </a:lnTo>
                  <a:lnTo>
                    <a:pt x="168" y="22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3" y="131"/>
                  </a:lnTo>
                  <a:lnTo>
                    <a:pt x="138" y="137"/>
                  </a:lnTo>
                  <a:lnTo>
                    <a:pt x="118" y="141"/>
                  </a:lnTo>
                  <a:lnTo>
                    <a:pt x="70" y="141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529"/>
            <p:cNvSpPr>
              <a:spLocks/>
            </p:cNvSpPr>
            <p:nvPr/>
          </p:nvSpPr>
          <p:spPr bwMode="auto">
            <a:xfrm>
              <a:off x="9459913" y="5408613"/>
              <a:ext cx="30163" cy="22225"/>
            </a:xfrm>
            <a:custGeom>
              <a:avLst/>
              <a:gdLst>
                <a:gd name="T0" fmla="*/ 70 w 188"/>
                <a:gd name="T1" fmla="*/ 0 h 141"/>
                <a:gd name="T2" fmla="*/ 118 w 188"/>
                <a:gd name="T3" fmla="*/ 0 h 141"/>
                <a:gd name="T4" fmla="*/ 136 w 188"/>
                <a:gd name="T5" fmla="*/ 3 h 141"/>
                <a:gd name="T6" fmla="*/ 153 w 188"/>
                <a:gd name="T7" fmla="*/ 10 h 141"/>
                <a:gd name="T8" fmla="*/ 167 w 188"/>
                <a:gd name="T9" fmla="*/ 22 h 141"/>
                <a:gd name="T10" fmla="*/ 179 w 188"/>
                <a:gd name="T11" fmla="*/ 35 h 141"/>
                <a:gd name="T12" fmla="*/ 185 w 188"/>
                <a:gd name="T13" fmla="*/ 52 h 141"/>
                <a:gd name="T14" fmla="*/ 188 w 188"/>
                <a:gd name="T15" fmla="*/ 70 h 141"/>
                <a:gd name="T16" fmla="*/ 185 w 188"/>
                <a:gd name="T17" fmla="*/ 88 h 141"/>
                <a:gd name="T18" fmla="*/ 179 w 188"/>
                <a:gd name="T19" fmla="*/ 105 h 141"/>
                <a:gd name="T20" fmla="*/ 167 w 188"/>
                <a:gd name="T21" fmla="*/ 120 h 141"/>
                <a:gd name="T22" fmla="*/ 153 w 188"/>
                <a:gd name="T23" fmla="*/ 131 h 141"/>
                <a:gd name="T24" fmla="*/ 136 w 188"/>
                <a:gd name="T25" fmla="*/ 137 h 141"/>
                <a:gd name="T26" fmla="*/ 118 w 188"/>
                <a:gd name="T27" fmla="*/ 141 h 141"/>
                <a:gd name="T28" fmla="*/ 70 w 188"/>
                <a:gd name="T29" fmla="*/ 141 h 141"/>
                <a:gd name="T30" fmla="*/ 50 w 188"/>
                <a:gd name="T31" fmla="*/ 137 h 141"/>
                <a:gd name="T32" fmla="*/ 35 w 188"/>
                <a:gd name="T33" fmla="*/ 131 h 141"/>
                <a:gd name="T34" fmla="*/ 20 w 188"/>
                <a:gd name="T35" fmla="*/ 120 h 141"/>
                <a:gd name="T36" fmla="*/ 9 w 188"/>
                <a:gd name="T37" fmla="*/ 105 h 141"/>
                <a:gd name="T38" fmla="*/ 2 w 188"/>
                <a:gd name="T39" fmla="*/ 88 h 141"/>
                <a:gd name="T40" fmla="*/ 0 w 188"/>
                <a:gd name="T41" fmla="*/ 70 h 141"/>
                <a:gd name="T42" fmla="*/ 2 w 188"/>
                <a:gd name="T43" fmla="*/ 52 h 141"/>
                <a:gd name="T44" fmla="*/ 9 w 188"/>
                <a:gd name="T45" fmla="*/ 35 h 141"/>
                <a:gd name="T46" fmla="*/ 20 w 188"/>
                <a:gd name="T47" fmla="*/ 22 h 141"/>
                <a:gd name="T48" fmla="*/ 35 w 188"/>
                <a:gd name="T49" fmla="*/ 10 h 141"/>
                <a:gd name="T50" fmla="*/ 50 w 188"/>
                <a:gd name="T51" fmla="*/ 3 h 141"/>
                <a:gd name="T52" fmla="*/ 70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70" y="0"/>
                  </a:moveTo>
                  <a:lnTo>
                    <a:pt x="118" y="0"/>
                  </a:lnTo>
                  <a:lnTo>
                    <a:pt x="136" y="3"/>
                  </a:lnTo>
                  <a:lnTo>
                    <a:pt x="153" y="10"/>
                  </a:lnTo>
                  <a:lnTo>
                    <a:pt x="167" y="22"/>
                  </a:lnTo>
                  <a:lnTo>
                    <a:pt x="179" y="35"/>
                  </a:lnTo>
                  <a:lnTo>
                    <a:pt x="185" y="52"/>
                  </a:lnTo>
                  <a:lnTo>
                    <a:pt x="188" y="70"/>
                  </a:lnTo>
                  <a:lnTo>
                    <a:pt x="185" y="88"/>
                  </a:lnTo>
                  <a:lnTo>
                    <a:pt x="179" y="105"/>
                  </a:lnTo>
                  <a:lnTo>
                    <a:pt x="167" y="120"/>
                  </a:lnTo>
                  <a:lnTo>
                    <a:pt x="153" y="131"/>
                  </a:lnTo>
                  <a:lnTo>
                    <a:pt x="136" y="137"/>
                  </a:lnTo>
                  <a:lnTo>
                    <a:pt x="118" y="141"/>
                  </a:lnTo>
                  <a:lnTo>
                    <a:pt x="70" y="141"/>
                  </a:lnTo>
                  <a:lnTo>
                    <a:pt x="50" y="137"/>
                  </a:lnTo>
                  <a:lnTo>
                    <a:pt x="35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0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530"/>
            <p:cNvSpPr>
              <a:spLocks/>
            </p:cNvSpPr>
            <p:nvPr/>
          </p:nvSpPr>
          <p:spPr bwMode="auto">
            <a:xfrm>
              <a:off x="9520238" y="5408613"/>
              <a:ext cx="30163" cy="22225"/>
            </a:xfrm>
            <a:custGeom>
              <a:avLst/>
              <a:gdLst>
                <a:gd name="T0" fmla="*/ 68 w 187"/>
                <a:gd name="T1" fmla="*/ 0 h 141"/>
                <a:gd name="T2" fmla="*/ 117 w 187"/>
                <a:gd name="T3" fmla="*/ 0 h 141"/>
                <a:gd name="T4" fmla="*/ 136 w 187"/>
                <a:gd name="T5" fmla="*/ 3 h 141"/>
                <a:gd name="T6" fmla="*/ 153 w 187"/>
                <a:gd name="T7" fmla="*/ 10 h 141"/>
                <a:gd name="T8" fmla="*/ 167 w 187"/>
                <a:gd name="T9" fmla="*/ 22 h 141"/>
                <a:gd name="T10" fmla="*/ 178 w 187"/>
                <a:gd name="T11" fmla="*/ 35 h 141"/>
                <a:gd name="T12" fmla="*/ 185 w 187"/>
                <a:gd name="T13" fmla="*/ 52 h 141"/>
                <a:gd name="T14" fmla="*/ 187 w 187"/>
                <a:gd name="T15" fmla="*/ 70 h 141"/>
                <a:gd name="T16" fmla="*/ 185 w 187"/>
                <a:gd name="T17" fmla="*/ 88 h 141"/>
                <a:gd name="T18" fmla="*/ 178 w 187"/>
                <a:gd name="T19" fmla="*/ 105 h 141"/>
                <a:gd name="T20" fmla="*/ 167 w 187"/>
                <a:gd name="T21" fmla="*/ 120 h 141"/>
                <a:gd name="T22" fmla="*/ 153 w 187"/>
                <a:gd name="T23" fmla="*/ 131 h 141"/>
                <a:gd name="T24" fmla="*/ 136 w 187"/>
                <a:gd name="T25" fmla="*/ 137 h 141"/>
                <a:gd name="T26" fmla="*/ 117 w 187"/>
                <a:gd name="T27" fmla="*/ 141 h 141"/>
                <a:gd name="T28" fmla="*/ 68 w 187"/>
                <a:gd name="T29" fmla="*/ 141 h 141"/>
                <a:gd name="T30" fmla="*/ 50 w 187"/>
                <a:gd name="T31" fmla="*/ 137 h 141"/>
                <a:gd name="T32" fmla="*/ 33 w 187"/>
                <a:gd name="T33" fmla="*/ 131 h 141"/>
                <a:gd name="T34" fmla="*/ 20 w 187"/>
                <a:gd name="T35" fmla="*/ 120 h 141"/>
                <a:gd name="T36" fmla="*/ 9 w 187"/>
                <a:gd name="T37" fmla="*/ 105 h 141"/>
                <a:gd name="T38" fmla="*/ 2 w 187"/>
                <a:gd name="T39" fmla="*/ 88 h 141"/>
                <a:gd name="T40" fmla="*/ 0 w 187"/>
                <a:gd name="T41" fmla="*/ 70 h 141"/>
                <a:gd name="T42" fmla="*/ 2 w 187"/>
                <a:gd name="T43" fmla="*/ 52 h 141"/>
                <a:gd name="T44" fmla="*/ 9 w 187"/>
                <a:gd name="T45" fmla="*/ 35 h 141"/>
                <a:gd name="T46" fmla="*/ 20 w 187"/>
                <a:gd name="T47" fmla="*/ 22 h 141"/>
                <a:gd name="T48" fmla="*/ 33 w 187"/>
                <a:gd name="T49" fmla="*/ 10 h 141"/>
                <a:gd name="T50" fmla="*/ 50 w 187"/>
                <a:gd name="T51" fmla="*/ 3 h 141"/>
                <a:gd name="T52" fmla="*/ 68 w 18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41">
                  <a:moveTo>
                    <a:pt x="68" y="0"/>
                  </a:moveTo>
                  <a:lnTo>
                    <a:pt x="117" y="0"/>
                  </a:lnTo>
                  <a:lnTo>
                    <a:pt x="136" y="3"/>
                  </a:lnTo>
                  <a:lnTo>
                    <a:pt x="153" y="10"/>
                  </a:lnTo>
                  <a:lnTo>
                    <a:pt x="167" y="22"/>
                  </a:lnTo>
                  <a:lnTo>
                    <a:pt x="178" y="35"/>
                  </a:lnTo>
                  <a:lnTo>
                    <a:pt x="185" y="52"/>
                  </a:lnTo>
                  <a:lnTo>
                    <a:pt x="187" y="70"/>
                  </a:lnTo>
                  <a:lnTo>
                    <a:pt x="185" y="88"/>
                  </a:lnTo>
                  <a:lnTo>
                    <a:pt x="178" y="105"/>
                  </a:lnTo>
                  <a:lnTo>
                    <a:pt x="167" y="120"/>
                  </a:lnTo>
                  <a:lnTo>
                    <a:pt x="153" y="131"/>
                  </a:lnTo>
                  <a:lnTo>
                    <a:pt x="136" y="137"/>
                  </a:lnTo>
                  <a:lnTo>
                    <a:pt x="117" y="141"/>
                  </a:lnTo>
                  <a:lnTo>
                    <a:pt x="68" y="141"/>
                  </a:lnTo>
                  <a:lnTo>
                    <a:pt x="50" y="137"/>
                  </a:lnTo>
                  <a:lnTo>
                    <a:pt x="33" y="131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3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531"/>
            <p:cNvSpPr>
              <a:spLocks/>
            </p:cNvSpPr>
            <p:nvPr/>
          </p:nvSpPr>
          <p:spPr bwMode="auto">
            <a:xfrm>
              <a:off x="9580563" y="5408613"/>
              <a:ext cx="30163" cy="22225"/>
            </a:xfrm>
            <a:custGeom>
              <a:avLst/>
              <a:gdLst>
                <a:gd name="T0" fmla="*/ 70 w 189"/>
                <a:gd name="T1" fmla="*/ 0 h 141"/>
                <a:gd name="T2" fmla="*/ 119 w 189"/>
                <a:gd name="T3" fmla="*/ 0 h 141"/>
                <a:gd name="T4" fmla="*/ 137 w 189"/>
                <a:gd name="T5" fmla="*/ 3 h 141"/>
                <a:gd name="T6" fmla="*/ 154 w 189"/>
                <a:gd name="T7" fmla="*/ 10 h 141"/>
                <a:gd name="T8" fmla="*/ 168 w 189"/>
                <a:gd name="T9" fmla="*/ 22 h 141"/>
                <a:gd name="T10" fmla="*/ 180 w 189"/>
                <a:gd name="T11" fmla="*/ 35 h 141"/>
                <a:gd name="T12" fmla="*/ 186 w 189"/>
                <a:gd name="T13" fmla="*/ 52 h 141"/>
                <a:gd name="T14" fmla="*/ 189 w 189"/>
                <a:gd name="T15" fmla="*/ 70 h 141"/>
                <a:gd name="T16" fmla="*/ 186 w 189"/>
                <a:gd name="T17" fmla="*/ 88 h 141"/>
                <a:gd name="T18" fmla="*/ 180 w 189"/>
                <a:gd name="T19" fmla="*/ 105 h 141"/>
                <a:gd name="T20" fmla="*/ 168 w 189"/>
                <a:gd name="T21" fmla="*/ 120 h 141"/>
                <a:gd name="T22" fmla="*/ 154 w 189"/>
                <a:gd name="T23" fmla="*/ 131 h 141"/>
                <a:gd name="T24" fmla="*/ 137 w 189"/>
                <a:gd name="T25" fmla="*/ 137 h 141"/>
                <a:gd name="T26" fmla="*/ 119 w 189"/>
                <a:gd name="T27" fmla="*/ 141 h 141"/>
                <a:gd name="T28" fmla="*/ 70 w 189"/>
                <a:gd name="T29" fmla="*/ 141 h 141"/>
                <a:gd name="T30" fmla="*/ 51 w 189"/>
                <a:gd name="T31" fmla="*/ 137 h 141"/>
                <a:gd name="T32" fmla="*/ 35 w 189"/>
                <a:gd name="T33" fmla="*/ 131 h 141"/>
                <a:gd name="T34" fmla="*/ 21 w 189"/>
                <a:gd name="T35" fmla="*/ 120 h 141"/>
                <a:gd name="T36" fmla="*/ 10 w 189"/>
                <a:gd name="T37" fmla="*/ 105 h 141"/>
                <a:gd name="T38" fmla="*/ 3 w 189"/>
                <a:gd name="T39" fmla="*/ 88 h 141"/>
                <a:gd name="T40" fmla="*/ 0 w 189"/>
                <a:gd name="T41" fmla="*/ 70 h 141"/>
                <a:gd name="T42" fmla="*/ 3 w 189"/>
                <a:gd name="T43" fmla="*/ 52 h 141"/>
                <a:gd name="T44" fmla="*/ 10 w 189"/>
                <a:gd name="T45" fmla="*/ 35 h 141"/>
                <a:gd name="T46" fmla="*/ 21 w 189"/>
                <a:gd name="T47" fmla="*/ 22 h 141"/>
                <a:gd name="T48" fmla="*/ 35 w 189"/>
                <a:gd name="T49" fmla="*/ 10 h 141"/>
                <a:gd name="T50" fmla="*/ 51 w 189"/>
                <a:gd name="T51" fmla="*/ 3 h 141"/>
                <a:gd name="T52" fmla="*/ 70 w 18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41">
                  <a:moveTo>
                    <a:pt x="70" y="0"/>
                  </a:moveTo>
                  <a:lnTo>
                    <a:pt x="119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80" y="35"/>
                  </a:lnTo>
                  <a:lnTo>
                    <a:pt x="186" y="52"/>
                  </a:lnTo>
                  <a:lnTo>
                    <a:pt x="189" y="70"/>
                  </a:lnTo>
                  <a:lnTo>
                    <a:pt x="186" y="88"/>
                  </a:lnTo>
                  <a:lnTo>
                    <a:pt x="180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9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532"/>
            <p:cNvSpPr>
              <a:spLocks/>
            </p:cNvSpPr>
            <p:nvPr/>
          </p:nvSpPr>
          <p:spPr bwMode="auto">
            <a:xfrm>
              <a:off x="9642475" y="5408613"/>
              <a:ext cx="30163" cy="22225"/>
            </a:xfrm>
            <a:custGeom>
              <a:avLst/>
              <a:gdLst>
                <a:gd name="T0" fmla="*/ 69 w 188"/>
                <a:gd name="T1" fmla="*/ 0 h 141"/>
                <a:gd name="T2" fmla="*/ 118 w 188"/>
                <a:gd name="T3" fmla="*/ 0 h 141"/>
                <a:gd name="T4" fmla="*/ 137 w 188"/>
                <a:gd name="T5" fmla="*/ 3 h 141"/>
                <a:gd name="T6" fmla="*/ 154 w 188"/>
                <a:gd name="T7" fmla="*/ 10 h 141"/>
                <a:gd name="T8" fmla="*/ 168 w 188"/>
                <a:gd name="T9" fmla="*/ 22 h 141"/>
                <a:gd name="T10" fmla="*/ 179 w 188"/>
                <a:gd name="T11" fmla="*/ 35 h 141"/>
                <a:gd name="T12" fmla="*/ 186 w 188"/>
                <a:gd name="T13" fmla="*/ 52 h 141"/>
                <a:gd name="T14" fmla="*/ 188 w 188"/>
                <a:gd name="T15" fmla="*/ 70 h 141"/>
                <a:gd name="T16" fmla="*/ 186 w 188"/>
                <a:gd name="T17" fmla="*/ 88 h 141"/>
                <a:gd name="T18" fmla="*/ 179 w 188"/>
                <a:gd name="T19" fmla="*/ 105 h 141"/>
                <a:gd name="T20" fmla="*/ 168 w 188"/>
                <a:gd name="T21" fmla="*/ 120 h 141"/>
                <a:gd name="T22" fmla="*/ 154 w 188"/>
                <a:gd name="T23" fmla="*/ 131 h 141"/>
                <a:gd name="T24" fmla="*/ 137 w 188"/>
                <a:gd name="T25" fmla="*/ 137 h 141"/>
                <a:gd name="T26" fmla="*/ 118 w 188"/>
                <a:gd name="T27" fmla="*/ 141 h 141"/>
                <a:gd name="T28" fmla="*/ 69 w 188"/>
                <a:gd name="T29" fmla="*/ 141 h 141"/>
                <a:gd name="T30" fmla="*/ 51 w 188"/>
                <a:gd name="T31" fmla="*/ 137 h 141"/>
                <a:gd name="T32" fmla="*/ 34 w 188"/>
                <a:gd name="T33" fmla="*/ 131 h 141"/>
                <a:gd name="T34" fmla="*/ 20 w 188"/>
                <a:gd name="T35" fmla="*/ 120 h 141"/>
                <a:gd name="T36" fmla="*/ 10 w 188"/>
                <a:gd name="T37" fmla="*/ 105 h 141"/>
                <a:gd name="T38" fmla="*/ 2 w 188"/>
                <a:gd name="T39" fmla="*/ 88 h 141"/>
                <a:gd name="T40" fmla="*/ 0 w 188"/>
                <a:gd name="T41" fmla="*/ 70 h 141"/>
                <a:gd name="T42" fmla="*/ 2 w 188"/>
                <a:gd name="T43" fmla="*/ 52 h 141"/>
                <a:gd name="T44" fmla="*/ 10 w 188"/>
                <a:gd name="T45" fmla="*/ 35 h 141"/>
                <a:gd name="T46" fmla="*/ 20 w 188"/>
                <a:gd name="T47" fmla="*/ 22 h 141"/>
                <a:gd name="T48" fmla="*/ 34 w 188"/>
                <a:gd name="T49" fmla="*/ 10 h 141"/>
                <a:gd name="T50" fmla="*/ 51 w 188"/>
                <a:gd name="T51" fmla="*/ 3 h 141"/>
                <a:gd name="T52" fmla="*/ 69 w 18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41">
                  <a:moveTo>
                    <a:pt x="69" y="0"/>
                  </a:moveTo>
                  <a:lnTo>
                    <a:pt x="118" y="0"/>
                  </a:lnTo>
                  <a:lnTo>
                    <a:pt x="137" y="3"/>
                  </a:lnTo>
                  <a:lnTo>
                    <a:pt x="154" y="10"/>
                  </a:lnTo>
                  <a:lnTo>
                    <a:pt x="168" y="22"/>
                  </a:lnTo>
                  <a:lnTo>
                    <a:pt x="179" y="35"/>
                  </a:lnTo>
                  <a:lnTo>
                    <a:pt x="186" y="52"/>
                  </a:lnTo>
                  <a:lnTo>
                    <a:pt x="188" y="70"/>
                  </a:lnTo>
                  <a:lnTo>
                    <a:pt x="186" y="88"/>
                  </a:lnTo>
                  <a:lnTo>
                    <a:pt x="179" y="105"/>
                  </a:lnTo>
                  <a:lnTo>
                    <a:pt x="168" y="120"/>
                  </a:lnTo>
                  <a:lnTo>
                    <a:pt x="154" y="131"/>
                  </a:lnTo>
                  <a:lnTo>
                    <a:pt x="137" y="137"/>
                  </a:lnTo>
                  <a:lnTo>
                    <a:pt x="118" y="141"/>
                  </a:lnTo>
                  <a:lnTo>
                    <a:pt x="69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5" name="Group 1224"/>
          <p:cNvGrpSpPr/>
          <p:nvPr/>
        </p:nvGrpSpPr>
        <p:grpSpPr>
          <a:xfrm>
            <a:off x="8228497" y="5005135"/>
            <a:ext cx="403225" cy="555625"/>
            <a:chOff x="8212138" y="5005388"/>
            <a:chExt cx="4032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4" name="Freeform 537"/>
            <p:cNvSpPr>
              <a:spLocks noEditPoints="1"/>
            </p:cNvSpPr>
            <p:nvPr/>
          </p:nvSpPr>
          <p:spPr bwMode="auto">
            <a:xfrm>
              <a:off x="8212138" y="5005388"/>
              <a:ext cx="403225" cy="555625"/>
            </a:xfrm>
            <a:custGeom>
              <a:avLst/>
              <a:gdLst>
                <a:gd name="T0" fmla="*/ 140 w 2540"/>
                <a:gd name="T1" fmla="*/ 139 h 3500"/>
                <a:gd name="T2" fmla="*/ 140 w 2540"/>
                <a:gd name="T3" fmla="*/ 3361 h 3500"/>
                <a:gd name="T4" fmla="*/ 2394 w 2540"/>
                <a:gd name="T5" fmla="*/ 3361 h 3500"/>
                <a:gd name="T6" fmla="*/ 2401 w 2540"/>
                <a:gd name="T7" fmla="*/ 139 h 3500"/>
                <a:gd name="T8" fmla="*/ 140 w 2540"/>
                <a:gd name="T9" fmla="*/ 139 h 3500"/>
                <a:gd name="T10" fmla="*/ 70 w 2540"/>
                <a:gd name="T11" fmla="*/ 0 h 3500"/>
                <a:gd name="T12" fmla="*/ 2471 w 2540"/>
                <a:gd name="T13" fmla="*/ 0 h 3500"/>
                <a:gd name="T14" fmla="*/ 2489 w 2540"/>
                <a:gd name="T15" fmla="*/ 2 h 3500"/>
                <a:gd name="T16" fmla="*/ 2505 w 2540"/>
                <a:gd name="T17" fmla="*/ 10 h 3500"/>
                <a:gd name="T18" fmla="*/ 2520 w 2540"/>
                <a:gd name="T19" fmla="*/ 20 h 3500"/>
                <a:gd name="T20" fmla="*/ 2531 w 2540"/>
                <a:gd name="T21" fmla="*/ 35 h 3500"/>
                <a:gd name="T22" fmla="*/ 2538 w 2540"/>
                <a:gd name="T23" fmla="*/ 52 h 3500"/>
                <a:gd name="T24" fmla="*/ 2540 w 2540"/>
                <a:gd name="T25" fmla="*/ 70 h 3500"/>
                <a:gd name="T26" fmla="*/ 2535 w 2540"/>
                <a:gd name="T27" fmla="*/ 3430 h 3500"/>
                <a:gd name="T28" fmla="*/ 2531 w 2540"/>
                <a:gd name="T29" fmla="*/ 3449 h 3500"/>
                <a:gd name="T30" fmla="*/ 2525 w 2540"/>
                <a:gd name="T31" fmla="*/ 3466 h 3500"/>
                <a:gd name="T32" fmla="*/ 2513 w 2540"/>
                <a:gd name="T33" fmla="*/ 3480 h 3500"/>
                <a:gd name="T34" fmla="*/ 2500 w 2540"/>
                <a:gd name="T35" fmla="*/ 3490 h 3500"/>
                <a:gd name="T36" fmla="*/ 2483 w 2540"/>
                <a:gd name="T37" fmla="*/ 3498 h 3500"/>
                <a:gd name="T38" fmla="*/ 2465 w 2540"/>
                <a:gd name="T39" fmla="*/ 3500 h 3500"/>
                <a:gd name="T40" fmla="*/ 70 w 2540"/>
                <a:gd name="T41" fmla="*/ 3500 h 3500"/>
                <a:gd name="T42" fmla="*/ 52 w 2540"/>
                <a:gd name="T43" fmla="*/ 3498 h 3500"/>
                <a:gd name="T44" fmla="*/ 35 w 2540"/>
                <a:gd name="T45" fmla="*/ 3490 h 3500"/>
                <a:gd name="T46" fmla="*/ 21 w 2540"/>
                <a:gd name="T47" fmla="*/ 3480 h 3500"/>
                <a:gd name="T48" fmla="*/ 9 w 2540"/>
                <a:gd name="T49" fmla="*/ 3465 h 3500"/>
                <a:gd name="T50" fmla="*/ 3 w 2540"/>
                <a:gd name="T51" fmla="*/ 3449 h 3500"/>
                <a:gd name="T52" fmla="*/ 0 w 2540"/>
                <a:gd name="T53" fmla="*/ 3430 h 3500"/>
                <a:gd name="T54" fmla="*/ 0 w 2540"/>
                <a:gd name="T55" fmla="*/ 70 h 3500"/>
                <a:gd name="T56" fmla="*/ 3 w 2540"/>
                <a:gd name="T57" fmla="*/ 51 h 3500"/>
                <a:gd name="T58" fmla="*/ 9 w 2540"/>
                <a:gd name="T59" fmla="*/ 35 h 3500"/>
                <a:gd name="T60" fmla="*/ 21 w 2540"/>
                <a:gd name="T61" fmla="*/ 20 h 3500"/>
                <a:gd name="T62" fmla="*/ 35 w 2540"/>
                <a:gd name="T63" fmla="*/ 10 h 3500"/>
                <a:gd name="T64" fmla="*/ 52 w 2540"/>
                <a:gd name="T65" fmla="*/ 2 h 3500"/>
                <a:gd name="T66" fmla="*/ 70 w 2540"/>
                <a:gd name="T67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40" h="3500">
                  <a:moveTo>
                    <a:pt x="140" y="139"/>
                  </a:moveTo>
                  <a:lnTo>
                    <a:pt x="140" y="3361"/>
                  </a:lnTo>
                  <a:lnTo>
                    <a:pt x="2394" y="3361"/>
                  </a:lnTo>
                  <a:lnTo>
                    <a:pt x="2401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2471" y="0"/>
                  </a:lnTo>
                  <a:lnTo>
                    <a:pt x="2489" y="2"/>
                  </a:lnTo>
                  <a:lnTo>
                    <a:pt x="2505" y="10"/>
                  </a:lnTo>
                  <a:lnTo>
                    <a:pt x="2520" y="20"/>
                  </a:lnTo>
                  <a:lnTo>
                    <a:pt x="2531" y="35"/>
                  </a:lnTo>
                  <a:lnTo>
                    <a:pt x="2538" y="52"/>
                  </a:lnTo>
                  <a:lnTo>
                    <a:pt x="2540" y="70"/>
                  </a:lnTo>
                  <a:lnTo>
                    <a:pt x="2535" y="3430"/>
                  </a:lnTo>
                  <a:lnTo>
                    <a:pt x="2531" y="3449"/>
                  </a:lnTo>
                  <a:lnTo>
                    <a:pt x="2525" y="3466"/>
                  </a:lnTo>
                  <a:lnTo>
                    <a:pt x="2513" y="3480"/>
                  </a:lnTo>
                  <a:lnTo>
                    <a:pt x="2500" y="3490"/>
                  </a:lnTo>
                  <a:lnTo>
                    <a:pt x="2483" y="3498"/>
                  </a:lnTo>
                  <a:lnTo>
                    <a:pt x="2465" y="3500"/>
                  </a:lnTo>
                  <a:lnTo>
                    <a:pt x="70" y="3500"/>
                  </a:lnTo>
                  <a:lnTo>
                    <a:pt x="52" y="3498"/>
                  </a:lnTo>
                  <a:lnTo>
                    <a:pt x="35" y="3490"/>
                  </a:lnTo>
                  <a:lnTo>
                    <a:pt x="21" y="3480"/>
                  </a:lnTo>
                  <a:lnTo>
                    <a:pt x="9" y="3465"/>
                  </a:lnTo>
                  <a:lnTo>
                    <a:pt x="3" y="3449"/>
                  </a:lnTo>
                  <a:lnTo>
                    <a:pt x="0" y="343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538"/>
            <p:cNvSpPr>
              <a:spLocks noEditPoints="1"/>
            </p:cNvSpPr>
            <p:nvPr/>
          </p:nvSpPr>
          <p:spPr bwMode="auto">
            <a:xfrm>
              <a:off x="8356601" y="5354638"/>
              <a:ext cx="222250" cy="168275"/>
            </a:xfrm>
            <a:custGeom>
              <a:avLst/>
              <a:gdLst>
                <a:gd name="T0" fmla="*/ 970 w 1401"/>
                <a:gd name="T1" fmla="*/ 600 h 1060"/>
                <a:gd name="T2" fmla="*/ 882 w 1401"/>
                <a:gd name="T3" fmla="*/ 671 h 1060"/>
                <a:gd name="T4" fmla="*/ 1060 w 1401"/>
                <a:gd name="T5" fmla="*/ 758 h 1060"/>
                <a:gd name="T6" fmla="*/ 1099 w 1401"/>
                <a:gd name="T7" fmla="*/ 720 h 1060"/>
                <a:gd name="T8" fmla="*/ 1015 w 1401"/>
                <a:gd name="T9" fmla="*/ 540 h 1060"/>
                <a:gd name="T10" fmla="*/ 285 w 1401"/>
                <a:gd name="T11" fmla="*/ 715 h 1060"/>
                <a:gd name="T12" fmla="*/ 333 w 1401"/>
                <a:gd name="T13" fmla="*/ 742 h 1060"/>
                <a:gd name="T14" fmla="*/ 354 w 1401"/>
                <a:gd name="T15" fmla="*/ 840 h 1060"/>
                <a:gd name="T16" fmla="*/ 461 w 1401"/>
                <a:gd name="T17" fmla="*/ 627 h 1060"/>
                <a:gd name="T18" fmla="*/ 390 w 1401"/>
                <a:gd name="T19" fmla="*/ 539 h 1060"/>
                <a:gd name="T20" fmla="*/ 632 w 1401"/>
                <a:gd name="T21" fmla="*/ 150 h 1060"/>
                <a:gd name="T22" fmla="*/ 546 w 1401"/>
                <a:gd name="T23" fmla="*/ 205 h 1060"/>
                <a:gd name="T24" fmla="*/ 493 w 1401"/>
                <a:gd name="T25" fmla="*/ 290 h 1060"/>
                <a:gd name="T26" fmla="*/ 485 w 1401"/>
                <a:gd name="T27" fmla="*/ 395 h 1060"/>
                <a:gd name="T28" fmla="*/ 524 w 1401"/>
                <a:gd name="T29" fmla="*/ 490 h 1060"/>
                <a:gd name="T30" fmla="*/ 600 w 1401"/>
                <a:gd name="T31" fmla="*/ 556 h 1060"/>
                <a:gd name="T32" fmla="*/ 702 w 1401"/>
                <a:gd name="T33" fmla="*/ 580 h 1060"/>
                <a:gd name="T34" fmla="*/ 803 w 1401"/>
                <a:gd name="T35" fmla="*/ 556 h 1060"/>
                <a:gd name="T36" fmla="*/ 880 w 1401"/>
                <a:gd name="T37" fmla="*/ 490 h 1060"/>
                <a:gd name="T38" fmla="*/ 920 w 1401"/>
                <a:gd name="T39" fmla="*/ 395 h 1060"/>
                <a:gd name="T40" fmla="*/ 912 w 1401"/>
                <a:gd name="T41" fmla="*/ 290 h 1060"/>
                <a:gd name="T42" fmla="*/ 859 w 1401"/>
                <a:gd name="T43" fmla="*/ 205 h 1060"/>
                <a:gd name="T44" fmla="*/ 771 w 1401"/>
                <a:gd name="T45" fmla="*/ 150 h 1060"/>
                <a:gd name="T46" fmla="*/ 702 w 1401"/>
                <a:gd name="T47" fmla="*/ 0 h 1060"/>
                <a:gd name="T48" fmla="*/ 843 w 1401"/>
                <a:gd name="T49" fmla="*/ 29 h 1060"/>
                <a:gd name="T50" fmla="*/ 957 w 1401"/>
                <a:gd name="T51" fmla="*/ 106 h 1060"/>
                <a:gd name="T52" fmla="*/ 1034 w 1401"/>
                <a:gd name="T53" fmla="*/ 220 h 1060"/>
                <a:gd name="T54" fmla="*/ 1062 w 1401"/>
                <a:gd name="T55" fmla="*/ 360 h 1060"/>
                <a:gd name="T56" fmla="*/ 1393 w 1401"/>
                <a:gd name="T57" fmla="*/ 727 h 1060"/>
                <a:gd name="T58" fmla="*/ 1398 w 1401"/>
                <a:gd name="T59" fmla="*/ 784 h 1060"/>
                <a:gd name="T60" fmla="*/ 1359 w 1401"/>
                <a:gd name="T61" fmla="*/ 825 h 1060"/>
                <a:gd name="T62" fmla="*/ 1171 w 1401"/>
                <a:gd name="T63" fmla="*/ 999 h 1060"/>
                <a:gd name="T64" fmla="*/ 1141 w 1401"/>
                <a:gd name="T65" fmla="*/ 1048 h 1060"/>
                <a:gd name="T66" fmla="*/ 1101 w 1401"/>
                <a:gd name="T67" fmla="*/ 1060 h 1060"/>
                <a:gd name="T68" fmla="*/ 1052 w 1401"/>
                <a:gd name="T69" fmla="*/ 1040 h 1060"/>
                <a:gd name="T70" fmla="*/ 672 w 1401"/>
                <a:gd name="T71" fmla="*/ 719 h 1060"/>
                <a:gd name="T72" fmla="*/ 319 w 1401"/>
                <a:gd name="T73" fmla="*/ 1058 h 1060"/>
                <a:gd name="T74" fmla="*/ 278 w 1401"/>
                <a:gd name="T75" fmla="*/ 1057 h 1060"/>
                <a:gd name="T76" fmla="*/ 237 w 1401"/>
                <a:gd name="T77" fmla="*/ 1018 h 1060"/>
                <a:gd name="T78" fmla="*/ 62 w 1401"/>
                <a:gd name="T79" fmla="*/ 830 h 1060"/>
                <a:gd name="T80" fmla="*/ 13 w 1401"/>
                <a:gd name="T81" fmla="*/ 801 h 1060"/>
                <a:gd name="T82" fmla="*/ 2 w 1401"/>
                <a:gd name="T83" fmla="*/ 745 h 1060"/>
                <a:gd name="T84" fmla="*/ 343 w 1401"/>
                <a:gd name="T85" fmla="*/ 389 h 1060"/>
                <a:gd name="T86" fmla="*/ 355 w 1401"/>
                <a:gd name="T87" fmla="*/ 264 h 1060"/>
                <a:gd name="T88" fmla="*/ 417 w 1401"/>
                <a:gd name="T89" fmla="*/ 140 h 1060"/>
                <a:gd name="T90" fmla="*/ 521 w 1401"/>
                <a:gd name="T91" fmla="*/ 50 h 1060"/>
                <a:gd name="T92" fmla="*/ 653 w 1401"/>
                <a:gd name="T93" fmla="*/ 3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01" h="1060">
                  <a:moveTo>
                    <a:pt x="1015" y="540"/>
                  </a:moveTo>
                  <a:lnTo>
                    <a:pt x="993" y="572"/>
                  </a:lnTo>
                  <a:lnTo>
                    <a:pt x="970" y="600"/>
                  </a:lnTo>
                  <a:lnTo>
                    <a:pt x="943" y="627"/>
                  </a:lnTo>
                  <a:lnTo>
                    <a:pt x="914" y="651"/>
                  </a:lnTo>
                  <a:lnTo>
                    <a:pt x="882" y="671"/>
                  </a:lnTo>
                  <a:lnTo>
                    <a:pt x="1048" y="839"/>
                  </a:lnTo>
                  <a:lnTo>
                    <a:pt x="1055" y="776"/>
                  </a:lnTo>
                  <a:lnTo>
                    <a:pt x="1060" y="758"/>
                  </a:lnTo>
                  <a:lnTo>
                    <a:pt x="1069" y="742"/>
                  </a:lnTo>
                  <a:lnTo>
                    <a:pt x="1083" y="729"/>
                  </a:lnTo>
                  <a:lnTo>
                    <a:pt x="1099" y="720"/>
                  </a:lnTo>
                  <a:lnTo>
                    <a:pt x="1117" y="715"/>
                  </a:lnTo>
                  <a:lnTo>
                    <a:pt x="1181" y="707"/>
                  </a:lnTo>
                  <a:lnTo>
                    <a:pt x="1015" y="540"/>
                  </a:lnTo>
                  <a:close/>
                  <a:moveTo>
                    <a:pt x="390" y="539"/>
                  </a:moveTo>
                  <a:lnTo>
                    <a:pt x="221" y="707"/>
                  </a:lnTo>
                  <a:lnTo>
                    <a:pt x="285" y="715"/>
                  </a:lnTo>
                  <a:lnTo>
                    <a:pt x="304" y="720"/>
                  </a:lnTo>
                  <a:lnTo>
                    <a:pt x="320" y="729"/>
                  </a:lnTo>
                  <a:lnTo>
                    <a:pt x="333" y="742"/>
                  </a:lnTo>
                  <a:lnTo>
                    <a:pt x="342" y="758"/>
                  </a:lnTo>
                  <a:lnTo>
                    <a:pt x="346" y="776"/>
                  </a:lnTo>
                  <a:lnTo>
                    <a:pt x="354" y="840"/>
                  </a:lnTo>
                  <a:lnTo>
                    <a:pt x="522" y="671"/>
                  </a:lnTo>
                  <a:lnTo>
                    <a:pt x="490" y="651"/>
                  </a:lnTo>
                  <a:lnTo>
                    <a:pt x="461" y="627"/>
                  </a:lnTo>
                  <a:lnTo>
                    <a:pt x="435" y="600"/>
                  </a:lnTo>
                  <a:lnTo>
                    <a:pt x="410" y="570"/>
                  </a:lnTo>
                  <a:lnTo>
                    <a:pt x="390" y="539"/>
                  </a:lnTo>
                  <a:close/>
                  <a:moveTo>
                    <a:pt x="702" y="140"/>
                  </a:moveTo>
                  <a:lnTo>
                    <a:pt x="666" y="142"/>
                  </a:lnTo>
                  <a:lnTo>
                    <a:pt x="632" y="150"/>
                  </a:lnTo>
                  <a:lnTo>
                    <a:pt x="600" y="164"/>
                  </a:lnTo>
                  <a:lnTo>
                    <a:pt x="572" y="182"/>
                  </a:lnTo>
                  <a:lnTo>
                    <a:pt x="546" y="205"/>
                  </a:lnTo>
                  <a:lnTo>
                    <a:pt x="524" y="230"/>
                  </a:lnTo>
                  <a:lnTo>
                    <a:pt x="506" y="259"/>
                  </a:lnTo>
                  <a:lnTo>
                    <a:pt x="493" y="290"/>
                  </a:lnTo>
                  <a:lnTo>
                    <a:pt x="485" y="324"/>
                  </a:lnTo>
                  <a:lnTo>
                    <a:pt x="481" y="360"/>
                  </a:lnTo>
                  <a:lnTo>
                    <a:pt x="485" y="395"/>
                  </a:lnTo>
                  <a:lnTo>
                    <a:pt x="493" y="429"/>
                  </a:lnTo>
                  <a:lnTo>
                    <a:pt x="506" y="461"/>
                  </a:lnTo>
                  <a:lnTo>
                    <a:pt x="524" y="490"/>
                  </a:lnTo>
                  <a:lnTo>
                    <a:pt x="546" y="515"/>
                  </a:lnTo>
                  <a:lnTo>
                    <a:pt x="572" y="538"/>
                  </a:lnTo>
                  <a:lnTo>
                    <a:pt x="600" y="556"/>
                  </a:lnTo>
                  <a:lnTo>
                    <a:pt x="632" y="569"/>
                  </a:lnTo>
                  <a:lnTo>
                    <a:pt x="666" y="578"/>
                  </a:lnTo>
                  <a:lnTo>
                    <a:pt x="702" y="580"/>
                  </a:lnTo>
                  <a:lnTo>
                    <a:pt x="737" y="578"/>
                  </a:lnTo>
                  <a:lnTo>
                    <a:pt x="771" y="569"/>
                  </a:lnTo>
                  <a:lnTo>
                    <a:pt x="803" y="556"/>
                  </a:lnTo>
                  <a:lnTo>
                    <a:pt x="832" y="538"/>
                  </a:lnTo>
                  <a:lnTo>
                    <a:pt x="859" y="515"/>
                  </a:lnTo>
                  <a:lnTo>
                    <a:pt x="880" y="490"/>
                  </a:lnTo>
                  <a:lnTo>
                    <a:pt x="898" y="461"/>
                  </a:lnTo>
                  <a:lnTo>
                    <a:pt x="912" y="429"/>
                  </a:lnTo>
                  <a:lnTo>
                    <a:pt x="920" y="395"/>
                  </a:lnTo>
                  <a:lnTo>
                    <a:pt x="923" y="360"/>
                  </a:lnTo>
                  <a:lnTo>
                    <a:pt x="920" y="324"/>
                  </a:lnTo>
                  <a:lnTo>
                    <a:pt x="912" y="290"/>
                  </a:lnTo>
                  <a:lnTo>
                    <a:pt x="898" y="259"/>
                  </a:lnTo>
                  <a:lnTo>
                    <a:pt x="880" y="230"/>
                  </a:lnTo>
                  <a:lnTo>
                    <a:pt x="859" y="205"/>
                  </a:lnTo>
                  <a:lnTo>
                    <a:pt x="832" y="182"/>
                  </a:lnTo>
                  <a:lnTo>
                    <a:pt x="803" y="164"/>
                  </a:lnTo>
                  <a:lnTo>
                    <a:pt x="771" y="150"/>
                  </a:lnTo>
                  <a:lnTo>
                    <a:pt x="737" y="142"/>
                  </a:lnTo>
                  <a:lnTo>
                    <a:pt x="702" y="140"/>
                  </a:lnTo>
                  <a:close/>
                  <a:moveTo>
                    <a:pt x="702" y="0"/>
                  </a:moveTo>
                  <a:lnTo>
                    <a:pt x="751" y="3"/>
                  </a:lnTo>
                  <a:lnTo>
                    <a:pt x="798" y="13"/>
                  </a:lnTo>
                  <a:lnTo>
                    <a:pt x="843" y="29"/>
                  </a:lnTo>
                  <a:lnTo>
                    <a:pt x="884" y="50"/>
                  </a:lnTo>
                  <a:lnTo>
                    <a:pt x="922" y="75"/>
                  </a:lnTo>
                  <a:lnTo>
                    <a:pt x="957" y="106"/>
                  </a:lnTo>
                  <a:lnTo>
                    <a:pt x="987" y="140"/>
                  </a:lnTo>
                  <a:lnTo>
                    <a:pt x="1014" y="178"/>
                  </a:lnTo>
                  <a:lnTo>
                    <a:pt x="1034" y="220"/>
                  </a:lnTo>
                  <a:lnTo>
                    <a:pt x="1050" y="264"/>
                  </a:lnTo>
                  <a:lnTo>
                    <a:pt x="1059" y="312"/>
                  </a:lnTo>
                  <a:lnTo>
                    <a:pt x="1062" y="360"/>
                  </a:lnTo>
                  <a:lnTo>
                    <a:pt x="1061" y="389"/>
                  </a:lnTo>
                  <a:lnTo>
                    <a:pt x="1381" y="712"/>
                  </a:lnTo>
                  <a:lnTo>
                    <a:pt x="1393" y="727"/>
                  </a:lnTo>
                  <a:lnTo>
                    <a:pt x="1400" y="745"/>
                  </a:lnTo>
                  <a:lnTo>
                    <a:pt x="1401" y="765"/>
                  </a:lnTo>
                  <a:lnTo>
                    <a:pt x="1398" y="784"/>
                  </a:lnTo>
                  <a:lnTo>
                    <a:pt x="1389" y="801"/>
                  </a:lnTo>
                  <a:lnTo>
                    <a:pt x="1376" y="815"/>
                  </a:lnTo>
                  <a:lnTo>
                    <a:pt x="1359" y="825"/>
                  </a:lnTo>
                  <a:lnTo>
                    <a:pt x="1340" y="829"/>
                  </a:lnTo>
                  <a:lnTo>
                    <a:pt x="1188" y="847"/>
                  </a:lnTo>
                  <a:lnTo>
                    <a:pt x="1171" y="999"/>
                  </a:lnTo>
                  <a:lnTo>
                    <a:pt x="1166" y="1018"/>
                  </a:lnTo>
                  <a:lnTo>
                    <a:pt x="1155" y="1035"/>
                  </a:lnTo>
                  <a:lnTo>
                    <a:pt x="1141" y="1048"/>
                  </a:lnTo>
                  <a:lnTo>
                    <a:pt x="1124" y="1057"/>
                  </a:lnTo>
                  <a:lnTo>
                    <a:pt x="1112" y="1059"/>
                  </a:lnTo>
                  <a:lnTo>
                    <a:pt x="1101" y="1060"/>
                  </a:lnTo>
                  <a:lnTo>
                    <a:pt x="1083" y="1058"/>
                  </a:lnTo>
                  <a:lnTo>
                    <a:pt x="1066" y="1052"/>
                  </a:lnTo>
                  <a:lnTo>
                    <a:pt x="1052" y="1040"/>
                  </a:lnTo>
                  <a:lnTo>
                    <a:pt x="732" y="719"/>
                  </a:lnTo>
                  <a:lnTo>
                    <a:pt x="702" y="720"/>
                  </a:lnTo>
                  <a:lnTo>
                    <a:pt x="672" y="719"/>
                  </a:lnTo>
                  <a:lnTo>
                    <a:pt x="351" y="1040"/>
                  </a:lnTo>
                  <a:lnTo>
                    <a:pt x="336" y="1052"/>
                  </a:lnTo>
                  <a:lnTo>
                    <a:pt x="319" y="1058"/>
                  </a:lnTo>
                  <a:lnTo>
                    <a:pt x="301" y="1060"/>
                  </a:lnTo>
                  <a:lnTo>
                    <a:pt x="289" y="1059"/>
                  </a:lnTo>
                  <a:lnTo>
                    <a:pt x="278" y="1057"/>
                  </a:lnTo>
                  <a:lnTo>
                    <a:pt x="260" y="1048"/>
                  </a:lnTo>
                  <a:lnTo>
                    <a:pt x="247" y="1035"/>
                  </a:lnTo>
                  <a:lnTo>
                    <a:pt x="237" y="1018"/>
                  </a:lnTo>
                  <a:lnTo>
                    <a:pt x="232" y="999"/>
                  </a:lnTo>
                  <a:lnTo>
                    <a:pt x="214" y="847"/>
                  </a:lnTo>
                  <a:lnTo>
                    <a:pt x="62" y="830"/>
                  </a:lnTo>
                  <a:lnTo>
                    <a:pt x="43" y="825"/>
                  </a:lnTo>
                  <a:lnTo>
                    <a:pt x="27" y="815"/>
                  </a:lnTo>
                  <a:lnTo>
                    <a:pt x="13" y="801"/>
                  </a:lnTo>
                  <a:lnTo>
                    <a:pt x="4" y="784"/>
                  </a:lnTo>
                  <a:lnTo>
                    <a:pt x="0" y="765"/>
                  </a:lnTo>
                  <a:lnTo>
                    <a:pt x="2" y="745"/>
                  </a:lnTo>
                  <a:lnTo>
                    <a:pt x="9" y="727"/>
                  </a:lnTo>
                  <a:lnTo>
                    <a:pt x="20" y="712"/>
                  </a:lnTo>
                  <a:lnTo>
                    <a:pt x="343" y="389"/>
                  </a:lnTo>
                  <a:lnTo>
                    <a:pt x="342" y="360"/>
                  </a:lnTo>
                  <a:lnTo>
                    <a:pt x="345" y="312"/>
                  </a:lnTo>
                  <a:lnTo>
                    <a:pt x="355" y="264"/>
                  </a:lnTo>
                  <a:lnTo>
                    <a:pt x="370" y="220"/>
                  </a:lnTo>
                  <a:lnTo>
                    <a:pt x="391" y="178"/>
                  </a:lnTo>
                  <a:lnTo>
                    <a:pt x="417" y="140"/>
                  </a:lnTo>
                  <a:lnTo>
                    <a:pt x="447" y="106"/>
                  </a:lnTo>
                  <a:lnTo>
                    <a:pt x="482" y="75"/>
                  </a:lnTo>
                  <a:lnTo>
                    <a:pt x="521" y="50"/>
                  </a:lnTo>
                  <a:lnTo>
                    <a:pt x="562" y="29"/>
                  </a:lnTo>
                  <a:lnTo>
                    <a:pt x="607" y="13"/>
                  </a:lnTo>
                  <a:lnTo>
                    <a:pt x="653" y="3"/>
                  </a:lnTo>
                  <a:lnTo>
                    <a:pt x="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539"/>
            <p:cNvSpPr>
              <a:spLocks/>
            </p:cNvSpPr>
            <p:nvPr/>
          </p:nvSpPr>
          <p:spPr bwMode="auto">
            <a:xfrm>
              <a:off x="8267701" y="5387976"/>
              <a:ext cx="107950" cy="20638"/>
            </a:xfrm>
            <a:custGeom>
              <a:avLst/>
              <a:gdLst>
                <a:gd name="T0" fmla="*/ 70 w 678"/>
                <a:gd name="T1" fmla="*/ 0 h 139"/>
                <a:gd name="T2" fmla="*/ 608 w 678"/>
                <a:gd name="T3" fmla="*/ 0 h 139"/>
                <a:gd name="T4" fmla="*/ 627 w 678"/>
                <a:gd name="T5" fmla="*/ 3 h 139"/>
                <a:gd name="T6" fmla="*/ 643 w 678"/>
                <a:gd name="T7" fmla="*/ 10 h 139"/>
                <a:gd name="T8" fmla="*/ 658 w 678"/>
                <a:gd name="T9" fmla="*/ 21 h 139"/>
                <a:gd name="T10" fmla="*/ 669 w 678"/>
                <a:gd name="T11" fmla="*/ 34 h 139"/>
                <a:gd name="T12" fmla="*/ 675 w 678"/>
                <a:gd name="T13" fmla="*/ 51 h 139"/>
                <a:gd name="T14" fmla="*/ 678 w 678"/>
                <a:gd name="T15" fmla="*/ 70 h 139"/>
                <a:gd name="T16" fmla="*/ 675 w 678"/>
                <a:gd name="T17" fmla="*/ 88 h 139"/>
                <a:gd name="T18" fmla="*/ 669 w 678"/>
                <a:gd name="T19" fmla="*/ 105 h 139"/>
                <a:gd name="T20" fmla="*/ 658 w 678"/>
                <a:gd name="T21" fmla="*/ 119 h 139"/>
                <a:gd name="T22" fmla="*/ 643 w 678"/>
                <a:gd name="T23" fmla="*/ 130 h 139"/>
                <a:gd name="T24" fmla="*/ 627 w 678"/>
                <a:gd name="T25" fmla="*/ 137 h 139"/>
                <a:gd name="T26" fmla="*/ 608 w 678"/>
                <a:gd name="T27" fmla="*/ 139 h 139"/>
                <a:gd name="T28" fmla="*/ 70 w 678"/>
                <a:gd name="T29" fmla="*/ 139 h 139"/>
                <a:gd name="T30" fmla="*/ 51 w 678"/>
                <a:gd name="T31" fmla="*/ 137 h 139"/>
                <a:gd name="T32" fmla="*/ 35 w 678"/>
                <a:gd name="T33" fmla="*/ 130 h 139"/>
                <a:gd name="T34" fmla="*/ 21 w 678"/>
                <a:gd name="T35" fmla="*/ 119 h 139"/>
                <a:gd name="T36" fmla="*/ 10 w 678"/>
                <a:gd name="T37" fmla="*/ 105 h 139"/>
                <a:gd name="T38" fmla="*/ 3 w 678"/>
                <a:gd name="T39" fmla="*/ 88 h 139"/>
                <a:gd name="T40" fmla="*/ 0 w 678"/>
                <a:gd name="T41" fmla="*/ 70 h 139"/>
                <a:gd name="T42" fmla="*/ 3 w 678"/>
                <a:gd name="T43" fmla="*/ 51 h 139"/>
                <a:gd name="T44" fmla="*/ 10 w 678"/>
                <a:gd name="T45" fmla="*/ 34 h 139"/>
                <a:gd name="T46" fmla="*/ 21 w 678"/>
                <a:gd name="T47" fmla="*/ 21 h 139"/>
                <a:gd name="T48" fmla="*/ 35 w 678"/>
                <a:gd name="T49" fmla="*/ 10 h 139"/>
                <a:gd name="T50" fmla="*/ 51 w 678"/>
                <a:gd name="T51" fmla="*/ 3 h 139"/>
                <a:gd name="T52" fmla="*/ 70 w 67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8" h="139">
                  <a:moveTo>
                    <a:pt x="70" y="0"/>
                  </a:moveTo>
                  <a:lnTo>
                    <a:pt x="608" y="0"/>
                  </a:lnTo>
                  <a:lnTo>
                    <a:pt x="627" y="3"/>
                  </a:lnTo>
                  <a:lnTo>
                    <a:pt x="643" y="10"/>
                  </a:lnTo>
                  <a:lnTo>
                    <a:pt x="658" y="21"/>
                  </a:lnTo>
                  <a:lnTo>
                    <a:pt x="669" y="34"/>
                  </a:lnTo>
                  <a:lnTo>
                    <a:pt x="675" y="51"/>
                  </a:lnTo>
                  <a:lnTo>
                    <a:pt x="678" y="70"/>
                  </a:lnTo>
                  <a:lnTo>
                    <a:pt x="675" y="88"/>
                  </a:lnTo>
                  <a:lnTo>
                    <a:pt x="669" y="105"/>
                  </a:lnTo>
                  <a:lnTo>
                    <a:pt x="658" y="119"/>
                  </a:lnTo>
                  <a:lnTo>
                    <a:pt x="643" y="130"/>
                  </a:lnTo>
                  <a:lnTo>
                    <a:pt x="627" y="137"/>
                  </a:lnTo>
                  <a:lnTo>
                    <a:pt x="608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540"/>
            <p:cNvSpPr>
              <a:spLocks/>
            </p:cNvSpPr>
            <p:nvPr/>
          </p:nvSpPr>
          <p:spPr bwMode="auto">
            <a:xfrm>
              <a:off x="8358188" y="5072063"/>
              <a:ext cx="111125" cy="22225"/>
            </a:xfrm>
            <a:custGeom>
              <a:avLst/>
              <a:gdLst>
                <a:gd name="T0" fmla="*/ 70 w 705"/>
                <a:gd name="T1" fmla="*/ 0 h 140"/>
                <a:gd name="T2" fmla="*/ 635 w 705"/>
                <a:gd name="T3" fmla="*/ 0 h 140"/>
                <a:gd name="T4" fmla="*/ 654 w 705"/>
                <a:gd name="T5" fmla="*/ 3 h 140"/>
                <a:gd name="T6" fmla="*/ 670 w 705"/>
                <a:gd name="T7" fmla="*/ 9 h 140"/>
                <a:gd name="T8" fmla="*/ 685 w 705"/>
                <a:gd name="T9" fmla="*/ 21 h 140"/>
                <a:gd name="T10" fmla="*/ 696 w 705"/>
                <a:gd name="T11" fmla="*/ 35 h 140"/>
                <a:gd name="T12" fmla="*/ 702 w 705"/>
                <a:gd name="T13" fmla="*/ 52 h 140"/>
                <a:gd name="T14" fmla="*/ 705 w 705"/>
                <a:gd name="T15" fmla="*/ 70 h 140"/>
                <a:gd name="T16" fmla="*/ 702 w 705"/>
                <a:gd name="T17" fmla="*/ 89 h 140"/>
                <a:gd name="T18" fmla="*/ 696 w 705"/>
                <a:gd name="T19" fmla="*/ 105 h 140"/>
                <a:gd name="T20" fmla="*/ 685 w 705"/>
                <a:gd name="T21" fmla="*/ 120 h 140"/>
                <a:gd name="T22" fmla="*/ 670 w 705"/>
                <a:gd name="T23" fmla="*/ 130 h 140"/>
                <a:gd name="T24" fmla="*/ 654 w 705"/>
                <a:gd name="T25" fmla="*/ 138 h 140"/>
                <a:gd name="T26" fmla="*/ 635 w 705"/>
                <a:gd name="T27" fmla="*/ 140 h 140"/>
                <a:gd name="T28" fmla="*/ 70 w 705"/>
                <a:gd name="T29" fmla="*/ 140 h 140"/>
                <a:gd name="T30" fmla="*/ 51 w 705"/>
                <a:gd name="T31" fmla="*/ 138 h 140"/>
                <a:gd name="T32" fmla="*/ 34 w 705"/>
                <a:gd name="T33" fmla="*/ 130 h 140"/>
                <a:gd name="T34" fmla="*/ 20 w 705"/>
                <a:gd name="T35" fmla="*/ 120 h 140"/>
                <a:gd name="T36" fmla="*/ 9 w 705"/>
                <a:gd name="T37" fmla="*/ 105 h 140"/>
                <a:gd name="T38" fmla="*/ 2 w 705"/>
                <a:gd name="T39" fmla="*/ 89 h 140"/>
                <a:gd name="T40" fmla="*/ 0 w 705"/>
                <a:gd name="T41" fmla="*/ 70 h 140"/>
                <a:gd name="T42" fmla="*/ 2 w 705"/>
                <a:gd name="T43" fmla="*/ 52 h 140"/>
                <a:gd name="T44" fmla="*/ 9 w 705"/>
                <a:gd name="T45" fmla="*/ 35 h 140"/>
                <a:gd name="T46" fmla="*/ 20 w 705"/>
                <a:gd name="T47" fmla="*/ 21 h 140"/>
                <a:gd name="T48" fmla="*/ 34 w 705"/>
                <a:gd name="T49" fmla="*/ 9 h 140"/>
                <a:gd name="T50" fmla="*/ 51 w 705"/>
                <a:gd name="T51" fmla="*/ 3 h 140"/>
                <a:gd name="T52" fmla="*/ 70 w 705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5" h="140">
                  <a:moveTo>
                    <a:pt x="70" y="0"/>
                  </a:moveTo>
                  <a:lnTo>
                    <a:pt x="635" y="0"/>
                  </a:lnTo>
                  <a:lnTo>
                    <a:pt x="654" y="3"/>
                  </a:lnTo>
                  <a:lnTo>
                    <a:pt x="670" y="9"/>
                  </a:lnTo>
                  <a:lnTo>
                    <a:pt x="685" y="21"/>
                  </a:lnTo>
                  <a:lnTo>
                    <a:pt x="696" y="35"/>
                  </a:lnTo>
                  <a:lnTo>
                    <a:pt x="702" y="52"/>
                  </a:lnTo>
                  <a:lnTo>
                    <a:pt x="705" y="70"/>
                  </a:lnTo>
                  <a:lnTo>
                    <a:pt x="702" y="89"/>
                  </a:lnTo>
                  <a:lnTo>
                    <a:pt x="696" y="105"/>
                  </a:lnTo>
                  <a:lnTo>
                    <a:pt x="685" y="120"/>
                  </a:lnTo>
                  <a:lnTo>
                    <a:pt x="670" y="130"/>
                  </a:lnTo>
                  <a:lnTo>
                    <a:pt x="654" y="138"/>
                  </a:lnTo>
                  <a:lnTo>
                    <a:pt x="635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541"/>
            <p:cNvSpPr>
              <a:spLocks/>
            </p:cNvSpPr>
            <p:nvPr/>
          </p:nvSpPr>
          <p:spPr bwMode="auto">
            <a:xfrm>
              <a:off x="8272463" y="5118101"/>
              <a:ext cx="282575" cy="22225"/>
            </a:xfrm>
            <a:custGeom>
              <a:avLst/>
              <a:gdLst>
                <a:gd name="T0" fmla="*/ 69 w 1781"/>
                <a:gd name="T1" fmla="*/ 0 h 139"/>
                <a:gd name="T2" fmla="*/ 1711 w 1781"/>
                <a:gd name="T3" fmla="*/ 0 h 139"/>
                <a:gd name="T4" fmla="*/ 1730 w 1781"/>
                <a:gd name="T5" fmla="*/ 2 h 139"/>
                <a:gd name="T6" fmla="*/ 1746 w 1781"/>
                <a:gd name="T7" fmla="*/ 8 h 139"/>
                <a:gd name="T8" fmla="*/ 1761 w 1781"/>
                <a:gd name="T9" fmla="*/ 20 h 139"/>
                <a:gd name="T10" fmla="*/ 1771 w 1781"/>
                <a:gd name="T11" fmla="*/ 34 h 139"/>
                <a:gd name="T12" fmla="*/ 1779 w 1781"/>
                <a:gd name="T13" fmla="*/ 51 h 139"/>
                <a:gd name="T14" fmla="*/ 1781 w 1781"/>
                <a:gd name="T15" fmla="*/ 69 h 139"/>
                <a:gd name="T16" fmla="*/ 1779 w 1781"/>
                <a:gd name="T17" fmla="*/ 88 h 139"/>
                <a:gd name="T18" fmla="*/ 1771 w 1781"/>
                <a:gd name="T19" fmla="*/ 104 h 139"/>
                <a:gd name="T20" fmla="*/ 1761 w 1781"/>
                <a:gd name="T21" fmla="*/ 118 h 139"/>
                <a:gd name="T22" fmla="*/ 1746 w 1781"/>
                <a:gd name="T23" fmla="*/ 129 h 139"/>
                <a:gd name="T24" fmla="*/ 1730 w 1781"/>
                <a:gd name="T25" fmla="*/ 136 h 139"/>
                <a:gd name="T26" fmla="*/ 1711 w 1781"/>
                <a:gd name="T27" fmla="*/ 139 h 139"/>
                <a:gd name="T28" fmla="*/ 69 w 1781"/>
                <a:gd name="T29" fmla="*/ 139 h 139"/>
                <a:gd name="T30" fmla="*/ 51 w 1781"/>
                <a:gd name="T31" fmla="*/ 136 h 139"/>
                <a:gd name="T32" fmla="*/ 34 w 1781"/>
                <a:gd name="T33" fmla="*/ 129 h 139"/>
                <a:gd name="T34" fmla="*/ 20 w 1781"/>
                <a:gd name="T35" fmla="*/ 118 h 139"/>
                <a:gd name="T36" fmla="*/ 10 w 1781"/>
                <a:gd name="T37" fmla="*/ 104 h 139"/>
                <a:gd name="T38" fmla="*/ 2 w 1781"/>
                <a:gd name="T39" fmla="*/ 88 h 139"/>
                <a:gd name="T40" fmla="*/ 0 w 1781"/>
                <a:gd name="T41" fmla="*/ 69 h 139"/>
                <a:gd name="T42" fmla="*/ 2 w 1781"/>
                <a:gd name="T43" fmla="*/ 51 h 139"/>
                <a:gd name="T44" fmla="*/ 10 w 1781"/>
                <a:gd name="T45" fmla="*/ 34 h 139"/>
                <a:gd name="T46" fmla="*/ 20 w 1781"/>
                <a:gd name="T47" fmla="*/ 20 h 139"/>
                <a:gd name="T48" fmla="*/ 34 w 1781"/>
                <a:gd name="T49" fmla="*/ 8 h 139"/>
                <a:gd name="T50" fmla="*/ 51 w 1781"/>
                <a:gd name="T51" fmla="*/ 2 h 139"/>
                <a:gd name="T52" fmla="*/ 69 w 178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1" h="139">
                  <a:moveTo>
                    <a:pt x="69" y="0"/>
                  </a:moveTo>
                  <a:lnTo>
                    <a:pt x="1711" y="0"/>
                  </a:lnTo>
                  <a:lnTo>
                    <a:pt x="1730" y="2"/>
                  </a:lnTo>
                  <a:lnTo>
                    <a:pt x="1746" y="8"/>
                  </a:lnTo>
                  <a:lnTo>
                    <a:pt x="1761" y="20"/>
                  </a:lnTo>
                  <a:lnTo>
                    <a:pt x="1771" y="34"/>
                  </a:lnTo>
                  <a:lnTo>
                    <a:pt x="1779" y="51"/>
                  </a:lnTo>
                  <a:lnTo>
                    <a:pt x="1781" y="69"/>
                  </a:lnTo>
                  <a:lnTo>
                    <a:pt x="1779" y="88"/>
                  </a:lnTo>
                  <a:lnTo>
                    <a:pt x="1771" y="104"/>
                  </a:lnTo>
                  <a:lnTo>
                    <a:pt x="1761" y="118"/>
                  </a:lnTo>
                  <a:lnTo>
                    <a:pt x="1746" y="129"/>
                  </a:lnTo>
                  <a:lnTo>
                    <a:pt x="1730" y="136"/>
                  </a:lnTo>
                  <a:lnTo>
                    <a:pt x="1711" y="139"/>
                  </a:lnTo>
                  <a:lnTo>
                    <a:pt x="69" y="139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8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542"/>
            <p:cNvSpPr>
              <a:spLocks/>
            </p:cNvSpPr>
            <p:nvPr/>
          </p:nvSpPr>
          <p:spPr bwMode="auto">
            <a:xfrm>
              <a:off x="8367713" y="5194301"/>
              <a:ext cx="138113" cy="22225"/>
            </a:xfrm>
            <a:custGeom>
              <a:avLst/>
              <a:gdLst>
                <a:gd name="T0" fmla="*/ 70 w 877"/>
                <a:gd name="T1" fmla="*/ 0 h 140"/>
                <a:gd name="T2" fmla="*/ 807 w 877"/>
                <a:gd name="T3" fmla="*/ 0 h 140"/>
                <a:gd name="T4" fmla="*/ 826 w 877"/>
                <a:gd name="T5" fmla="*/ 2 h 140"/>
                <a:gd name="T6" fmla="*/ 842 w 877"/>
                <a:gd name="T7" fmla="*/ 10 h 140"/>
                <a:gd name="T8" fmla="*/ 856 w 877"/>
                <a:gd name="T9" fmla="*/ 20 h 140"/>
                <a:gd name="T10" fmla="*/ 867 w 877"/>
                <a:gd name="T11" fmla="*/ 35 h 140"/>
                <a:gd name="T12" fmla="*/ 873 w 877"/>
                <a:gd name="T13" fmla="*/ 51 h 140"/>
                <a:gd name="T14" fmla="*/ 877 w 877"/>
                <a:gd name="T15" fmla="*/ 70 h 140"/>
                <a:gd name="T16" fmla="*/ 873 w 877"/>
                <a:gd name="T17" fmla="*/ 88 h 140"/>
                <a:gd name="T18" fmla="*/ 867 w 877"/>
                <a:gd name="T19" fmla="*/ 105 h 140"/>
                <a:gd name="T20" fmla="*/ 856 w 877"/>
                <a:gd name="T21" fmla="*/ 119 h 140"/>
                <a:gd name="T22" fmla="*/ 842 w 877"/>
                <a:gd name="T23" fmla="*/ 131 h 140"/>
                <a:gd name="T24" fmla="*/ 826 w 877"/>
                <a:gd name="T25" fmla="*/ 137 h 140"/>
                <a:gd name="T26" fmla="*/ 807 w 877"/>
                <a:gd name="T27" fmla="*/ 140 h 140"/>
                <a:gd name="T28" fmla="*/ 70 w 877"/>
                <a:gd name="T29" fmla="*/ 140 h 140"/>
                <a:gd name="T30" fmla="*/ 51 w 877"/>
                <a:gd name="T31" fmla="*/ 137 h 140"/>
                <a:gd name="T32" fmla="*/ 34 w 877"/>
                <a:gd name="T33" fmla="*/ 131 h 140"/>
                <a:gd name="T34" fmla="*/ 20 w 877"/>
                <a:gd name="T35" fmla="*/ 119 h 140"/>
                <a:gd name="T36" fmla="*/ 10 w 877"/>
                <a:gd name="T37" fmla="*/ 105 h 140"/>
                <a:gd name="T38" fmla="*/ 2 w 877"/>
                <a:gd name="T39" fmla="*/ 88 h 140"/>
                <a:gd name="T40" fmla="*/ 0 w 877"/>
                <a:gd name="T41" fmla="*/ 70 h 140"/>
                <a:gd name="T42" fmla="*/ 2 w 877"/>
                <a:gd name="T43" fmla="*/ 51 h 140"/>
                <a:gd name="T44" fmla="*/ 10 w 877"/>
                <a:gd name="T45" fmla="*/ 35 h 140"/>
                <a:gd name="T46" fmla="*/ 20 w 877"/>
                <a:gd name="T47" fmla="*/ 20 h 140"/>
                <a:gd name="T48" fmla="*/ 34 w 877"/>
                <a:gd name="T49" fmla="*/ 10 h 140"/>
                <a:gd name="T50" fmla="*/ 51 w 877"/>
                <a:gd name="T51" fmla="*/ 2 h 140"/>
                <a:gd name="T52" fmla="*/ 70 w 87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7" h="140">
                  <a:moveTo>
                    <a:pt x="70" y="0"/>
                  </a:moveTo>
                  <a:lnTo>
                    <a:pt x="807" y="0"/>
                  </a:lnTo>
                  <a:lnTo>
                    <a:pt x="826" y="2"/>
                  </a:lnTo>
                  <a:lnTo>
                    <a:pt x="842" y="10"/>
                  </a:lnTo>
                  <a:lnTo>
                    <a:pt x="856" y="20"/>
                  </a:lnTo>
                  <a:lnTo>
                    <a:pt x="867" y="35"/>
                  </a:lnTo>
                  <a:lnTo>
                    <a:pt x="873" y="51"/>
                  </a:lnTo>
                  <a:lnTo>
                    <a:pt x="877" y="70"/>
                  </a:lnTo>
                  <a:lnTo>
                    <a:pt x="873" y="88"/>
                  </a:lnTo>
                  <a:lnTo>
                    <a:pt x="867" y="105"/>
                  </a:lnTo>
                  <a:lnTo>
                    <a:pt x="856" y="119"/>
                  </a:lnTo>
                  <a:lnTo>
                    <a:pt x="842" y="131"/>
                  </a:lnTo>
                  <a:lnTo>
                    <a:pt x="826" y="137"/>
                  </a:lnTo>
                  <a:lnTo>
                    <a:pt x="807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543"/>
            <p:cNvSpPr>
              <a:spLocks/>
            </p:cNvSpPr>
            <p:nvPr/>
          </p:nvSpPr>
          <p:spPr bwMode="auto">
            <a:xfrm>
              <a:off x="8321676" y="5194301"/>
              <a:ext cx="26988" cy="22225"/>
            </a:xfrm>
            <a:custGeom>
              <a:avLst/>
              <a:gdLst>
                <a:gd name="T0" fmla="*/ 70 w 179"/>
                <a:gd name="T1" fmla="*/ 0 h 140"/>
                <a:gd name="T2" fmla="*/ 109 w 179"/>
                <a:gd name="T3" fmla="*/ 0 h 140"/>
                <a:gd name="T4" fmla="*/ 127 w 179"/>
                <a:gd name="T5" fmla="*/ 2 h 140"/>
                <a:gd name="T6" fmla="*/ 144 w 179"/>
                <a:gd name="T7" fmla="*/ 10 h 140"/>
                <a:gd name="T8" fmla="*/ 157 w 179"/>
                <a:gd name="T9" fmla="*/ 20 h 140"/>
                <a:gd name="T10" fmla="*/ 169 w 179"/>
                <a:gd name="T11" fmla="*/ 35 h 140"/>
                <a:gd name="T12" fmla="*/ 176 w 179"/>
                <a:gd name="T13" fmla="*/ 51 h 140"/>
                <a:gd name="T14" fmla="*/ 179 w 179"/>
                <a:gd name="T15" fmla="*/ 70 h 140"/>
                <a:gd name="T16" fmla="*/ 176 w 179"/>
                <a:gd name="T17" fmla="*/ 88 h 140"/>
                <a:gd name="T18" fmla="*/ 169 w 179"/>
                <a:gd name="T19" fmla="*/ 105 h 140"/>
                <a:gd name="T20" fmla="*/ 157 w 179"/>
                <a:gd name="T21" fmla="*/ 119 h 140"/>
                <a:gd name="T22" fmla="*/ 144 w 179"/>
                <a:gd name="T23" fmla="*/ 131 h 140"/>
                <a:gd name="T24" fmla="*/ 127 w 179"/>
                <a:gd name="T25" fmla="*/ 137 h 140"/>
                <a:gd name="T26" fmla="*/ 109 w 179"/>
                <a:gd name="T27" fmla="*/ 140 h 140"/>
                <a:gd name="T28" fmla="*/ 70 w 179"/>
                <a:gd name="T29" fmla="*/ 140 h 140"/>
                <a:gd name="T30" fmla="*/ 51 w 179"/>
                <a:gd name="T31" fmla="*/ 137 h 140"/>
                <a:gd name="T32" fmla="*/ 35 w 179"/>
                <a:gd name="T33" fmla="*/ 131 h 140"/>
                <a:gd name="T34" fmla="*/ 20 w 179"/>
                <a:gd name="T35" fmla="*/ 119 h 140"/>
                <a:gd name="T36" fmla="*/ 10 w 179"/>
                <a:gd name="T37" fmla="*/ 105 h 140"/>
                <a:gd name="T38" fmla="*/ 2 w 179"/>
                <a:gd name="T39" fmla="*/ 88 h 140"/>
                <a:gd name="T40" fmla="*/ 0 w 179"/>
                <a:gd name="T41" fmla="*/ 70 h 140"/>
                <a:gd name="T42" fmla="*/ 2 w 179"/>
                <a:gd name="T43" fmla="*/ 51 h 140"/>
                <a:gd name="T44" fmla="*/ 10 w 179"/>
                <a:gd name="T45" fmla="*/ 35 h 140"/>
                <a:gd name="T46" fmla="*/ 20 w 179"/>
                <a:gd name="T47" fmla="*/ 20 h 140"/>
                <a:gd name="T48" fmla="*/ 35 w 179"/>
                <a:gd name="T49" fmla="*/ 10 h 140"/>
                <a:gd name="T50" fmla="*/ 51 w 179"/>
                <a:gd name="T51" fmla="*/ 2 h 140"/>
                <a:gd name="T52" fmla="*/ 70 w 179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0">
                  <a:moveTo>
                    <a:pt x="70" y="0"/>
                  </a:moveTo>
                  <a:lnTo>
                    <a:pt x="109" y="0"/>
                  </a:lnTo>
                  <a:lnTo>
                    <a:pt x="127" y="2"/>
                  </a:lnTo>
                  <a:lnTo>
                    <a:pt x="144" y="10"/>
                  </a:lnTo>
                  <a:lnTo>
                    <a:pt x="157" y="20"/>
                  </a:lnTo>
                  <a:lnTo>
                    <a:pt x="169" y="35"/>
                  </a:lnTo>
                  <a:lnTo>
                    <a:pt x="176" y="51"/>
                  </a:lnTo>
                  <a:lnTo>
                    <a:pt x="179" y="70"/>
                  </a:lnTo>
                  <a:lnTo>
                    <a:pt x="176" y="88"/>
                  </a:lnTo>
                  <a:lnTo>
                    <a:pt x="169" y="105"/>
                  </a:lnTo>
                  <a:lnTo>
                    <a:pt x="157" y="119"/>
                  </a:lnTo>
                  <a:lnTo>
                    <a:pt x="144" y="131"/>
                  </a:lnTo>
                  <a:lnTo>
                    <a:pt x="127" y="137"/>
                  </a:lnTo>
                  <a:lnTo>
                    <a:pt x="109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1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544"/>
            <p:cNvSpPr>
              <a:spLocks/>
            </p:cNvSpPr>
            <p:nvPr/>
          </p:nvSpPr>
          <p:spPr bwMode="auto">
            <a:xfrm>
              <a:off x="8367713" y="5237163"/>
              <a:ext cx="138113" cy="22225"/>
            </a:xfrm>
            <a:custGeom>
              <a:avLst/>
              <a:gdLst>
                <a:gd name="T0" fmla="*/ 70 w 877"/>
                <a:gd name="T1" fmla="*/ 0 h 140"/>
                <a:gd name="T2" fmla="*/ 807 w 877"/>
                <a:gd name="T3" fmla="*/ 0 h 140"/>
                <a:gd name="T4" fmla="*/ 826 w 877"/>
                <a:gd name="T5" fmla="*/ 3 h 140"/>
                <a:gd name="T6" fmla="*/ 842 w 877"/>
                <a:gd name="T7" fmla="*/ 9 h 140"/>
                <a:gd name="T8" fmla="*/ 856 w 877"/>
                <a:gd name="T9" fmla="*/ 21 h 140"/>
                <a:gd name="T10" fmla="*/ 867 w 877"/>
                <a:gd name="T11" fmla="*/ 35 h 140"/>
                <a:gd name="T12" fmla="*/ 873 w 877"/>
                <a:gd name="T13" fmla="*/ 52 h 140"/>
                <a:gd name="T14" fmla="*/ 877 w 877"/>
                <a:gd name="T15" fmla="*/ 70 h 140"/>
                <a:gd name="T16" fmla="*/ 873 w 877"/>
                <a:gd name="T17" fmla="*/ 89 h 140"/>
                <a:gd name="T18" fmla="*/ 867 w 877"/>
                <a:gd name="T19" fmla="*/ 105 h 140"/>
                <a:gd name="T20" fmla="*/ 856 w 877"/>
                <a:gd name="T21" fmla="*/ 119 h 140"/>
                <a:gd name="T22" fmla="*/ 842 w 877"/>
                <a:gd name="T23" fmla="*/ 130 h 140"/>
                <a:gd name="T24" fmla="*/ 826 w 877"/>
                <a:gd name="T25" fmla="*/ 138 h 140"/>
                <a:gd name="T26" fmla="*/ 807 w 877"/>
                <a:gd name="T27" fmla="*/ 140 h 140"/>
                <a:gd name="T28" fmla="*/ 70 w 877"/>
                <a:gd name="T29" fmla="*/ 140 h 140"/>
                <a:gd name="T30" fmla="*/ 51 w 877"/>
                <a:gd name="T31" fmla="*/ 138 h 140"/>
                <a:gd name="T32" fmla="*/ 34 w 877"/>
                <a:gd name="T33" fmla="*/ 130 h 140"/>
                <a:gd name="T34" fmla="*/ 20 w 877"/>
                <a:gd name="T35" fmla="*/ 119 h 140"/>
                <a:gd name="T36" fmla="*/ 10 w 877"/>
                <a:gd name="T37" fmla="*/ 105 h 140"/>
                <a:gd name="T38" fmla="*/ 2 w 877"/>
                <a:gd name="T39" fmla="*/ 89 h 140"/>
                <a:gd name="T40" fmla="*/ 0 w 877"/>
                <a:gd name="T41" fmla="*/ 70 h 140"/>
                <a:gd name="T42" fmla="*/ 2 w 877"/>
                <a:gd name="T43" fmla="*/ 52 h 140"/>
                <a:gd name="T44" fmla="*/ 10 w 877"/>
                <a:gd name="T45" fmla="*/ 35 h 140"/>
                <a:gd name="T46" fmla="*/ 20 w 877"/>
                <a:gd name="T47" fmla="*/ 21 h 140"/>
                <a:gd name="T48" fmla="*/ 34 w 877"/>
                <a:gd name="T49" fmla="*/ 9 h 140"/>
                <a:gd name="T50" fmla="*/ 51 w 877"/>
                <a:gd name="T51" fmla="*/ 3 h 140"/>
                <a:gd name="T52" fmla="*/ 70 w 87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7" h="140">
                  <a:moveTo>
                    <a:pt x="70" y="0"/>
                  </a:moveTo>
                  <a:lnTo>
                    <a:pt x="807" y="0"/>
                  </a:lnTo>
                  <a:lnTo>
                    <a:pt x="826" y="3"/>
                  </a:lnTo>
                  <a:lnTo>
                    <a:pt x="842" y="9"/>
                  </a:lnTo>
                  <a:lnTo>
                    <a:pt x="856" y="21"/>
                  </a:lnTo>
                  <a:lnTo>
                    <a:pt x="867" y="35"/>
                  </a:lnTo>
                  <a:lnTo>
                    <a:pt x="873" y="52"/>
                  </a:lnTo>
                  <a:lnTo>
                    <a:pt x="877" y="70"/>
                  </a:lnTo>
                  <a:lnTo>
                    <a:pt x="873" y="89"/>
                  </a:lnTo>
                  <a:lnTo>
                    <a:pt x="867" y="105"/>
                  </a:lnTo>
                  <a:lnTo>
                    <a:pt x="856" y="119"/>
                  </a:lnTo>
                  <a:lnTo>
                    <a:pt x="842" y="130"/>
                  </a:lnTo>
                  <a:lnTo>
                    <a:pt x="826" y="138"/>
                  </a:lnTo>
                  <a:lnTo>
                    <a:pt x="807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545"/>
            <p:cNvSpPr>
              <a:spLocks/>
            </p:cNvSpPr>
            <p:nvPr/>
          </p:nvSpPr>
          <p:spPr bwMode="auto">
            <a:xfrm>
              <a:off x="8321676" y="5237163"/>
              <a:ext cx="26988" cy="22225"/>
            </a:xfrm>
            <a:custGeom>
              <a:avLst/>
              <a:gdLst>
                <a:gd name="T0" fmla="*/ 70 w 179"/>
                <a:gd name="T1" fmla="*/ 0 h 140"/>
                <a:gd name="T2" fmla="*/ 109 w 179"/>
                <a:gd name="T3" fmla="*/ 0 h 140"/>
                <a:gd name="T4" fmla="*/ 127 w 179"/>
                <a:gd name="T5" fmla="*/ 3 h 140"/>
                <a:gd name="T6" fmla="*/ 144 w 179"/>
                <a:gd name="T7" fmla="*/ 9 h 140"/>
                <a:gd name="T8" fmla="*/ 157 w 179"/>
                <a:gd name="T9" fmla="*/ 21 h 140"/>
                <a:gd name="T10" fmla="*/ 169 w 179"/>
                <a:gd name="T11" fmla="*/ 35 h 140"/>
                <a:gd name="T12" fmla="*/ 176 w 179"/>
                <a:gd name="T13" fmla="*/ 52 h 140"/>
                <a:gd name="T14" fmla="*/ 179 w 179"/>
                <a:gd name="T15" fmla="*/ 70 h 140"/>
                <a:gd name="T16" fmla="*/ 176 w 179"/>
                <a:gd name="T17" fmla="*/ 89 h 140"/>
                <a:gd name="T18" fmla="*/ 169 w 179"/>
                <a:gd name="T19" fmla="*/ 105 h 140"/>
                <a:gd name="T20" fmla="*/ 157 w 179"/>
                <a:gd name="T21" fmla="*/ 119 h 140"/>
                <a:gd name="T22" fmla="*/ 144 w 179"/>
                <a:gd name="T23" fmla="*/ 130 h 140"/>
                <a:gd name="T24" fmla="*/ 127 w 179"/>
                <a:gd name="T25" fmla="*/ 138 h 140"/>
                <a:gd name="T26" fmla="*/ 109 w 179"/>
                <a:gd name="T27" fmla="*/ 140 h 140"/>
                <a:gd name="T28" fmla="*/ 70 w 179"/>
                <a:gd name="T29" fmla="*/ 140 h 140"/>
                <a:gd name="T30" fmla="*/ 51 w 179"/>
                <a:gd name="T31" fmla="*/ 138 h 140"/>
                <a:gd name="T32" fmla="*/ 35 w 179"/>
                <a:gd name="T33" fmla="*/ 130 h 140"/>
                <a:gd name="T34" fmla="*/ 20 w 179"/>
                <a:gd name="T35" fmla="*/ 119 h 140"/>
                <a:gd name="T36" fmla="*/ 10 w 179"/>
                <a:gd name="T37" fmla="*/ 105 h 140"/>
                <a:gd name="T38" fmla="*/ 2 w 179"/>
                <a:gd name="T39" fmla="*/ 89 h 140"/>
                <a:gd name="T40" fmla="*/ 0 w 179"/>
                <a:gd name="T41" fmla="*/ 70 h 140"/>
                <a:gd name="T42" fmla="*/ 2 w 179"/>
                <a:gd name="T43" fmla="*/ 52 h 140"/>
                <a:gd name="T44" fmla="*/ 10 w 179"/>
                <a:gd name="T45" fmla="*/ 35 h 140"/>
                <a:gd name="T46" fmla="*/ 20 w 179"/>
                <a:gd name="T47" fmla="*/ 21 h 140"/>
                <a:gd name="T48" fmla="*/ 35 w 179"/>
                <a:gd name="T49" fmla="*/ 9 h 140"/>
                <a:gd name="T50" fmla="*/ 51 w 179"/>
                <a:gd name="T51" fmla="*/ 3 h 140"/>
                <a:gd name="T52" fmla="*/ 70 w 179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0">
                  <a:moveTo>
                    <a:pt x="70" y="0"/>
                  </a:moveTo>
                  <a:lnTo>
                    <a:pt x="109" y="0"/>
                  </a:lnTo>
                  <a:lnTo>
                    <a:pt x="127" y="3"/>
                  </a:lnTo>
                  <a:lnTo>
                    <a:pt x="144" y="9"/>
                  </a:lnTo>
                  <a:lnTo>
                    <a:pt x="157" y="21"/>
                  </a:lnTo>
                  <a:lnTo>
                    <a:pt x="169" y="35"/>
                  </a:lnTo>
                  <a:lnTo>
                    <a:pt x="176" y="52"/>
                  </a:lnTo>
                  <a:lnTo>
                    <a:pt x="179" y="70"/>
                  </a:lnTo>
                  <a:lnTo>
                    <a:pt x="176" y="89"/>
                  </a:lnTo>
                  <a:lnTo>
                    <a:pt x="169" y="105"/>
                  </a:lnTo>
                  <a:lnTo>
                    <a:pt x="157" y="119"/>
                  </a:lnTo>
                  <a:lnTo>
                    <a:pt x="144" y="130"/>
                  </a:lnTo>
                  <a:lnTo>
                    <a:pt x="127" y="138"/>
                  </a:lnTo>
                  <a:lnTo>
                    <a:pt x="109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546"/>
            <p:cNvSpPr>
              <a:spLocks/>
            </p:cNvSpPr>
            <p:nvPr/>
          </p:nvSpPr>
          <p:spPr bwMode="auto">
            <a:xfrm>
              <a:off x="8367713" y="5281613"/>
              <a:ext cx="138113" cy="22225"/>
            </a:xfrm>
            <a:custGeom>
              <a:avLst/>
              <a:gdLst>
                <a:gd name="T0" fmla="*/ 70 w 877"/>
                <a:gd name="T1" fmla="*/ 0 h 140"/>
                <a:gd name="T2" fmla="*/ 807 w 877"/>
                <a:gd name="T3" fmla="*/ 0 h 140"/>
                <a:gd name="T4" fmla="*/ 826 w 877"/>
                <a:gd name="T5" fmla="*/ 3 h 140"/>
                <a:gd name="T6" fmla="*/ 842 w 877"/>
                <a:gd name="T7" fmla="*/ 9 h 140"/>
                <a:gd name="T8" fmla="*/ 856 w 877"/>
                <a:gd name="T9" fmla="*/ 21 h 140"/>
                <a:gd name="T10" fmla="*/ 867 w 877"/>
                <a:gd name="T11" fmla="*/ 35 h 140"/>
                <a:gd name="T12" fmla="*/ 873 w 877"/>
                <a:gd name="T13" fmla="*/ 52 h 140"/>
                <a:gd name="T14" fmla="*/ 877 w 877"/>
                <a:gd name="T15" fmla="*/ 70 h 140"/>
                <a:gd name="T16" fmla="*/ 873 w 877"/>
                <a:gd name="T17" fmla="*/ 89 h 140"/>
                <a:gd name="T18" fmla="*/ 867 w 877"/>
                <a:gd name="T19" fmla="*/ 105 h 140"/>
                <a:gd name="T20" fmla="*/ 856 w 877"/>
                <a:gd name="T21" fmla="*/ 119 h 140"/>
                <a:gd name="T22" fmla="*/ 842 w 877"/>
                <a:gd name="T23" fmla="*/ 130 h 140"/>
                <a:gd name="T24" fmla="*/ 826 w 877"/>
                <a:gd name="T25" fmla="*/ 137 h 140"/>
                <a:gd name="T26" fmla="*/ 807 w 877"/>
                <a:gd name="T27" fmla="*/ 140 h 140"/>
                <a:gd name="T28" fmla="*/ 70 w 877"/>
                <a:gd name="T29" fmla="*/ 140 h 140"/>
                <a:gd name="T30" fmla="*/ 51 w 877"/>
                <a:gd name="T31" fmla="*/ 137 h 140"/>
                <a:gd name="T32" fmla="*/ 34 w 877"/>
                <a:gd name="T33" fmla="*/ 130 h 140"/>
                <a:gd name="T34" fmla="*/ 20 w 877"/>
                <a:gd name="T35" fmla="*/ 119 h 140"/>
                <a:gd name="T36" fmla="*/ 10 w 877"/>
                <a:gd name="T37" fmla="*/ 105 h 140"/>
                <a:gd name="T38" fmla="*/ 2 w 877"/>
                <a:gd name="T39" fmla="*/ 89 h 140"/>
                <a:gd name="T40" fmla="*/ 0 w 877"/>
                <a:gd name="T41" fmla="*/ 70 h 140"/>
                <a:gd name="T42" fmla="*/ 2 w 877"/>
                <a:gd name="T43" fmla="*/ 52 h 140"/>
                <a:gd name="T44" fmla="*/ 10 w 877"/>
                <a:gd name="T45" fmla="*/ 35 h 140"/>
                <a:gd name="T46" fmla="*/ 20 w 877"/>
                <a:gd name="T47" fmla="*/ 21 h 140"/>
                <a:gd name="T48" fmla="*/ 34 w 877"/>
                <a:gd name="T49" fmla="*/ 9 h 140"/>
                <a:gd name="T50" fmla="*/ 51 w 877"/>
                <a:gd name="T51" fmla="*/ 3 h 140"/>
                <a:gd name="T52" fmla="*/ 70 w 87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7" h="140">
                  <a:moveTo>
                    <a:pt x="70" y="0"/>
                  </a:moveTo>
                  <a:lnTo>
                    <a:pt x="807" y="0"/>
                  </a:lnTo>
                  <a:lnTo>
                    <a:pt x="826" y="3"/>
                  </a:lnTo>
                  <a:lnTo>
                    <a:pt x="842" y="9"/>
                  </a:lnTo>
                  <a:lnTo>
                    <a:pt x="856" y="21"/>
                  </a:lnTo>
                  <a:lnTo>
                    <a:pt x="867" y="35"/>
                  </a:lnTo>
                  <a:lnTo>
                    <a:pt x="873" y="52"/>
                  </a:lnTo>
                  <a:lnTo>
                    <a:pt x="877" y="70"/>
                  </a:lnTo>
                  <a:lnTo>
                    <a:pt x="873" y="89"/>
                  </a:lnTo>
                  <a:lnTo>
                    <a:pt x="867" y="105"/>
                  </a:lnTo>
                  <a:lnTo>
                    <a:pt x="856" y="119"/>
                  </a:lnTo>
                  <a:lnTo>
                    <a:pt x="842" y="130"/>
                  </a:lnTo>
                  <a:lnTo>
                    <a:pt x="826" y="137"/>
                  </a:lnTo>
                  <a:lnTo>
                    <a:pt x="807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547"/>
            <p:cNvSpPr>
              <a:spLocks/>
            </p:cNvSpPr>
            <p:nvPr/>
          </p:nvSpPr>
          <p:spPr bwMode="auto">
            <a:xfrm>
              <a:off x="8321676" y="5281613"/>
              <a:ext cx="26988" cy="22225"/>
            </a:xfrm>
            <a:custGeom>
              <a:avLst/>
              <a:gdLst>
                <a:gd name="T0" fmla="*/ 70 w 179"/>
                <a:gd name="T1" fmla="*/ 0 h 140"/>
                <a:gd name="T2" fmla="*/ 109 w 179"/>
                <a:gd name="T3" fmla="*/ 0 h 140"/>
                <a:gd name="T4" fmla="*/ 127 w 179"/>
                <a:gd name="T5" fmla="*/ 3 h 140"/>
                <a:gd name="T6" fmla="*/ 144 w 179"/>
                <a:gd name="T7" fmla="*/ 9 h 140"/>
                <a:gd name="T8" fmla="*/ 157 w 179"/>
                <a:gd name="T9" fmla="*/ 21 h 140"/>
                <a:gd name="T10" fmla="*/ 169 w 179"/>
                <a:gd name="T11" fmla="*/ 35 h 140"/>
                <a:gd name="T12" fmla="*/ 176 w 179"/>
                <a:gd name="T13" fmla="*/ 52 h 140"/>
                <a:gd name="T14" fmla="*/ 179 w 179"/>
                <a:gd name="T15" fmla="*/ 70 h 140"/>
                <a:gd name="T16" fmla="*/ 176 w 179"/>
                <a:gd name="T17" fmla="*/ 89 h 140"/>
                <a:gd name="T18" fmla="*/ 169 w 179"/>
                <a:gd name="T19" fmla="*/ 105 h 140"/>
                <a:gd name="T20" fmla="*/ 157 w 179"/>
                <a:gd name="T21" fmla="*/ 119 h 140"/>
                <a:gd name="T22" fmla="*/ 144 w 179"/>
                <a:gd name="T23" fmla="*/ 130 h 140"/>
                <a:gd name="T24" fmla="*/ 127 w 179"/>
                <a:gd name="T25" fmla="*/ 137 h 140"/>
                <a:gd name="T26" fmla="*/ 109 w 179"/>
                <a:gd name="T27" fmla="*/ 140 h 140"/>
                <a:gd name="T28" fmla="*/ 70 w 179"/>
                <a:gd name="T29" fmla="*/ 140 h 140"/>
                <a:gd name="T30" fmla="*/ 51 w 179"/>
                <a:gd name="T31" fmla="*/ 137 h 140"/>
                <a:gd name="T32" fmla="*/ 35 w 179"/>
                <a:gd name="T33" fmla="*/ 130 h 140"/>
                <a:gd name="T34" fmla="*/ 20 w 179"/>
                <a:gd name="T35" fmla="*/ 119 h 140"/>
                <a:gd name="T36" fmla="*/ 10 w 179"/>
                <a:gd name="T37" fmla="*/ 105 h 140"/>
                <a:gd name="T38" fmla="*/ 2 w 179"/>
                <a:gd name="T39" fmla="*/ 89 h 140"/>
                <a:gd name="T40" fmla="*/ 0 w 179"/>
                <a:gd name="T41" fmla="*/ 70 h 140"/>
                <a:gd name="T42" fmla="*/ 2 w 179"/>
                <a:gd name="T43" fmla="*/ 52 h 140"/>
                <a:gd name="T44" fmla="*/ 10 w 179"/>
                <a:gd name="T45" fmla="*/ 35 h 140"/>
                <a:gd name="T46" fmla="*/ 20 w 179"/>
                <a:gd name="T47" fmla="*/ 21 h 140"/>
                <a:gd name="T48" fmla="*/ 35 w 179"/>
                <a:gd name="T49" fmla="*/ 9 h 140"/>
                <a:gd name="T50" fmla="*/ 51 w 179"/>
                <a:gd name="T51" fmla="*/ 3 h 140"/>
                <a:gd name="T52" fmla="*/ 70 w 179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40">
                  <a:moveTo>
                    <a:pt x="70" y="0"/>
                  </a:moveTo>
                  <a:lnTo>
                    <a:pt x="109" y="0"/>
                  </a:lnTo>
                  <a:lnTo>
                    <a:pt x="127" y="3"/>
                  </a:lnTo>
                  <a:lnTo>
                    <a:pt x="144" y="9"/>
                  </a:lnTo>
                  <a:lnTo>
                    <a:pt x="157" y="21"/>
                  </a:lnTo>
                  <a:lnTo>
                    <a:pt x="169" y="35"/>
                  </a:lnTo>
                  <a:lnTo>
                    <a:pt x="176" y="52"/>
                  </a:lnTo>
                  <a:lnTo>
                    <a:pt x="179" y="70"/>
                  </a:lnTo>
                  <a:lnTo>
                    <a:pt x="176" y="89"/>
                  </a:lnTo>
                  <a:lnTo>
                    <a:pt x="169" y="105"/>
                  </a:lnTo>
                  <a:lnTo>
                    <a:pt x="157" y="119"/>
                  </a:lnTo>
                  <a:lnTo>
                    <a:pt x="144" y="130"/>
                  </a:lnTo>
                  <a:lnTo>
                    <a:pt x="127" y="137"/>
                  </a:lnTo>
                  <a:lnTo>
                    <a:pt x="109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3" name="Group 1232"/>
          <p:cNvGrpSpPr/>
          <p:nvPr/>
        </p:nvGrpSpPr>
        <p:grpSpPr>
          <a:xfrm>
            <a:off x="7216803" y="5005135"/>
            <a:ext cx="555625" cy="555625"/>
            <a:chOff x="7273925" y="5005388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9" name="Freeform 552"/>
            <p:cNvSpPr>
              <a:spLocks noEditPoints="1"/>
            </p:cNvSpPr>
            <p:nvPr/>
          </p:nvSpPr>
          <p:spPr bwMode="auto">
            <a:xfrm>
              <a:off x="7273925" y="5005388"/>
              <a:ext cx="555625" cy="555625"/>
            </a:xfrm>
            <a:custGeom>
              <a:avLst/>
              <a:gdLst>
                <a:gd name="T0" fmla="*/ 1450 w 3500"/>
                <a:gd name="T1" fmla="*/ 168 h 3500"/>
                <a:gd name="T2" fmla="*/ 1080 w 3500"/>
                <a:gd name="T3" fmla="*/ 285 h 3500"/>
                <a:gd name="T4" fmla="*/ 754 w 3500"/>
                <a:gd name="T5" fmla="*/ 486 h 3500"/>
                <a:gd name="T6" fmla="*/ 486 w 3500"/>
                <a:gd name="T7" fmla="*/ 754 h 3500"/>
                <a:gd name="T8" fmla="*/ 285 w 3500"/>
                <a:gd name="T9" fmla="*/ 1080 h 3500"/>
                <a:gd name="T10" fmla="*/ 168 w 3500"/>
                <a:gd name="T11" fmla="*/ 1450 h 3500"/>
                <a:gd name="T12" fmla="*/ 142 w 3500"/>
                <a:gd name="T13" fmla="*/ 1852 h 3500"/>
                <a:gd name="T14" fmla="*/ 215 w 3500"/>
                <a:gd name="T15" fmla="*/ 2240 h 3500"/>
                <a:gd name="T16" fmla="*/ 377 w 3500"/>
                <a:gd name="T17" fmla="*/ 2590 h 3500"/>
                <a:gd name="T18" fmla="*/ 612 w 3500"/>
                <a:gd name="T19" fmla="*/ 2888 h 3500"/>
                <a:gd name="T20" fmla="*/ 910 w 3500"/>
                <a:gd name="T21" fmla="*/ 3123 h 3500"/>
                <a:gd name="T22" fmla="*/ 1260 w 3500"/>
                <a:gd name="T23" fmla="*/ 3285 h 3500"/>
                <a:gd name="T24" fmla="*/ 1648 w 3500"/>
                <a:gd name="T25" fmla="*/ 3358 h 3500"/>
                <a:gd name="T26" fmla="*/ 2050 w 3500"/>
                <a:gd name="T27" fmla="*/ 3332 h 3500"/>
                <a:gd name="T28" fmla="*/ 2420 w 3500"/>
                <a:gd name="T29" fmla="*/ 3215 h 3500"/>
                <a:gd name="T30" fmla="*/ 2746 w 3500"/>
                <a:gd name="T31" fmla="*/ 3014 h 3500"/>
                <a:gd name="T32" fmla="*/ 3014 w 3500"/>
                <a:gd name="T33" fmla="*/ 2746 h 3500"/>
                <a:gd name="T34" fmla="*/ 3215 w 3500"/>
                <a:gd name="T35" fmla="*/ 2420 h 3500"/>
                <a:gd name="T36" fmla="*/ 3332 w 3500"/>
                <a:gd name="T37" fmla="*/ 2050 h 3500"/>
                <a:gd name="T38" fmla="*/ 3358 w 3500"/>
                <a:gd name="T39" fmla="*/ 1648 h 3500"/>
                <a:gd name="T40" fmla="*/ 3285 w 3500"/>
                <a:gd name="T41" fmla="*/ 1260 h 3500"/>
                <a:gd name="T42" fmla="*/ 3123 w 3500"/>
                <a:gd name="T43" fmla="*/ 910 h 3500"/>
                <a:gd name="T44" fmla="*/ 2888 w 3500"/>
                <a:gd name="T45" fmla="*/ 612 h 3500"/>
                <a:gd name="T46" fmla="*/ 2590 w 3500"/>
                <a:gd name="T47" fmla="*/ 377 h 3500"/>
                <a:gd name="T48" fmla="*/ 2240 w 3500"/>
                <a:gd name="T49" fmla="*/ 215 h 3500"/>
                <a:gd name="T50" fmla="*/ 1852 w 3500"/>
                <a:gd name="T51" fmla="*/ 142 h 3500"/>
                <a:gd name="T52" fmla="*/ 1948 w 3500"/>
                <a:gd name="T53" fmla="*/ 11 h 3500"/>
                <a:gd name="T54" fmla="*/ 2329 w 3500"/>
                <a:gd name="T55" fmla="*/ 98 h 3500"/>
                <a:gd name="T56" fmla="*/ 2679 w 3500"/>
                <a:gd name="T57" fmla="*/ 266 h 3500"/>
                <a:gd name="T58" fmla="*/ 2988 w 3500"/>
                <a:gd name="T59" fmla="*/ 512 h 3500"/>
                <a:gd name="T60" fmla="*/ 3234 w 3500"/>
                <a:gd name="T61" fmla="*/ 821 h 3500"/>
                <a:gd name="T62" fmla="*/ 3402 w 3500"/>
                <a:gd name="T63" fmla="*/ 1171 h 3500"/>
                <a:gd name="T64" fmla="*/ 3489 w 3500"/>
                <a:gd name="T65" fmla="*/ 1552 h 3500"/>
                <a:gd name="T66" fmla="*/ 3489 w 3500"/>
                <a:gd name="T67" fmla="*/ 1948 h 3500"/>
                <a:gd name="T68" fmla="*/ 3402 w 3500"/>
                <a:gd name="T69" fmla="*/ 2329 h 3500"/>
                <a:gd name="T70" fmla="*/ 3234 w 3500"/>
                <a:gd name="T71" fmla="*/ 2679 h 3500"/>
                <a:gd name="T72" fmla="*/ 2988 w 3500"/>
                <a:gd name="T73" fmla="*/ 2988 h 3500"/>
                <a:gd name="T74" fmla="*/ 2679 w 3500"/>
                <a:gd name="T75" fmla="*/ 3234 h 3500"/>
                <a:gd name="T76" fmla="*/ 2329 w 3500"/>
                <a:gd name="T77" fmla="*/ 3402 h 3500"/>
                <a:gd name="T78" fmla="*/ 1948 w 3500"/>
                <a:gd name="T79" fmla="*/ 3489 h 3500"/>
                <a:gd name="T80" fmla="*/ 1552 w 3500"/>
                <a:gd name="T81" fmla="*/ 3489 h 3500"/>
                <a:gd name="T82" fmla="*/ 1171 w 3500"/>
                <a:gd name="T83" fmla="*/ 3402 h 3500"/>
                <a:gd name="T84" fmla="*/ 821 w 3500"/>
                <a:gd name="T85" fmla="*/ 3234 h 3500"/>
                <a:gd name="T86" fmla="*/ 512 w 3500"/>
                <a:gd name="T87" fmla="*/ 2988 h 3500"/>
                <a:gd name="T88" fmla="*/ 266 w 3500"/>
                <a:gd name="T89" fmla="*/ 2679 h 3500"/>
                <a:gd name="T90" fmla="*/ 98 w 3500"/>
                <a:gd name="T91" fmla="*/ 2329 h 3500"/>
                <a:gd name="T92" fmla="*/ 11 w 3500"/>
                <a:gd name="T93" fmla="*/ 1948 h 3500"/>
                <a:gd name="T94" fmla="*/ 11 w 3500"/>
                <a:gd name="T95" fmla="*/ 1552 h 3500"/>
                <a:gd name="T96" fmla="*/ 98 w 3500"/>
                <a:gd name="T97" fmla="*/ 1171 h 3500"/>
                <a:gd name="T98" fmla="*/ 266 w 3500"/>
                <a:gd name="T99" fmla="*/ 821 h 3500"/>
                <a:gd name="T100" fmla="*/ 512 w 3500"/>
                <a:gd name="T101" fmla="*/ 512 h 3500"/>
                <a:gd name="T102" fmla="*/ 821 w 3500"/>
                <a:gd name="T103" fmla="*/ 266 h 3500"/>
                <a:gd name="T104" fmla="*/ 1171 w 3500"/>
                <a:gd name="T105" fmla="*/ 98 h 3500"/>
                <a:gd name="T106" fmla="*/ 1552 w 3500"/>
                <a:gd name="T107" fmla="*/ 11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3500">
                  <a:moveTo>
                    <a:pt x="1750" y="139"/>
                  </a:moveTo>
                  <a:lnTo>
                    <a:pt x="1648" y="142"/>
                  </a:lnTo>
                  <a:lnTo>
                    <a:pt x="1548" y="152"/>
                  </a:lnTo>
                  <a:lnTo>
                    <a:pt x="1450" y="168"/>
                  </a:lnTo>
                  <a:lnTo>
                    <a:pt x="1354" y="189"/>
                  </a:lnTo>
                  <a:lnTo>
                    <a:pt x="1260" y="215"/>
                  </a:lnTo>
                  <a:lnTo>
                    <a:pt x="1169" y="248"/>
                  </a:lnTo>
                  <a:lnTo>
                    <a:pt x="1080" y="285"/>
                  </a:lnTo>
                  <a:lnTo>
                    <a:pt x="994" y="329"/>
                  </a:lnTo>
                  <a:lnTo>
                    <a:pt x="910" y="377"/>
                  </a:lnTo>
                  <a:lnTo>
                    <a:pt x="830" y="428"/>
                  </a:lnTo>
                  <a:lnTo>
                    <a:pt x="754" y="486"/>
                  </a:lnTo>
                  <a:lnTo>
                    <a:pt x="681" y="546"/>
                  </a:lnTo>
                  <a:lnTo>
                    <a:pt x="612" y="612"/>
                  </a:lnTo>
                  <a:lnTo>
                    <a:pt x="546" y="681"/>
                  </a:lnTo>
                  <a:lnTo>
                    <a:pt x="486" y="754"/>
                  </a:lnTo>
                  <a:lnTo>
                    <a:pt x="428" y="830"/>
                  </a:lnTo>
                  <a:lnTo>
                    <a:pt x="377" y="910"/>
                  </a:lnTo>
                  <a:lnTo>
                    <a:pt x="329" y="994"/>
                  </a:lnTo>
                  <a:lnTo>
                    <a:pt x="285" y="1080"/>
                  </a:lnTo>
                  <a:lnTo>
                    <a:pt x="248" y="1169"/>
                  </a:lnTo>
                  <a:lnTo>
                    <a:pt x="215" y="1260"/>
                  </a:lnTo>
                  <a:lnTo>
                    <a:pt x="189" y="1354"/>
                  </a:lnTo>
                  <a:lnTo>
                    <a:pt x="168" y="1450"/>
                  </a:lnTo>
                  <a:lnTo>
                    <a:pt x="152" y="1548"/>
                  </a:lnTo>
                  <a:lnTo>
                    <a:pt x="142" y="1648"/>
                  </a:lnTo>
                  <a:lnTo>
                    <a:pt x="139" y="1750"/>
                  </a:lnTo>
                  <a:lnTo>
                    <a:pt x="142" y="1852"/>
                  </a:lnTo>
                  <a:lnTo>
                    <a:pt x="152" y="1952"/>
                  </a:lnTo>
                  <a:lnTo>
                    <a:pt x="168" y="2050"/>
                  </a:lnTo>
                  <a:lnTo>
                    <a:pt x="189" y="2146"/>
                  </a:lnTo>
                  <a:lnTo>
                    <a:pt x="215" y="2240"/>
                  </a:lnTo>
                  <a:lnTo>
                    <a:pt x="248" y="2331"/>
                  </a:lnTo>
                  <a:lnTo>
                    <a:pt x="285" y="2420"/>
                  </a:lnTo>
                  <a:lnTo>
                    <a:pt x="329" y="2506"/>
                  </a:lnTo>
                  <a:lnTo>
                    <a:pt x="377" y="2590"/>
                  </a:lnTo>
                  <a:lnTo>
                    <a:pt x="428" y="2670"/>
                  </a:lnTo>
                  <a:lnTo>
                    <a:pt x="486" y="2746"/>
                  </a:lnTo>
                  <a:lnTo>
                    <a:pt x="546" y="2819"/>
                  </a:lnTo>
                  <a:lnTo>
                    <a:pt x="612" y="2888"/>
                  </a:lnTo>
                  <a:lnTo>
                    <a:pt x="681" y="2954"/>
                  </a:lnTo>
                  <a:lnTo>
                    <a:pt x="754" y="3014"/>
                  </a:lnTo>
                  <a:lnTo>
                    <a:pt x="830" y="3072"/>
                  </a:lnTo>
                  <a:lnTo>
                    <a:pt x="910" y="3123"/>
                  </a:lnTo>
                  <a:lnTo>
                    <a:pt x="994" y="3171"/>
                  </a:lnTo>
                  <a:lnTo>
                    <a:pt x="1080" y="3215"/>
                  </a:lnTo>
                  <a:lnTo>
                    <a:pt x="1169" y="3252"/>
                  </a:lnTo>
                  <a:lnTo>
                    <a:pt x="1260" y="3285"/>
                  </a:lnTo>
                  <a:lnTo>
                    <a:pt x="1354" y="3311"/>
                  </a:lnTo>
                  <a:lnTo>
                    <a:pt x="1450" y="3332"/>
                  </a:lnTo>
                  <a:lnTo>
                    <a:pt x="1548" y="3348"/>
                  </a:lnTo>
                  <a:lnTo>
                    <a:pt x="1648" y="3358"/>
                  </a:lnTo>
                  <a:lnTo>
                    <a:pt x="1750" y="3361"/>
                  </a:lnTo>
                  <a:lnTo>
                    <a:pt x="1852" y="3358"/>
                  </a:lnTo>
                  <a:lnTo>
                    <a:pt x="1952" y="3348"/>
                  </a:lnTo>
                  <a:lnTo>
                    <a:pt x="2050" y="3332"/>
                  </a:lnTo>
                  <a:lnTo>
                    <a:pt x="2146" y="3311"/>
                  </a:lnTo>
                  <a:lnTo>
                    <a:pt x="2240" y="3285"/>
                  </a:lnTo>
                  <a:lnTo>
                    <a:pt x="2331" y="3252"/>
                  </a:lnTo>
                  <a:lnTo>
                    <a:pt x="2420" y="3215"/>
                  </a:lnTo>
                  <a:lnTo>
                    <a:pt x="2506" y="3171"/>
                  </a:lnTo>
                  <a:lnTo>
                    <a:pt x="2590" y="3123"/>
                  </a:lnTo>
                  <a:lnTo>
                    <a:pt x="2670" y="3072"/>
                  </a:lnTo>
                  <a:lnTo>
                    <a:pt x="2746" y="3014"/>
                  </a:lnTo>
                  <a:lnTo>
                    <a:pt x="2819" y="2954"/>
                  </a:lnTo>
                  <a:lnTo>
                    <a:pt x="2888" y="2888"/>
                  </a:lnTo>
                  <a:lnTo>
                    <a:pt x="2954" y="2819"/>
                  </a:lnTo>
                  <a:lnTo>
                    <a:pt x="3014" y="2746"/>
                  </a:lnTo>
                  <a:lnTo>
                    <a:pt x="3072" y="2670"/>
                  </a:lnTo>
                  <a:lnTo>
                    <a:pt x="3123" y="2590"/>
                  </a:lnTo>
                  <a:lnTo>
                    <a:pt x="3171" y="2506"/>
                  </a:lnTo>
                  <a:lnTo>
                    <a:pt x="3215" y="2420"/>
                  </a:lnTo>
                  <a:lnTo>
                    <a:pt x="3252" y="2331"/>
                  </a:lnTo>
                  <a:lnTo>
                    <a:pt x="3285" y="2240"/>
                  </a:lnTo>
                  <a:lnTo>
                    <a:pt x="3311" y="2146"/>
                  </a:lnTo>
                  <a:lnTo>
                    <a:pt x="3332" y="2050"/>
                  </a:lnTo>
                  <a:lnTo>
                    <a:pt x="3348" y="1952"/>
                  </a:lnTo>
                  <a:lnTo>
                    <a:pt x="3358" y="1852"/>
                  </a:lnTo>
                  <a:lnTo>
                    <a:pt x="3361" y="1750"/>
                  </a:lnTo>
                  <a:lnTo>
                    <a:pt x="3358" y="1648"/>
                  </a:lnTo>
                  <a:lnTo>
                    <a:pt x="3348" y="1548"/>
                  </a:lnTo>
                  <a:lnTo>
                    <a:pt x="3332" y="1450"/>
                  </a:lnTo>
                  <a:lnTo>
                    <a:pt x="3311" y="1354"/>
                  </a:lnTo>
                  <a:lnTo>
                    <a:pt x="3285" y="1260"/>
                  </a:lnTo>
                  <a:lnTo>
                    <a:pt x="3252" y="1169"/>
                  </a:lnTo>
                  <a:lnTo>
                    <a:pt x="3215" y="1080"/>
                  </a:lnTo>
                  <a:lnTo>
                    <a:pt x="3171" y="994"/>
                  </a:lnTo>
                  <a:lnTo>
                    <a:pt x="3123" y="910"/>
                  </a:lnTo>
                  <a:lnTo>
                    <a:pt x="3072" y="830"/>
                  </a:lnTo>
                  <a:lnTo>
                    <a:pt x="3014" y="754"/>
                  </a:lnTo>
                  <a:lnTo>
                    <a:pt x="2954" y="681"/>
                  </a:lnTo>
                  <a:lnTo>
                    <a:pt x="2888" y="612"/>
                  </a:lnTo>
                  <a:lnTo>
                    <a:pt x="2819" y="546"/>
                  </a:lnTo>
                  <a:lnTo>
                    <a:pt x="2746" y="486"/>
                  </a:lnTo>
                  <a:lnTo>
                    <a:pt x="2670" y="428"/>
                  </a:lnTo>
                  <a:lnTo>
                    <a:pt x="2590" y="377"/>
                  </a:lnTo>
                  <a:lnTo>
                    <a:pt x="2506" y="329"/>
                  </a:lnTo>
                  <a:lnTo>
                    <a:pt x="2420" y="285"/>
                  </a:lnTo>
                  <a:lnTo>
                    <a:pt x="2331" y="248"/>
                  </a:lnTo>
                  <a:lnTo>
                    <a:pt x="2240" y="215"/>
                  </a:lnTo>
                  <a:lnTo>
                    <a:pt x="2146" y="189"/>
                  </a:lnTo>
                  <a:lnTo>
                    <a:pt x="2050" y="168"/>
                  </a:lnTo>
                  <a:lnTo>
                    <a:pt x="1952" y="152"/>
                  </a:lnTo>
                  <a:lnTo>
                    <a:pt x="1852" y="142"/>
                  </a:lnTo>
                  <a:lnTo>
                    <a:pt x="1750" y="139"/>
                  </a:lnTo>
                  <a:close/>
                  <a:moveTo>
                    <a:pt x="1750" y="0"/>
                  </a:moveTo>
                  <a:lnTo>
                    <a:pt x="1850" y="3"/>
                  </a:lnTo>
                  <a:lnTo>
                    <a:pt x="1948" y="11"/>
                  </a:lnTo>
                  <a:lnTo>
                    <a:pt x="2046" y="24"/>
                  </a:lnTo>
                  <a:lnTo>
                    <a:pt x="2142" y="43"/>
                  </a:lnTo>
                  <a:lnTo>
                    <a:pt x="2237" y="68"/>
                  </a:lnTo>
                  <a:lnTo>
                    <a:pt x="2329" y="98"/>
                  </a:lnTo>
                  <a:lnTo>
                    <a:pt x="2420" y="133"/>
                  </a:lnTo>
                  <a:lnTo>
                    <a:pt x="2508" y="172"/>
                  </a:lnTo>
                  <a:lnTo>
                    <a:pt x="2595" y="216"/>
                  </a:lnTo>
                  <a:lnTo>
                    <a:pt x="2679" y="266"/>
                  </a:lnTo>
                  <a:lnTo>
                    <a:pt x="2761" y="321"/>
                  </a:lnTo>
                  <a:lnTo>
                    <a:pt x="2839" y="380"/>
                  </a:lnTo>
                  <a:lnTo>
                    <a:pt x="2915" y="444"/>
                  </a:lnTo>
                  <a:lnTo>
                    <a:pt x="2988" y="512"/>
                  </a:lnTo>
                  <a:lnTo>
                    <a:pt x="3056" y="585"/>
                  </a:lnTo>
                  <a:lnTo>
                    <a:pt x="3120" y="661"/>
                  </a:lnTo>
                  <a:lnTo>
                    <a:pt x="3179" y="739"/>
                  </a:lnTo>
                  <a:lnTo>
                    <a:pt x="3234" y="821"/>
                  </a:lnTo>
                  <a:lnTo>
                    <a:pt x="3284" y="905"/>
                  </a:lnTo>
                  <a:lnTo>
                    <a:pt x="3328" y="992"/>
                  </a:lnTo>
                  <a:lnTo>
                    <a:pt x="3367" y="1080"/>
                  </a:lnTo>
                  <a:lnTo>
                    <a:pt x="3402" y="1171"/>
                  </a:lnTo>
                  <a:lnTo>
                    <a:pt x="3432" y="1263"/>
                  </a:lnTo>
                  <a:lnTo>
                    <a:pt x="3457" y="1358"/>
                  </a:lnTo>
                  <a:lnTo>
                    <a:pt x="3476" y="1454"/>
                  </a:lnTo>
                  <a:lnTo>
                    <a:pt x="3489" y="1552"/>
                  </a:lnTo>
                  <a:lnTo>
                    <a:pt x="3497" y="1650"/>
                  </a:lnTo>
                  <a:lnTo>
                    <a:pt x="3500" y="1750"/>
                  </a:lnTo>
                  <a:lnTo>
                    <a:pt x="3497" y="1850"/>
                  </a:lnTo>
                  <a:lnTo>
                    <a:pt x="3489" y="1948"/>
                  </a:lnTo>
                  <a:lnTo>
                    <a:pt x="3476" y="2046"/>
                  </a:lnTo>
                  <a:lnTo>
                    <a:pt x="3457" y="2142"/>
                  </a:lnTo>
                  <a:lnTo>
                    <a:pt x="3432" y="2237"/>
                  </a:lnTo>
                  <a:lnTo>
                    <a:pt x="3402" y="2329"/>
                  </a:lnTo>
                  <a:lnTo>
                    <a:pt x="3367" y="2420"/>
                  </a:lnTo>
                  <a:lnTo>
                    <a:pt x="3328" y="2508"/>
                  </a:lnTo>
                  <a:lnTo>
                    <a:pt x="3284" y="2595"/>
                  </a:lnTo>
                  <a:lnTo>
                    <a:pt x="3234" y="2679"/>
                  </a:lnTo>
                  <a:lnTo>
                    <a:pt x="3179" y="2761"/>
                  </a:lnTo>
                  <a:lnTo>
                    <a:pt x="3120" y="2839"/>
                  </a:lnTo>
                  <a:lnTo>
                    <a:pt x="3056" y="2915"/>
                  </a:lnTo>
                  <a:lnTo>
                    <a:pt x="2988" y="2988"/>
                  </a:lnTo>
                  <a:lnTo>
                    <a:pt x="2915" y="3056"/>
                  </a:lnTo>
                  <a:lnTo>
                    <a:pt x="2839" y="3120"/>
                  </a:lnTo>
                  <a:lnTo>
                    <a:pt x="2761" y="3179"/>
                  </a:lnTo>
                  <a:lnTo>
                    <a:pt x="2679" y="3234"/>
                  </a:lnTo>
                  <a:lnTo>
                    <a:pt x="2595" y="3284"/>
                  </a:lnTo>
                  <a:lnTo>
                    <a:pt x="2508" y="3328"/>
                  </a:lnTo>
                  <a:lnTo>
                    <a:pt x="2420" y="3367"/>
                  </a:lnTo>
                  <a:lnTo>
                    <a:pt x="2329" y="3402"/>
                  </a:lnTo>
                  <a:lnTo>
                    <a:pt x="2237" y="3432"/>
                  </a:lnTo>
                  <a:lnTo>
                    <a:pt x="2142" y="3457"/>
                  </a:lnTo>
                  <a:lnTo>
                    <a:pt x="2046" y="3476"/>
                  </a:lnTo>
                  <a:lnTo>
                    <a:pt x="1948" y="3489"/>
                  </a:lnTo>
                  <a:lnTo>
                    <a:pt x="1850" y="3497"/>
                  </a:lnTo>
                  <a:lnTo>
                    <a:pt x="1750" y="3500"/>
                  </a:lnTo>
                  <a:lnTo>
                    <a:pt x="1650" y="3497"/>
                  </a:lnTo>
                  <a:lnTo>
                    <a:pt x="1552" y="3489"/>
                  </a:lnTo>
                  <a:lnTo>
                    <a:pt x="1454" y="3476"/>
                  </a:lnTo>
                  <a:lnTo>
                    <a:pt x="1358" y="3457"/>
                  </a:lnTo>
                  <a:lnTo>
                    <a:pt x="1263" y="3432"/>
                  </a:lnTo>
                  <a:lnTo>
                    <a:pt x="1171" y="3402"/>
                  </a:lnTo>
                  <a:lnTo>
                    <a:pt x="1080" y="3367"/>
                  </a:lnTo>
                  <a:lnTo>
                    <a:pt x="992" y="3328"/>
                  </a:lnTo>
                  <a:lnTo>
                    <a:pt x="905" y="3284"/>
                  </a:lnTo>
                  <a:lnTo>
                    <a:pt x="821" y="3234"/>
                  </a:lnTo>
                  <a:lnTo>
                    <a:pt x="739" y="3179"/>
                  </a:lnTo>
                  <a:lnTo>
                    <a:pt x="661" y="3120"/>
                  </a:lnTo>
                  <a:lnTo>
                    <a:pt x="585" y="3056"/>
                  </a:lnTo>
                  <a:lnTo>
                    <a:pt x="512" y="2988"/>
                  </a:lnTo>
                  <a:lnTo>
                    <a:pt x="444" y="2915"/>
                  </a:lnTo>
                  <a:lnTo>
                    <a:pt x="380" y="2839"/>
                  </a:lnTo>
                  <a:lnTo>
                    <a:pt x="321" y="2761"/>
                  </a:lnTo>
                  <a:lnTo>
                    <a:pt x="266" y="2679"/>
                  </a:lnTo>
                  <a:lnTo>
                    <a:pt x="216" y="2595"/>
                  </a:lnTo>
                  <a:lnTo>
                    <a:pt x="172" y="2508"/>
                  </a:lnTo>
                  <a:lnTo>
                    <a:pt x="133" y="2420"/>
                  </a:lnTo>
                  <a:lnTo>
                    <a:pt x="98" y="2329"/>
                  </a:lnTo>
                  <a:lnTo>
                    <a:pt x="68" y="2237"/>
                  </a:lnTo>
                  <a:lnTo>
                    <a:pt x="43" y="2142"/>
                  </a:lnTo>
                  <a:lnTo>
                    <a:pt x="24" y="2046"/>
                  </a:lnTo>
                  <a:lnTo>
                    <a:pt x="11" y="1948"/>
                  </a:lnTo>
                  <a:lnTo>
                    <a:pt x="3" y="1850"/>
                  </a:lnTo>
                  <a:lnTo>
                    <a:pt x="0" y="1750"/>
                  </a:lnTo>
                  <a:lnTo>
                    <a:pt x="3" y="1650"/>
                  </a:lnTo>
                  <a:lnTo>
                    <a:pt x="11" y="1552"/>
                  </a:lnTo>
                  <a:lnTo>
                    <a:pt x="24" y="1454"/>
                  </a:lnTo>
                  <a:lnTo>
                    <a:pt x="43" y="1358"/>
                  </a:lnTo>
                  <a:lnTo>
                    <a:pt x="68" y="1263"/>
                  </a:lnTo>
                  <a:lnTo>
                    <a:pt x="98" y="1171"/>
                  </a:lnTo>
                  <a:lnTo>
                    <a:pt x="133" y="1080"/>
                  </a:lnTo>
                  <a:lnTo>
                    <a:pt x="172" y="992"/>
                  </a:lnTo>
                  <a:lnTo>
                    <a:pt x="216" y="905"/>
                  </a:lnTo>
                  <a:lnTo>
                    <a:pt x="266" y="821"/>
                  </a:lnTo>
                  <a:lnTo>
                    <a:pt x="321" y="739"/>
                  </a:lnTo>
                  <a:lnTo>
                    <a:pt x="380" y="661"/>
                  </a:lnTo>
                  <a:lnTo>
                    <a:pt x="444" y="585"/>
                  </a:lnTo>
                  <a:lnTo>
                    <a:pt x="512" y="512"/>
                  </a:lnTo>
                  <a:lnTo>
                    <a:pt x="585" y="444"/>
                  </a:lnTo>
                  <a:lnTo>
                    <a:pt x="661" y="380"/>
                  </a:lnTo>
                  <a:lnTo>
                    <a:pt x="739" y="321"/>
                  </a:lnTo>
                  <a:lnTo>
                    <a:pt x="821" y="266"/>
                  </a:lnTo>
                  <a:lnTo>
                    <a:pt x="905" y="216"/>
                  </a:lnTo>
                  <a:lnTo>
                    <a:pt x="992" y="172"/>
                  </a:lnTo>
                  <a:lnTo>
                    <a:pt x="1080" y="133"/>
                  </a:lnTo>
                  <a:lnTo>
                    <a:pt x="1171" y="98"/>
                  </a:lnTo>
                  <a:lnTo>
                    <a:pt x="1263" y="68"/>
                  </a:lnTo>
                  <a:lnTo>
                    <a:pt x="1358" y="43"/>
                  </a:lnTo>
                  <a:lnTo>
                    <a:pt x="1454" y="24"/>
                  </a:lnTo>
                  <a:lnTo>
                    <a:pt x="1552" y="11"/>
                  </a:lnTo>
                  <a:lnTo>
                    <a:pt x="1650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553"/>
            <p:cNvSpPr>
              <a:spLocks noEditPoints="1"/>
            </p:cNvSpPr>
            <p:nvPr/>
          </p:nvSpPr>
          <p:spPr bwMode="auto">
            <a:xfrm>
              <a:off x="7372350" y="5153026"/>
              <a:ext cx="349250" cy="266700"/>
            </a:xfrm>
            <a:custGeom>
              <a:avLst/>
              <a:gdLst>
                <a:gd name="T0" fmla="*/ 1917 w 2194"/>
                <a:gd name="T1" fmla="*/ 144 h 1686"/>
                <a:gd name="T2" fmla="*/ 1877 w 2194"/>
                <a:gd name="T3" fmla="*/ 170 h 1686"/>
                <a:gd name="T4" fmla="*/ 785 w 2194"/>
                <a:gd name="T5" fmla="*/ 1257 h 1686"/>
                <a:gd name="T6" fmla="*/ 751 w 2194"/>
                <a:gd name="T7" fmla="*/ 1265 h 1686"/>
                <a:gd name="T8" fmla="*/ 718 w 2194"/>
                <a:gd name="T9" fmla="*/ 1257 h 1686"/>
                <a:gd name="T10" fmla="*/ 317 w 2194"/>
                <a:gd name="T11" fmla="*/ 859 h 1686"/>
                <a:gd name="T12" fmla="*/ 282 w 2194"/>
                <a:gd name="T13" fmla="*/ 837 h 1686"/>
                <a:gd name="T14" fmla="*/ 242 w 2194"/>
                <a:gd name="T15" fmla="*/ 829 h 1686"/>
                <a:gd name="T16" fmla="*/ 203 w 2194"/>
                <a:gd name="T17" fmla="*/ 837 h 1686"/>
                <a:gd name="T18" fmla="*/ 168 w 2194"/>
                <a:gd name="T19" fmla="*/ 859 h 1686"/>
                <a:gd name="T20" fmla="*/ 144 w 2194"/>
                <a:gd name="T21" fmla="*/ 899 h 1686"/>
                <a:gd name="T22" fmla="*/ 138 w 2194"/>
                <a:gd name="T23" fmla="*/ 945 h 1686"/>
                <a:gd name="T24" fmla="*/ 153 w 2194"/>
                <a:gd name="T25" fmla="*/ 989 h 1686"/>
                <a:gd name="T26" fmla="*/ 677 w 2194"/>
                <a:gd name="T27" fmla="*/ 1517 h 1686"/>
                <a:gd name="T28" fmla="*/ 711 w 2194"/>
                <a:gd name="T29" fmla="*/ 1539 h 1686"/>
                <a:gd name="T30" fmla="*/ 751 w 2194"/>
                <a:gd name="T31" fmla="*/ 1547 h 1686"/>
                <a:gd name="T32" fmla="*/ 792 w 2194"/>
                <a:gd name="T33" fmla="*/ 1539 h 1686"/>
                <a:gd name="T34" fmla="*/ 826 w 2194"/>
                <a:gd name="T35" fmla="*/ 1517 h 1686"/>
                <a:gd name="T36" fmla="*/ 2040 w 2194"/>
                <a:gd name="T37" fmla="*/ 298 h 1686"/>
                <a:gd name="T38" fmla="*/ 2055 w 2194"/>
                <a:gd name="T39" fmla="*/ 255 h 1686"/>
                <a:gd name="T40" fmla="*/ 2050 w 2194"/>
                <a:gd name="T41" fmla="*/ 209 h 1686"/>
                <a:gd name="T42" fmla="*/ 2024 w 2194"/>
                <a:gd name="T43" fmla="*/ 170 h 1686"/>
                <a:gd name="T44" fmla="*/ 1985 w 2194"/>
                <a:gd name="T45" fmla="*/ 144 h 1686"/>
                <a:gd name="T46" fmla="*/ 1939 w 2194"/>
                <a:gd name="T47" fmla="*/ 139 h 1686"/>
                <a:gd name="T48" fmla="*/ 1968 w 2194"/>
                <a:gd name="T49" fmla="*/ 0 h 1686"/>
                <a:gd name="T50" fmla="*/ 2035 w 2194"/>
                <a:gd name="T51" fmla="*/ 14 h 1686"/>
                <a:gd name="T52" fmla="*/ 2096 w 2194"/>
                <a:gd name="T53" fmla="*/ 47 h 1686"/>
                <a:gd name="T54" fmla="*/ 2147 w 2194"/>
                <a:gd name="T55" fmla="*/ 98 h 1686"/>
                <a:gd name="T56" fmla="*/ 2180 w 2194"/>
                <a:gd name="T57" fmla="*/ 159 h 1686"/>
                <a:gd name="T58" fmla="*/ 2194 w 2194"/>
                <a:gd name="T59" fmla="*/ 226 h 1686"/>
                <a:gd name="T60" fmla="*/ 2190 w 2194"/>
                <a:gd name="T61" fmla="*/ 294 h 1686"/>
                <a:gd name="T62" fmla="*/ 2165 w 2194"/>
                <a:gd name="T63" fmla="*/ 359 h 1686"/>
                <a:gd name="T64" fmla="*/ 2123 w 2194"/>
                <a:gd name="T65" fmla="*/ 416 h 1686"/>
                <a:gd name="T66" fmla="*/ 900 w 2194"/>
                <a:gd name="T67" fmla="*/ 1637 h 1686"/>
                <a:gd name="T68" fmla="*/ 845 w 2194"/>
                <a:gd name="T69" fmla="*/ 1668 h 1686"/>
                <a:gd name="T70" fmla="*/ 783 w 2194"/>
                <a:gd name="T71" fmla="*/ 1684 h 1686"/>
                <a:gd name="T72" fmla="*/ 720 w 2194"/>
                <a:gd name="T73" fmla="*/ 1684 h 1686"/>
                <a:gd name="T74" fmla="*/ 658 w 2194"/>
                <a:gd name="T75" fmla="*/ 1668 h 1686"/>
                <a:gd name="T76" fmla="*/ 603 w 2194"/>
                <a:gd name="T77" fmla="*/ 1637 h 1686"/>
                <a:gd name="T78" fmla="*/ 70 w 2194"/>
                <a:gd name="T79" fmla="*/ 1106 h 1686"/>
                <a:gd name="T80" fmla="*/ 27 w 2194"/>
                <a:gd name="T81" fmla="*/ 1049 h 1686"/>
                <a:gd name="T82" fmla="*/ 4 w 2194"/>
                <a:gd name="T83" fmla="*/ 984 h 1686"/>
                <a:gd name="T84" fmla="*/ 0 w 2194"/>
                <a:gd name="T85" fmla="*/ 916 h 1686"/>
                <a:gd name="T86" fmla="*/ 13 w 2194"/>
                <a:gd name="T87" fmla="*/ 850 h 1686"/>
                <a:gd name="T88" fmla="*/ 46 w 2194"/>
                <a:gd name="T89" fmla="*/ 788 h 1686"/>
                <a:gd name="T90" fmla="*/ 97 w 2194"/>
                <a:gd name="T91" fmla="*/ 737 h 1686"/>
                <a:gd name="T92" fmla="*/ 159 w 2194"/>
                <a:gd name="T93" fmla="*/ 704 h 1686"/>
                <a:gd name="T94" fmla="*/ 225 w 2194"/>
                <a:gd name="T95" fmla="*/ 690 h 1686"/>
                <a:gd name="T96" fmla="*/ 293 w 2194"/>
                <a:gd name="T97" fmla="*/ 695 h 1686"/>
                <a:gd name="T98" fmla="*/ 358 w 2194"/>
                <a:gd name="T99" fmla="*/ 718 h 1686"/>
                <a:gd name="T100" fmla="*/ 415 w 2194"/>
                <a:gd name="T101" fmla="*/ 760 h 1686"/>
                <a:gd name="T102" fmla="*/ 1778 w 2194"/>
                <a:gd name="T103" fmla="*/ 71 h 1686"/>
                <a:gd name="T104" fmla="*/ 1835 w 2194"/>
                <a:gd name="T105" fmla="*/ 29 h 1686"/>
                <a:gd name="T106" fmla="*/ 1900 w 2194"/>
                <a:gd name="T107" fmla="*/ 4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94" h="1686">
                  <a:moveTo>
                    <a:pt x="1939" y="139"/>
                  </a:moveTo>
                  <a:lnTo>
                    <a:pt x="1917" y="144"/>
                  </a:lnTo>
                  <a:lnTo>
                    <a:pt x="1896" y="155"/>
                  </a:lnTo>
                  <a:lnTo>
                    <a:pt x="1877" y="170"/>
                  </a:lnTo>
                  <a:lnTo>
                    <a:pt x="801" y="1245"/>
                  </a:lnTo>
                  <a:lnTo>
                    <a:pt x="785" y="1257"/>
                  </a:lnTo>
                  <a:lnTo>
                    <a:pt x="770" y="1263"/>
                  </a:lnTo>
                  <a:lnTo>
                    <a:pt x="751" y="1265"/>
                  </a:lnTo>
                  <a:lnTo>
                    <a:pt x="733" y="1263"/>
                  </a:lnTo>
                  <a:lnTo>
                    <a:pt x="718" y="1257"/>
                  </a:lnTo>
                  <a:lnTo>
                    <a:pt x="703" y="1245"/>
                  </a:lnTo>
                  <a:lnTo>
                    <a:pt x="317" y="859"/>
                  </a:lnTo>
                  <a:lnTo>
                    <a:pt x="300" y="846"/>
                  </a:lnTo>
                  <a:lnTo>
                    <a:pt x="282" y="837"/>
                  </a:lnTo>
                  <a:lnTo>
                    <a:pt x="263" y="830"/>
                  </a:lnTo>
                  <a:lnTo>
                    <a:pt x="242" y="829"/>
                  </a:lnTo>
                  <a:lnTo>
                    <a:pt x="222" y="830"/>
                  </a:lnTo>
                  <a:lnTo>
                    <a:pt x="203" y="837"/>
                  </a:lnTo>
                  <a:lnTo>
                    <a:pt x="185" y="846"/>
                  </a:lnTo>
                  <a:lnTo>
                    <a:pt x="168" y="859"/>
                  </a:lnTo>
                  <a:lnTo>
                    <a:pt x="153" y="878"/>
                  </a:lnTo>
                  <a:lnTo>
                    <a:pt x="144" y="899"/>
                  </a:lnTo>
                  <a:lnTo>
                    <a:pt x="138" y="922"/>
                  </a:lnTo>
                  <a:lnTo>
                    <a:pt x="138" y="945"/>
                  </a:lnTo>
                  <a:lnTo>
                    <a:pt x="144" y="967"/>
                  </a:lnTo>
                  <a:lnTo>
                    <a:pt x="153" y="989"/>
                  </a:lnTo>
                  <a:lnTo>
                    <a:pt x="168" y="1008"/>
                  </a:lnTo>
                  <a:lnTo>
                    <a:pt x="677" y="1517"/>
                  </a:lnTo>
                  <a:lnTo>
                    <a:pt x="693" y="1529"/>
                  </a:lnTo>
                  <a:lnTo>
                    <a:pt x="711" y="1539"/>
                  </a:lnTo>
                  <a:lnTo>
                    <a:pt x="731" y="1545"/>
                  </a:lnTo>
                  <a:lnTo>
                    <a:pt x="751" y="1547"/>
                  </a:lnTo>
                  <a:lnTo>
                    <a:pt x="772" y="1545"/>
                  </a:lnTo>
                  <a:lnTo>
                    <a:pt x="792" y="1539"/>
                  </a:lnTo>
                  <a:lnTo>
                    <a:pt x="810" y="1529"/>
                  </a:lnTo>
                  <a:lnTo>
                    <a:pt x="826" y="1517"/>
                  </a:lnTo>
                  <a:lnTo>
                    <a:pt x="2024" y="317"/>
                  </a:lnTo>
                  <a:lnTo>
                    <a:pt x="2040" y="298"/>
                  </a:lnTo>
                  <a:lnTo>
                    <a:pt x="2050" y="277"/>
                  </a:lnTo>
                  <a:lnTo>
                    <a:pt x="2055" y="255"/>
                  </a:lnTo>
                  <a:lnTo>
                    <a:pt x="2055" y="232"/>
                  </a:lnTo>
                  <a:lnTo>
                    <a:pt x="2050" y="209"/>
                  </a:lnTo>
                  <a:lnTo>
                    <a:pt x="2040" y="188"/>
                  </a:lnTo>
                  <a:lnTo>
                    <a:pt x="2024" y="170"/>
                  </a:lnTo>
                  <a:lnTo>
                    <a:pt x="2006" y="155"/>
                  </a:lnTo>
                  <a:lnTo>
                    <a:pt x="1985" y="144"/>
                  </a:lnTo>
                  <a:lnTo>
                    <a:pt x="1962" y="139"/>
                  </a:lnTo>
                  <a:lnTo>
                    <a:pt x="1939" y="139"/>
                  </a:lnTo>
                  <a:close/>
                  <a:moveTo>
                    <a:pt x="1934" y="0"/>
                  </a:moveTo>
                  <a:lnTo>
                    <a:pt x="1968" y="0"/>
                  </a:lnTo>
                  <a:lnTo>
                    <a:pt x="2002" y="4"/>
                  </a:lnTo>
                  <a:lnTo>
                    <a:pt x="2035" y="14"/>
                  </a:lnTo>
                  <a:lnTo>
                    <a:pt x="2067" y="29"/>
                  </a:lnTo>
                  <a:lnTo>
                    <a:pt x="2096" y="47"/>
                  </a:lnTo>
                  <a:lnTo>
                    <a:pt x="2123" y="71"/>
                  </a:lnTo>
                  <a:lnTo>
                    <a:pt x="2147" y="98"/>
                  </a:lnTo>
                  <a:lnTo>
                    <a:pt x="2165" y="128"/>
                  </a:lnTo>
                  <a:lnTo>
                    <a:pt x="2180" y="159"/>
                  </a:lnTo>
                  <a:lnTo>
                    <a:pt x="2190" y="192"/>
                  </a:lnTo>
                  <a:lnTo>
                    <a:pt x="2194" y="226"/>
                  </a:lnTo>
                  <a:lnTo>
                    <a:pt x="2194" y="260"/>
                  </a:lnTo>
                  <a:lnTo>
                    <a:pt x="2190" y="294"/>
                  </a:lnTo>
                  <a:lnTo>
                    <a:pt x="2180" y="327"/>
                  </a:lnTo>
                  <a:lnTo>
                    <a:pt x="2165" y="359"/>
                  </a:lnTo>
                  <a:lnTo>
                    <a:pt x="2147" y="388"/>
                  </a:lnTo>
                  <a:lnTo>
                    <a:pt x="2123" y="416"/>
                  </a:lnTo>
                  <a:lnTo>
                    <a:pt x="924" y="1615"/>
                  </a:lnTo>
                  <a:lnTo>
                    <a:pt x="900" y="1637"/>
                  </a:lnTo>
                  <a:lnTo>
                    <a:pt x="873" y="1655"/>
                  </a:lnTo>
                  <a:lnTo>
                    <a:pt x="845" y="1668"/>
                  </a:lnTo>
                  <a:lnTo>
                    <a:pt x="815" y="1678"/>
                  </a:lnTo>
                  <a:lnTo>
                    <a:pt x="783" y="1684"/>
                  </a:lnTo>
                  <a:lnTo>
                    <a:pt x="751" y="1686"/>
                  </a:lnTo>
                  <a:lnTo>
                    <a:pt x="720" y="1684"/>
                  </a:lnTo>
                  <a:lnTo>
                    <a:pt x="688" y="1678"/>
                  </a:lnTo>
                  <a:lnTo>
                    <a:pt x="658" y="1668"/>
                  </a:lnTo>
                  <a:lnTo>
                    <a:pt x="630" y="1655"/>
                  </a:lnTo>
                  <a:lnTo>
                    <a:pt x="603" y="1637"/>
                  </a:lnTo>
                  <a:lnTo>
                    <a:pt x="579" y="1615"/>
                  </a:lnTo>
                  <a:lnTo>
                    <a:pt x="70" y="1106"/>
                  </a:lnTo>
                  <a:lnTo>
                    <a:pt x="46" y="1079"/>
                  </a:lnTo>
                  <a:lnTo>
                    <a:pt x="27" y="1049"/>
                  </a:lnTo>
                  <a:lnTo>
                    <a:pt x="13" y="1017"/>
                  </a:lnTo>
                  <a:lnTo>
                    <a:pt x="4" y="984"/>
                  </a:lnTo>
                  <a:lnTo>
                    <a:pt x="0" y="950"/>
                  </a:lnTo>
                  <a:lnTo>
                    <a:pt x="0" y="916"/>
                  </a:lnTo>
                  <a:lnTo>
                    <a:pt x="4" y="882"/>
                  </a:lnTo>
                  <a:lnTo>
                    <a:pt x="13" y="850"/>
                  </a:lnTo>
                  <a:lnTo>
                    <a:pt x="27" y="818"/>
                  </a:lnTo>
                  <a:lnTo>
                    <a:pt x="46" y="788"/>
                  </a:lnTo>
                  <a:lnTo>
                    <a:pt x="70" y="760"/>
                  </a:lnTo>
                  <a:lnTo>
                    <a:pt x="97" y="737"/>
                  </a:lnTo>
                  <a:lnTo>
                    <a:pt x="127" y="718"/>
                  </a:lnTo>
                  <a:lnTo>
                    <a:pt x="159" y="704"/>
                  </a:lnTo>
                  <a:lnTo>
                    <a:pt x="191" y="695"/>
                  </a:lnTo>
                  <a:lnTo>
                    <a:pt x="225" y="690"/>
                  </a:lnTo>
                  <a:lnTo>
                    <a:pt x="259" y="690"/>
                  </a:lnTo>
                  <a:lnTo>
                    <a:pt x="293" y="695"/>
                  </a:lnTo>
                  <a:lnTo>
                    <a:pt x="326" y="704"/>
                  </a:lnTo>
                  <a:lnTo>
                    <a:pt x="358" y="718"/>
                  </a:lnTo>
                  <a:lnTo>
                    <a:pt x="388" y="737"/>
                  </a:lnTo>
                  <a:lnTo>
                    <a:pt x="415" y="760"/>
                  </a:lnTo>
                  <a:lnTo>
                    <a:pt x="751" y="1098"/>
                  </a:lnTo>
                  <a:lnTo>
                    <a:pt x="1778" y="71"/>
                  </a:lnTo>
                  <a:lnTo>
                    <a:pt x="1806" y="47"/>
                  </a:lnTo>
                  <a:lnTo>
                    <a:pt x="1835" y="29"/>
                  </a:lnTo>
                  <a:lnTo>
                    <a:pt x="1867" y="14"/>
                  </a:lnTo>
                  <a:lnTo>
                    <a:pt x="1900" y="4"/>
                  </a:lnTo>
                  <a:lnTo>
                    <a:pt x="19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554"/>
            <p:cNvSpPr>
              <a:spLocks/>
            </p:cNvSpPr>
            <p:nvPr/>
          </p:nvSpPr>
          <p:spPr bwMode="auto">
            <a:xfrm>
              <a:off x="7540625" y="5329238"/>
              <a:ext cx="242888" cy="193675"/>
            </a:xfrm>
            <a:custGeom>
              <a:avLst/>
              <a:gdLst>
                <a:gd name="T0" fmla="*/ 1480 w 1532"/>
                <a:gd name="T1" fmla="*/ 2 h 1220"/>
                <a:gd name="T2" fmla="*/ 1511 w 1532"/>
                <a:gd name="T3" fmla="*/ 19 h 1220"/>
                <a:gd name="T4" fmla="*/ 1529 w 1532"/>
                <a:gd name="T5" fmla="*/ 50 h 1220"/>
                <a:gd name="T6" fmla="*/ 1529 w 1532"/>
                <a:gd name="T7" fmla="*/ 86 h 1220"/>
                <a:gd name="T8" fmla="*/ 1473 w 1532"/>
                <a:gd name="T9" fmla="*/ 263 h 1220"/>
                <a:gd name="T10" fmla="*/ 1396 w 1532"/>
                <a:gd name="T11" fmla="*/ 429 h 1220"/>
                <a:gd name="T12" fmla="*/ 1301 w 1532"/>
                <a:gd name="T13" fmla="*/ 583 h 1220"/>
                <a:gd name="T14" fmla="*/ 1190 w 1532"/>
                <a:gd name="T15" fmla="*/ 722 h 1220"/>
                <a:gd name="T16" fmla="*/ 1063 w 1532"/>
                <a:gd name="T17" fmla="*/ 847 h 1220"/>
                <a:gd name="T18" fmla="*/ 923 w 1532"/>
                <a:gd name="T19" fmla="*/ 956 h 1220"/>
                <a:gd name="T20" fmla="*/ 770 w 1532"/>
                <a:gd name="T21" fmla="*/ 1048 h 1220"/>
                <a:gd name="T22" fmla="*/ 608 w 1532"/>
                <a:gd name="T23" fmla="*/ 1121 h 1220"/>
                <a:gd name="T24" fmla="*/ 435 w 1532"/>
                <a:gd name="T25" fmla="*/ 1176 h 1220"/>
                <a:gd name="T26" fmla="*/ 256 w 1532"/>
                <a:gd name="T27" fmla="*/ 1208 h 1220"/>
                <a:gd name="T28" fmla="*/ 70 w 1532"/>
                <a:gd name="T29" fmla="*/ 1220 h 1220"/>
                <a:gd name="T30" fmla="*/ 35 w 1532"/>
                <a:gd name="T31" fmla="*/ 1211 h 1220"/>
                <a:gd name="T32" fmla="*/ 10 w 1532"/>
                <a:gd name="T33" fmla="*/ 1185 h 1220"/>
                <a:gd name="T34" fmla="*/ 0 w 1532"/>
                <a:gd name="T35" fmla="*/ 1150 h 1220"/>
                <a:gd name="T36" fmla="*/ 10 w 1532"/>
                <a:gd name="T37" fmla="*/ 1115 h 1220"/>
                <a:gd name="T38" fmla="*/ 35 w 1532"/>
                <a:gd name="T39" fmla="*/ 1090 h 1220"/>
                <a:gd name="T40" fmla="*/ 70 w 1532"/>
                <a:gd name="T41" fmla="*/ 1080 h 1220"/>
                <a:gd name="T42" fmla="*/ 246 w 1532"/>
                <a:gd name="T43" fmla="*/ 1069 h 1220"/>
                <a:gd name="T44" fmla="*/ 417 w 1532"/>
                <a:gd name="T45" fmla="*/ 1037 h 1220"/>
                <a:gd name="T46" fmla="*/ 579 w 1532"/>
                <a:gd name="T47" fmla="*/ 982 h 1220"/>
                <a:gd name="T48" fmla="*/ 733 w 1532"/>
                <a:gd name="T49" fmla="*/ 909 h 1220"/>
                <a:gd name="T50" fmla="*/ 875 w 1532"/>
                <a:gd name="T51" fmla="*/ 819 h 1220"/>
                <a:gd name="T52" fmla="*/ 1005 w 1532"/>
                <a:gd name="T53" fmla="*/ 711 h 1220"/>
                <a:gd name="T54" fmla="*/ 1121 w 1532"/>
                <a:gd name="T55" fmla="*/ 588 h 1220"/>
                <a:gd name="T56" fmla="*/ 1222 w 1532"/>
                <a:gd name="T57" fmla="*/ 450 h 1220"/>
                <a:gd name="T58" fmla="*/ 1306 w 1532"/>
                <a:gd name="T59" fmla="*/ 299 h 1220"/>
                <a:gd name="T60" fmla="*/ 1369 w 1532"/>
                <a:gd name="T61" fmla="*/ 137 h 1220"/>
                <a:gd name="T62" fmla="*/ 1401 w 1532"/>
                <a:gd name="T63" fmla="*/ 35 h 1220"/>
                <a:gd name="T64" fmla="*/ 1427 w 1532"/>
                <a:gd name="T65" fmla="*/ 10 h 1220"/>
                <a:gd name="T66" fmla="*/ 1460 w 1532"/>
                <a:gd name="T67" fmla="*/ 0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2" h="1220">
                  <a:moveTo>
                    <a:pt x="1460" y="0"/>
                  </a:moveTo>
                  <a:lnTo>
                    <a:pt x="1480" y="2"/>
                  </a:lnTo>
                  <a:lnTo>
                    <a:pt x="1497" y="9"/>
                  </a:lnTo>
                  <a:lnTo>
                    <a:pt x="1511" y="19"/>
                  </a:lnTo>
                  <a:lnTo>
                    <a:pt x="1522" y="34"/>
                  </a:lnTo>
                  <a:lnTo>
                    <a:pt x="1529" y="50"/>
                  </a:lnTo>
                  <a:lnTo>
                    <a:pt x="1532" y="68"/>
                  </a:lnTo>
                  <a:lnTo>
                    <a:pt x="1529" y="86"/>
                  </a:lnTo>
                  <a:lnTo>
                    <a:pt x="1504" y="176"/>
                  </a:lnTo>
                  <a:lnTo>
                    <a:pt x="1473" y="263"/>
                  </a:lnTo>
                  <a:lnTo>
                    <a:pt x="1437" y="348"/>
                  </a:lnTo>
                  <a:lnTo>
                    <a:pt x="1396" y="429"/>
                  </a:lnTo>
                  <a:lnTo>
                    <a:pt x="1351" y="507"/>
                  </a:lnTo>
                  <a:lnTo>
                    <a:pt x="1301" y="583"/>
                  </a:lnTo>
                  <a:lnTo>
                    <a:pt x="1247" y="654"/>
                  </a:lnTo>
                  <a:lnTo>
                    <a:pt x="1190" y="722"/>
                  </a:lnTo>
                  <a:lnTo>
                    <a:pt x="1128" y="786"/>
                  </a:lnTo>
                  <a:lnTo>
                    <a:pt x="1063" y="847"/>
                  </a:lnTo>
                  <a:lnTo>
                    <a:pt x="995" y="904"/>
                  </a:lnTo>
                  <a:lnTo>
                    <a:pt x="923" y="956"/>
                  </a:lnTo>
                  <a:lnTo>
                    <a:pt x="847" y="1004"/>
                  </a:lnTo>
                  <a:lnTo>
                    <a:pt x="770" y="1048"/>
                  </a:lnTo>
                  <a:lnTo>
                    <a:pt x="690" y="1087"/>
                  </a:lnTo>
                  <a:lnTo>
                    <a:pt x="608" y="1121"/>
                  </a:lnTo>
                  <a:lnTo>
                    <a:pt x="522" y="1151"/>
                  </a:lnTo>
                  <a:lnTo>
                    <a:pt x="435" y="1176"/>
                  </a:lnTo>
                  <a:lnTo>
                    <a:pt x="346" y="1195"/>
                  </a:lnTo>
                  <a:lnTo>
                    <a:pt x="256" y="1208"/>
                  </a:lnTo>
                  <a:lnTo>
                    <a:pt x="163" y="1217"/>
                  </a:lnTo>
                  <a:lnTo>
                    <a:pt x="70" y="1220"/>
                  </a:lnTo>
                  <a:lnTo>
                    <a:pt x="52" y="1218"/>
                  </a:lnTo>
                  <a:lnTo>
                    <a:pt x="35" y="1211"/>
                  </a:lnTo>
                  <a:lnTo>
                    <a:pt x="21" y="1200"/>
                  </a:lnTo>
                  <a:lnTo>
                    <a:pt x="10" y="1185"/>
                  </a:lnTo>
                  <a:lnTo>
                    <a:pt x="3" y="1169"/>
                  </a:lnTo>
                  <a:lnTo>
                    <a:pt x="0" y="1150"/>
                  </a:lnTo>
                  <a:lnTo>
                    <a:pt x="3" y="1132"/>
                  </a:lnTo>
                  <a:lnTo>
                    <a:pt x="10" y="1115"/>
                  </a:lnTo>
                  <a:lnTo>
                    <a:pt x="21" y="1101"/>
                  </a:lnTo>
                  <a:lnTo>
                    <a:pt x="35" y="1090"/>
                  </a:lnTo>
                  <a:lnTo>
                    <a:pt x="52" y="1083"/>
                  </a:lnTo>
                  <a:lnTo>
                    <a:pt x="70" y="1080"/>
                  </a:lnTo>
                  <a:lnTo>
                    <a:pt x="159" y="1078"/>
                  </a:lnTo>
                  <a:lnTo>
                    <a:pt x="246" y="1069"/>
                  </a:lnTo>
                  <a:lnTo>
                    <a:pt x="332" y="1056"/>
                  </a:lnTo>
                  <a:lnTo>
                    <a:pt x="417" y="1037"/>
                  </a:lnTo>
                  <a:lnTo>
                    <a:pt x="498" y="1012"/>
                  </a:lnTo>
                  <a:lnTo>
                    <a:pt x="579" y="982"/>
                  </a:lnTo>
                  <a:lnTo>
                    <a:pt x="658" y="949"/>
                  </a:lnTo>
                  <a:lnTo>
                    <a:pt x="733" y="909"/>
                  </a:lnTo>
                  <a:lnTo>
                    <a:pt x="805" y="867"/>
                  </a:lnTo>
                  <a:lnTo>
                    <a:pt x="875" y="819"/>
                  </a:lnTo>
                  <a:lnTo>
                    <a:pt x="942" y="767"/>
                  </a:lnTo>
                  <a:lnTo>
                    <a:pt x="1005" y="711"/>
                  </a:lnTo>
                  <a:lnTo>
                    <a:pt x="1065" y="652"/>
                  </a:lnTo>
                  <a:lnTo>
                    <a:pt x="1121" y="588"/>
                  </a:lnTo>
                  <a:lnTo>
                    <a:pt x="1174" y="521"/>
                  </a:lnTo>
                  <a:lnTo>
                    <a:pt x="1222" y="450"/>
                  </a:lnTo>
                  <a:lnTo>
                    <a:pt x="1266" y="377"/>
                  </a:lnTo>
                  <a:lnTo>
                    <a:pt x="1306" y="299"/>
                  </a:lnTo>
                  <a:lnTo>
                    <a:pt x="1340" y="220"/>
                  </a:lnTo>
                  <a:lnTo>
                    <a:pt x="1369" y="137"/>
                  </a:lnTo>
                  <a:lnTo>
                    <a:pt x="1395" y="52"/>
                  </a:lnTo>
                  <a:lnTo>
                    <a:pt x="1401" y="35"/>
                  </a:lnTo>
                  <a:lnTo>
                    <a:pt x="1413" y="21"/>
                  </a:lnTo>
                  <a:lnTo>
                    <a:pt x="1427" y="10"/>
                  </a:lnTo>
                  <a:lnTo>
                    <a:pt x="1442" y="2"/>
                  </a:lnTo>
                  <a:lnTo>
                    <a:pt x="1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555"/>
            <p:cNvSpPr>
              <a:spLocks/>
            </p:cNvSpPr>
            <p:nvPr/>
          </p:nvSpPr>
          <p:spPr bwMode="auto">
            <a:xfrm>
              <a:off x="7769225" y="5272088"/>
              <a:ext cx="22225" cy="31750"/>
            </a:xfrm>
            <a:custGeom>
              <a:avLst/>
              <a:gdLst>
                <a:gd name="T0" fmla="*/ 71 w 141"/>
                <a:gd name="T1" fmla="*/ 0 h 203"/>
                <a:gd name="T2" fmla="*/ 90 w 141"/>
                <a:gd name="T3" fmla="*/ 3 h 203"/>
                <a:gd name="T4" fmla="*/ 106 w 141"/>
                <a:gd name="T5" fmla="*/ 10 h 203"/>
                <a:gd name="T6" fmla="*/ 121 w 141"/>
                <a:gd name="T7" fmla="*/ 21 h 203"/>
                <a:gd name="T8" fmla="*/ 132 w 141"/>
                <a:gd name="T9" fmla="*/ 35 h 203"/>
                <a:gd name="T10" fmla="*/ 139 w 141"/>
                <a:gd name="T11" fmla="*/ 52 h 203"/>
                <a:gd name="T12" fmla="*/ 141 w 141"/>
                <a:gd name="T13" fmla="*/ 70 h 203"/>
                <a:gd name="T14" fmla="*/ 140 w 141"/>
                <a:gd name="T15" fmla="*/ 136 h 203"/>
                <a:gd name="T16" fmla="*/ 137 w 141"/>
                <a:gd name="T17" fmla="*/ 154 h 203"/>
                <a:gd name="T18" fmla="*/ 129 w 141"/>
                <a:gd name="T19" fmla="*/ 170 h 203"/>
                <a:gd name="T20" fmla="*/ 118 w 141"/>
                <a:gd name="T21" fmla="*/ 183 h 203"/>
                <a:gd name="T22" fmla="*/ 104 w 141"/>
                <a:gd name="T23" fmla="*/ 193 h 203"/>
                <a:gd name="T24" fmla="*/ 88 w 141"/>
                <a:gd name="T25" fmla="*/ 200 h 203"/>
                <a:gd name="T26" fmla="*/ 70 w 141"/>
                <a:gd name="T27" fmla="*/ 203 h 203"/>
                <a:gd name="T28" fmla="*/ 67 w 141"/>
                <a:gd name="T29" fmla="*/ 203 h 203"/>
                <a:gd name="T30" fmla="*/ 49 w 141"/>
                <a:gd name="T31" fmla="*/ 199 h 203"/>
                <a:gd name="T32" fmla="*/ 32 w 141"/>
                <a:gd name="T33" fmla="*/ 191 h 203"/>
                <a:gd name="T34" fmla="*/ 18 w 141"/>
                <a:gd name="T35" fmla="*/ 180 h 203"/>
                <a:gd name="T36" fmla="*/ 8 w 141"/>
                <a:gd name="T37" fmla="*/ 165 h 203"/>
                <a:gd name="T38" fmla="*/ 2 w 141"/>
                <a:gd name="T39" fmla="*/ 148 h 203"/>
                <a:gd name="T40" fmla="*/ 0 w 141"/>
                <a:gd name="T41" fmla="*/ 129 h 203"/>
                <a:gd name="T42" fmla="*/ 1 w 141"/>
                <a:gd name="T43" fmla="*/ 70 h 203"/>
                <a:gd name="T44" fmla="*/ 4 w 141"/>
                <a:gd name="T45" fmla="*/ 52 h 203"/>
                <a:gd name="T46" fmla="*/ 11 w 141"/>
                <a:gd name="T47" fmla="*/ 35 h 203"/>
                <a:gd name="T48" fmla="*/ 22 w 141"/>
                <a:gd name="T49" fmla="*/ 21 h 203"/>
                <a:gd name="T50" fmla="*/ 36 w 141"/>
                <a:gd name="T51" fmla="*/ 10 h 203"/>
                <a:gd name="T52" fmla="*/ 53 w 141"/>
                <a:gd name="T53" fmla="*/ 3 h 203"/>
                <a:gd name="T54" fmla="*/ 71 w 141"/>
                <a:gd name="T5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1" h="203">
                  <a:moveTo>
                    <a:pt x="71" y="0"/>
                  </a:moveTo>
                  <a:lnTo>
                    <a:pt x="90" y="3"/>
                  </a:lnTo>
                  <a:lnTo>
                    <a:pt x="106" y="10"/>
                  </a:lnTo>
                  <a:lnTo>
                    <a:pt x="121" y="21"/>
                  </a:lnTo>
                  <a:lnTo>
                    <a:pt x="132" y="35"/>
                  </a:lnTo>
                  <a:lnTo>
                    <a:pt x="139" y="52"/>
                  </a:lnTo>
                  <a:lnTo>
                    <a:pt x="141" y="70"/>
                  </a:lnTo>
                  <a:lnTo>
                    <a:pt x="140" y="136"/>
                  </a:lnTo>
                  <a:lnTo>
                    <a:pt x="137" y="154"/>
                  </a:lnTo>
                  <a:lnTo>
                    <a:pt x="129" y="170"/>
                  </a:lnTo>
                  <a:lnTo>
                    <a:pt x="118" y="183"/>
                  </a:lnTo>
                  <a:lnTo>
                    <a:pt x="104" y="193"/>
                  </a:lnTo>
                  <a:lnTo>
                    <a:pt x="88" y="200"/>
                  </a:lnTo>
                  <a:lnTo>
                    <a:pt x="70" y="203"/>
                  </a:lnTo>
                  <a:lnTo>
                    <a:pt x="67" y="203"/>
                  </a:lnTo>
                  <a:lnTo>
                    <a:pt x="49" y="199"/>
                  </a:lnTo>
                  <a:lnTo>
                    <a:pt x="32" y="191"/>
                  </a:lnTo>
                  <a:lnTo>
                    <a:pt x="18" y="180"/>
                  </a:lnTo>
                  <a:lnTo>
                    <a:pt x="8" y="165"/>
                  </a:lnTo>
                  <a:lnTo>
                    <a:pt x="2" y="148"/>
                  </a:lnTo>
                  <a:lnTo>
                    <a:pt x="0" y="129"/>
                  </a:lnTo>
                  <a:lnTo>
                    <a:pt x="1" y="70"/>
                  </a:lnTo>
                  <a:lnTo>
                    <a:pt x="4" y="52"/>
                  </a:lnTo>
                  <a:lnTo>
                    <a:pt x="11" y="35"/>
                  </a:lnTo>
                  <a:lnTo>
                    <a:pt x="22" y="21"/>
                  </a:lnTo>
                  <a:lnTo>
                    <a:pt x="36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2" name="Group 1241"/>
          <p:cNvGrpSpPr/>
          <p:nvPr/>
        </p:nvGrpSpPr>
        <p:grpSpPr>
          <a:xfrm>
            <a:off x="6281309" y="5048791"/>
            <a:ext cx="555625" cy="468313"/>
            <a:chOff x="6227763" y="5048250"/>
            <a:chExt cx="555625" cy="4683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7" name="Freeform 560"/>
            <p:cNvSpPr>
              <a:spLocks noEditPoints="1"/>
            </p:cNvSpPr>
            <p:nvPr/>
          </p:nvSpPr>
          <p:spPr bwMode="auto">
            <a:xfrm>
              <a:off x="6227763" y="5048250"/>
              <a:ext cx="555625" cy="468313"/>
            </a:xfrm>
            <a:custGeom>
              <a:avLst/>
              <a:gdLst>
                <a:gd name="T0" fmla="*/ 181 w 3500"/>
                <a:gd name="T1" fmla="*/ 1254 h 2948"/>
                <a:gd name="T2" fmla="*/ 142 w 3500"/>
                <a:gd name="T3" fmla="*/ 1305 h 2948"/>
                <a:gd name="T4" fmla="*/ 142 w 3500"/>
                <a:gd name="T5" fmla="*/ 2747 h 2948"/>
                <a:gd name="T6" fmla="*/ 181 w 3500"/>
                <a:gd name="T7" fmla="*/ 2798 h 2948"/>
                <a:gd name="T8" fmla="*/ 3254 w 3500"/>
                <a:gd name="T9" fmla="*/ 2809 h 2948"/>
                <a:gd name="T10" fmla="*/ 3314 w 3500"/>
                <a:gd name="T11" fmla="*/ 2784 h 2948"/>
                <a:gd name="T12" fmla="*/ 3340 w 3500"/>
                <a:gd name="T13" fmla="*/ 2723 h 2948"/>
                <a:gd name="T14" fmla="*/ 3328 w 3500"/>
                <a:gd name="T15" fmla="*/ 1284 h 2948"/>
                <a:gd name="T16" fmla="*/ 3277 w 3500"/>
                <a:gd name="T17" fmla="*/ 1245 h 2948"/>
                <a:gd name="T18" fmla="*/ 1762 w 3500"/>
                <a:gd name="T19" fmla="*/ 2080 h 2948"/>
                <a:gd name="T20" fmla="*/ 1366 w 3500"/>
                <a:gd name="T21" fmla="*/ 2220 h 2948"/>
                <a:gd name="T22" fmla="*/ 1327 w 3500"/>
                <a:gd name="T23" fmla="*/ 2221 h 2948"/>
                <a:gd name="T24" fmla="*/ 1283 w 3500"/>
                <a:gd name="T25" fmla="*/ 2187 h 2948"/>
                <a:gd name="T26" fmla="*/ 1278 w 3500"/>
                <a:gd name="T27" fmla="*/ 2132 h 2948"/>
                <a:gd name="T28" fmla="*/ 1418 w 3500"/>
                <a:gd name="T29" fmla="*/ 1737 h 2948"/>
                <a:gd name="T30" fmla="*/ 2922 w 3500"/>
                <a:gd name="T31" fmla="*/ 431 h 2948"/>
                <a:gd name="T32" fmla="*/ 1675 w 3500"/>
                <a:gd name="T33" fmla="*/ 1970 h 2948"/>
                <a:gd name="T34" fmla="*/ 3243 w 3500"/>
                <a:gd name="T35" fmla="*/ 140 h 2948"/>
                <a:gd name="T36" fmla="*/ 3199 w 3500"/>
                <a:gd name="T37" fmla="*/ 155 h 2948"/>
                <a:gd name="T38" fmla="*/ 3167 w 3500"/>
                <a:gd name="T39" fmla="*/ 479 h 2948"/>
                <a:gd name="T40" fmla="*/ 3359 w 3500"/>
                <a:gd name="T41" fmla="*/ 278 h 2948"/>
                <a:gd name="T42" fmla="*/ 3354 w 3500"/>
                <a:gd name="T43" fmla="*/ 239 h 2948"/>
                <a:gd name="T44" fmla="*/ 3258 w 3500"/>
                <a:gd name="T45" fmla="*/ 145 h 2948"/>
                <a:gd name="T46" fmla="*/ 3236 w 3500"/>
                <a:gd name="T47" fmla="*/ 0 h 2948"/>
                <a:gd name="T48" fmla="*/ 3321 w 3500"/>
                <a:gd name="T49" fmla="*/ 20 h 2948"/>
                <a:gd name="T50" fmla="*/ 3444 w 3500"/>
                <a:gd name="T51" fmla="*/ 129 h 2948"/>
                <a:gd name="T52" fmla="*/ 3490 w 3500"/>
                <a:gd name="T53" fmla="*/ 206 h 2948"/>
                <a:gd name="T54" fmla="*/ 3498 w 3500"/>
                <a:gd name="T55" fmla="*/ 295 h 2948"/>
                <a:gd name="T56" fmla="*/ 3464 w 3500"/>
                <a:gd name="T57" fmla="*/ 376 h 2948"/>
                <a:gd name="T58" fmla="*/ 3254 w 3500"/>
                <a:gd name="T59" fmla="*/ 1103 h 2948"/>
                <a:gd name="T60" fmla="*/ 3358 w 3500"/>
                <a:gd name="T61" fmla="*/ 1129 h 2948"/>
                <a:gd name="T62" fmla="*/ 3435 w 3500"/>
                <a:gd name="T63" fmla="*/ 1195 h 2948"/>
                <a:gd name="T64" fmla="*/ 3476 w 3500"/>
                <a:gd name="T65" fmla="*/ 1291 h 2948"/>
                <a:gd name="T66" fmla="*/ 3476 w 3500"/>
                <a:gd name="T67" fmla="*/ 2760 h 2948"/>
                <a:gd name="T68" fmla="*/ 3435 w 3500"/>
                <a:gd name="T69" fmla="*/ 2856 h 2948"/>
                <a:gd name="T70" fmla="*/ 3358 w 3500"/>
                <a:gd name="T71" fmla="*/ 2924 h 2948"/>
                <a:gd name="T72" fmla="*/ 3254 w 3500"/>
                <a:gd name="T73" fmla="*/ 2948 h 2948"/>
                <a:gd name="T74" fmla="*/ 154 w 3500"/>
                <a:gd name="T75" fmla="*/ 2936 h 2948"/>
                <a:gd name="T76" fmla="*/ 66 w 3500"/>
                <a:gd name="T77" fmla="*/ 2882 h 2948"/>
                <a:gd name="T78" fmla="*/ 12 w 3500"/>
                <a:gd name="T79" fmla="*/ 2794 h 2948"/>
                <a:gd name="T80" fmla="*/ 0 w 3500"/>
                <a:gd name="T81" fmla="*/ 1328 h 2948"/>
                <a:gd name="T82" fmla="*/ 25 w 3500"/>
                <a:gd name="T83" fmla="*/ 1224 h 2948"/>
                <a:gd name="T84" fmla="*/ 92 w 3500"/>
                <a:gd name="T85" fmla="*/ 1147 h 2948"/>
                <a:gd name="T86" fmla="*/ 188 w 3500"/>
                <a:gd name="T87" fmla="*/ 1106 h 2948"/>
                <a:gd name="T88" fmla="*/ 3100 w 3500"/>
                <a:gd name="T89" fmla="*/ 56 h 2948"/>
                <a:gd name="T90" fmla="*/ 3178 w 3500"/>
                <a:gd name="T91" fmla="*/ 10 h 2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0" h="2948">
                  <a:moveTo>
                    <a:pt x="225" y="1242"/>
                  </a:moveTo>
                  <a:lnTo>
                    <a:pt x="202" y="1245"/>
                  </a:lnTo>
                  <a:lnTo>
                    <a:pt x="181" y="1254"/>
                  </a:lnTo>
                  <a:lnTo>
                    <a:pt x="164" y="1267"/>
                  </a:lnTo>
                  <a:lnTo>
                    <a:pt x="151" y="1284"/>
                  </a:lnTo>
                  <a:lnTo>
                    <a:pt x="142" y="1305"/>
                  </a:lnTo>
                  <a:lnTo>
                    <a:pt x="139" y="1328"/>
                  </a:lnTo>
                  <a:lnTo>
                    <a:pt x="139" y="2723"/>
                  </a:lnTo>
                  <a:lnTo>
                    <a:pt x="142" y="2747"/>
                  </a:lnTo>
                  <a:lnTo>
                    <a:pt x="151" y="2767"/>
                  </a:lnTo>
                  <a:lnTo>
                    <a:pt x="164" y="2784"/>
                  </a:lnTo>
                  <a:lnTo>
                    <a:pt x="181" y="2798"/>
                  </a:lnTo>
                  <a:lnTo>
                    <a:pt x="202" y="2806"/>
                  </a:lnTo>
                  <a:lnTo>
                    <a:pt x="225" y="2809"/>
                  </a:lnTo>
                  <a:lnTo>
                    <a:pt x="3254" y="2809"/>
                  </a:lnTo>
                  <a:lnTo>
                    <a:pt x="3277" y="2806"/>
                  </a:lnTo>
                  <a:lnTo>
                    <a:pt x="3297" y="2798"/>
                  </a:lnTo>
                  <a:lnTo>
                    <a:pt x="3314" y="2784"/>
                  </a:lnTo>
                  <a:lnTo>
                    <a:pt x="3328" y="2767"/>
                  </a:lnTo>
                  <a:lnTo>
                    <a:pt x="3337" y="2747"/>
                  </a:lnTo>
                  <a:lnTo>
                    <a:pt x="3340" y="2723"/>
                  </a:lnTo>
                  <a:lnTo>
                    <a:pt x="3340" y="1328"/>
                  </a:lnTo>
                  <a:lnTo>
                    <a:pt x="3337" y="1305"/>
                  </a:lnTo>
                  <a:lnTo>
                    <a:pt x="3328" y="1284"/>
                  </a:lnTo>
                  <a:lnTo>
                    <a:pt x="3314" y="1267"/>
                  </a:lnTo>
                  <a:lnTo>
                    <a:pt x="3297" y="1254"/>
                  </a:lnTo>
                  <a:lnTo>
                    <a:pt x="3277" y="1245"/>
                  </a:lnTo>
                  <a:lnTo>
                    <a:pt x="3254" y="1242"/>
                  </a:lnTo>
                  <a:lnTo>
                    <a:pt x="2601" y="1242"/>
                  </a:lnTo>
                  <a:lnTo>
                    <a:pt x="1762" y="2080"/>
                  </a:lnTo>
                  <a:lnTo>
                    <a:pt x="1749" y="2091"/>
                  </a:lnTo>
                  <a:lnTo>
                    <a:pt x="1734" y="2097"/>
                  </a:lnTo>
                  <a:lnTo>
                    <a:pt x="1366" y="2220"/>
                  </a:lnTo>
                  <a:lnTo>
                    <a:pt x="1355" y="2222"/>
                  </a:lnTo>
                  <a:lnTo>
                    <a:pt x="1345" y="2223"/>
                  </a:lnTo>
                  <a:lnTo>
                    <a:pt x="1327" y="2221"/>
                  </a:lnTo>
                  <a:lnTo>
                    <a:pt x="1310" y="2214"/>
                  </a:lnTo>
                  <a:lnTo>
                    <a:pt x="1295" y="2203"/>
                  </a:lnTo>
                  <a:lnTo>
                    <a:pt x="1283" y="2187"/>
                  </a:lnTo>
                  <a:lnTo>
                    <a:pt x="1277" y="2169"/>
                  </a:lnTo>
                  <a:lnTo>
                    <a:pt x="1275" y="2151"/>
                  </a:lnTo>
                  <a:lnTo>
                    <a:pt x="1278" y="2132"/>
                  </a:lnTo>
                  <a:lnTo>
                    <a:pt x="1401" y="1764"/>
                  </a:lnTo>
                  <a:lnTo>
                    <a:pt x="1407" y="1750"/>
                  </a:lnTo>
                  <a:lnTo>
                    <a:pt x="1418" y="1737"/>
                  </a:lnTo>
                  <a:lnTo>
                    <a:pt x="1913" y="1242"/>
                  </a:lnTo>
                  <a:lnTo>
                    <a:pt x="225" y="1242"/>
                  </a:lnTo>
                  <a:close/>
                  <a:moveTo>
                    <a:pt x="2922" y="431"/>
                  </a:moveTo>
                  <a:lnTo>
                    <a:pt x="1528" y="1824"/>
                  </a:lnTo>
                  <a:lnTo>
                    <a:pt x="1455" y="2043"/>
                  </a:lnTo>
                  <a:lnTo>
                    <a:pt x="1675" y="1970"/>
                  </a:lnTo>
                  <a:lnTo>
                    <a:pt x="3068" y="578"/>
                  </a:lnTo>
                  <a:lnTo>
                    <a:pt x="2922" y="431"/>
                  </a:lnTo>
                  <a:close/>
                  <a:moveTo>
                    <a:pt x="3243" y="140"/>
                  </a:moveTo>
                  <a:lnTo>
                    <a:pt x="3227" y="140"/>
                  </a:lnTo>
                  <a:lnTo>
                    <a:pt x="3213" y="145"/>
                  </a:lnTo>
                  <a:lnTo>
                    <a:pt x="3199" y="155"/>
                  </a:lnTo>
                  <a:lnTo>
                    <a:pt x="3021" y="333"/>
                  </a:lnTo>
                  <a:lnTo>
                    <a:pt x="3042" y="354"/>
                  </a:lnTo>
                  <a:lnTo>
                    <a:pt x="3167" y="479"/>
                  </a:lnTo>
                  <a:lnTo>
                    <a:pt x="3345" y="301"/>
                  </a:lnTo>
                  <a:lnTo>
                    <a:pt x="3354" y="290"/>
                  </a:lnTo>
                  <a:lnTo>
                    <a:pt x="3359" y="278"/>
                  </a:lnTo>
                  <a:lnTo>
                    <a:pt x="3361" y="264"/>
                  </a:lnTo>
                  <a:lnTo>
                    <a:pt x="3359" y="251"/>
                  </a:lnTo>
                  <a:lnTo>
                    <a:pt x="3354" y="239"/>
                  </a:lnTo>
                  <a:lnTo>
                    <a:pt x="3345" y="228"/>
                  </a:lnTo>
                  <a:lnTo>
                    <a:pt x="3272" y="155"/>
                  </a:lnTo>
                  <a:lnTo>
                    <a:pt x="3258" y="145"/>
                  </a:lnTo>
                  <a:lnTo>
                    <a:pt x="3243" y="140"/>
                  </a:lnTo>
                  <a:close/>
                  <a:moveTo>
                    <a:pt x="3236" y="0"/>
                  </a:moveTo>
                  <a:lnTo>
                    <a:pt x="3236" y="0"/>
                  </a:lnTo>
                  <a:lnTo>
                    <a:pt x="3265" y="2"/>
                  </a:lnTo>
                  <a:lnTo>
                    <a:pt x="3293" y="10"/>
                  </a:lnTo>
                  <a:lnTo>
                    <a:pt x="3321" y="20"/>
                  </a:lnTo>
                  <a:lnTo>
                    <a:pt x="3347" y="36"/>
                  </a:lnTo>
                  <a:lnTo>
                    <a:pt x="3371" y="56"/>
                  </a:lnTo>
                  <a:lnTo>
                    <a:pt x="3444" y="129"/>
                  </a:lnTo>
                  <a:lnTo>
                    <a:pt x="3464" y="153"/>
                  </a:lnTo>
                  <a:lnTo>
                    <a:pt x="3480" y="178"/>
                  </a:lnTo>
                  <a:lnTo>
                    <a:pt x="3490" y="206"/>
                  </a:lnTo>
                  <a:lnTo>
                    <a:pt x="3498" y="234"/>
                  </a:lnTo>
                  <a:lnTo>
                    <a:pt x="3500" y="264"/>
                  </a:lnTo>
                  <a:lnTo>
                    <a:pt x="3498" y="295"/>
                  </a:lnTo>
                  <a:lnTo>
                    <a:pt x="3490" y="323"/>
                  </a:lnTo>
                  <a:lnTo>
                    <a:pt x="3480" y="351"/>
                  </a:lnTo>
                  <a:lnTo>
                    <a:pt x="3464" y="376"/>
                  </a:lnTo>
                  <a:lnTo>
                    <a:pt x="3444" y="400"/>
                  </a:lnTo>
                  <a:lnTo>
                    <a:pt x="2740" y="1103"/>
                  </a:lnTo>
                  <a:lnTo>
                    <a:pt x="3254" y="1103"/>
                  </a:lnTo>
                  <a:lnTo>
                    <a:pt x="3291" y="1106"/>
                  </a:lnTo>
                  <a:lnTo>
                    <a:pt x="3325" y="1115"/>
                  </a:lnTo>
                  <a:lnTo>
                    <a:pt x="3358" y="1129"/>
                  </a:lnTo>
                  <a:lnTo>
                    <a:pt x="3387" y="1147"/>
                  </a:lnTo>
                  <a:lnTo>
                    <a:pt x="3413" y="1169"/>
                  </a:lnTo>
                  <a:lnTo>
                    <a:pt x="3435" y="1195"/>
                  </a:lnTo>
                  <a:lnTo>
                    <a:pt x="3453" y="1224"/>
                  </a:lnTo>
                  <a:lnTo>
                    <a:pt x="3467" y="1257"/>
                  </a:lnTo>
                  <a:lnTo>
                    <a:pt x="3476" y="1291"/>
                  </a:lnTo>
                  <a:lnTo>
                    <a:pt x="3479" y="1328"/>
                  </a:lnTo>
                  <a:lnTo>
                    <a:pt x="3479" y="2723"/>
                  </a:lnTo>
                  <a:lnTo>
                    <a:pt x="3476" y="2760"/>
                  </a:lnTo>
                  <a:lnTo>
                    <a:pt x="3467" y="2794"/>
                  </a:lnTo>
                  <a:lnTo>
                    <a:pt x="3453" y="2827"/>
                  </a:lnTo>
                  <a:lnTo>
                    <a:pt x="3435" y="2856"/>
                  </a:lnTo>
                  <a:lnTo>
                    <a:pt x="3413" y="2882"/>
                  </a:lnTo>
                  <a:lnTo>
                    <a:pt x="3387" y="2905"/>
                  </a:lnTo>
                  <a:lnTo>
                    <a:pt x="3358" y="2924"/>
                  </a:lnTo>
                  <a:lnTo>
                    <a:pt x="3325" y="2936"/>
                  </a:lnTo>
                  <a:lnTo>
                    <a:pt x="3291" y="2945"/>
                  </a:lnTo>
                  <a:lnTo>
                    <a:pt x="3254" y="2948"/>
                  </a:lnTo>
                  <a:lnTo>
                    <a:pt x="225" y="2948"/>
                  </a:lnTo>
                  <a:lnTo>
                    <a:pt x="188" y="2945"/>
                  </a:lnTo>
                  <a:lnTo>
                    <a:pt x="154" y="2936"/>
                  </a:lnTo>
                  <a:lnTo>
                    <a:pt x="122" y="2924"/>
                  </a:lnTo>
                  <a:lnTo>
                    <a:pt x="92" y="2905"/>
                  </a:lnTo>
                  <a:lnTo>
                    <a:pt x="66" y="2882"/>
                  </a:lnTo>
                  <a:lnTo>
                    <a:pt x="43" y="2856"/>
                  </a:lnTo>
                  <a:lnTo>
                    <a:pt x="25" y="2827"/>
                  </a:lnTo>
                  <a:lnTo>
                    <a:pt x="12" y="2794"/>
                  </a:lnTo>
                  <a:lnTo>
                    <a:pt x="3" y="2760"/>
                  </a:lnTo>
                  <a:lnTo>
                    <a:pt x="0" y="2723"/>
                  </a:lnTo>
                  <a:lnTo>
                    <a:pt x="0" y="1328"/>
                  </a:lnTo>
                  <a:lnTo>
                    <a:pt x="3" y="1291"/>
                  </a:lnTo>
                  <a:lnTo>
                    <a:pt x="12" y="1257"/>
                  </a:lnTo>
                  <a:lnTo>
                    <a:pt x="25" y="1224"/>
                  </a:lnTo>
                  <a:lnTo>
                    <a:pt x="43" y="1195"/>
                  </a:lnTo>
                  <a:lnTo>
                    <a:pt x="66" y="1169"/>
                  </a:lnTo>
                  <a:lnTo>
                    <a:pt x="92" y="1147"/>
                  </a:lnTo>
                  <a:lnTo>
                    <a:pt x="122" y="1129"/>
                  </a:lnTo>
                  <a:lnTo>
                    <a:pt x="154" y="1115"/>
                  </a:lnTo>
                  <a:lnTo>
                    <a:pt x="188" y="1106"/>
                  </a:lnTo>
                  <a:lnTo>
                    <a:pt x="225" y="1103"/>
                  </a:lnTo>
                  <a:lnTo>
                    <a:pt x="2052" y="1103"/>
                  </a:lnTo>
                  <a:lnTo>
                    <a:pt x="3100" y="56"/>
                  </a:lnTo>
                  <a:lnTo>
                    <a:pt x="3125" y="36"/>
                  </a:lnTo>
                  <a:lnTo>
                    <a:pt x="3150" y="20"/>
                  </a:lnTo>
                  <a:lnTo>
                    <a:pt x="3178" y="10"/>
                  </a:lnTo>
                  <a:lnTo>
                    <a:pt x="3206" y="2"/>
                  </a:lnTo>
                  <a:lnTo>
                    <a:pt x="3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561"/>
            <p:cNvSpPr>
              <a:spLocks/>
            </p:cNvSpPr>
            <p:nvPr/>
          </p:nvSpPr>
          <p:spPr bwMode="auto">
            <a:xfrm>
              <a:off x="6699251" y="5448300"/>
              <a:ext cx="28575" cy="20638"/>
            </a:xfrm>
            <a:custGeom>
              <a:avLst/>
              <a:gdLst>
                <a:gd name="T0" fmla="*/ 70 w 181"/>
                <a:gd name="T1" fmla="*/ 0 h 138"/>
                <a:gd name="T2" fmla="*/ 111 w 181"/>
                <a:gd name="T3" fmla="*/ 0 h 138"/>
                <a:gd name="T4" fmla="*/ 130 w 181"/>
                <a:gd name="T5" fmla="*/ 2 h 138"/>
                <a:gd name="T6" fmla="*/ 146 w 181"/>
                <a:gd name="T7" fmla="*/ 9 h 138"/>
                <a:gd name="T8" fmla="*/ 161 w 181"/>
                <a:gd name="T9" fmla="*/ 20 h 138"/>
                <a:gd name="T10" fmla="*/ 172 w 181"/>
                <a:gd name="T11" fmla="*/ 33 h 138"/>
                <a:gd name="T12" fmla="*/ 179 w 181"/>
                <a:gd name="T13" fmla="*/ 50 h 138"/>
                <a:gd name="T14" fmla="*/ 181 w 181"/>
                <a:gd name="T15" fmla="*/ 68 h 138"/>
                <a:gd name="T16" fmla="*/ 179 w 181"/>
                <a:gd name="T17" fmla="*/ 88 h 138"/>
                <a:gd name="T18" fmla="*/ 172 w 181"/>
                <a:gd name="T19" fmla="*/ 104 h 138"/>
                <a:gd name="T20" fmla="*/ 161 w 181"/>
                <a:gd name="T21" fmla="*/ 118 h 138"/>
                <a:gd name="T22" fmla="*/ 146 w 181"/>
                <a:gd name="T23" fmla="*/ 129 h 138"/>
                <a:gd name="T24" fmla="*/ 130 w 181"/>
                <a:gd name="T25" fmla="*/ 136 h 138"/>
                <a:gd name="T26" fmla="*/ 111 w 181"/>
                <a:gd name="T27" fmla="*/ 138 h 138"/>
                <a:gd name="T28" fmla="*/ 70 w 181"/>
                <a:gd name="T29" fmla="*/ 138 h 138"/>
                <a:gd name="T30" fmla="*/ 52 w 181"/>
                <a:gd name="T31" fmla="*/ 136 h 138"/>
                <a:gd name="T32" fmla="*/ 35 w 181"/>
                <a:gd name="T33" fmla="*/ 129 h 138"/>
                <a:gd name="T34" fmla="*/ 21 w 181"/>
                <a:gd name="T35" fmla="*/ 118 h 138"/>
                <a:gd name="T36" fmla="*/ 9 w 181"/>
                <a:gd name="T37" fmla="*/ 104 h 138"/>
                <a:gd name="T38" fmla="*/ 3 w 181"/>
                <a:gd name="T39" fmla="*/ 88 h 138"/>
                <a:gd name="T40" fmla="*/ 0 w 181"/>
                <a:gd name="T41" fmla="*/ 68 h 138"/>
                <a:gd name="T42" fmla="*/ 3 w 181"/>
                <a:gd name="T43" fmla="*/ 50 h 138"/>
                <a:gd name="T44" fmla="*/ 9 w 181"/>
                <a:gd name="T45" fmla="*/ 33 h 138"/>
                <a:gd name="T46" fmla="*/ 21 w 181"/>
                <a:gd name="T47" fmla="*/ 20 h 138"/>
                <a:gd name="T48" fmla="*/ 35 w 181"/>
                <a:gd name="T49" fmla="*/ 9 h 138"/>
                <a:gd name="T50" fmla="*/ 52 w 181"/>
                <a:gd name="T51" fmla="*/ 2 h 138"/>
                <a:gd name="T52" fmla="*/ 70 w 181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38">
                  <a:moveTo>
                    <a:pt x="70" y="0"/>
                  </a:moveTo>
                  <a:lnTo>
                    <a:pt x="111" y="0"/>
                  </a:lnTo>
                  <a:lnTo>
                    <a:pt x="130" y="2"/>
                  </a:lnTo>
                  <a:lnTo>
                    <a:pt x="146" y="9"/>
                  </a:lnTo>
                  <a:lnTo>
                    <a:pt x="161" y="20"/>
                  </a:lnTo>
                  <a:lnTo>
                    <a:pt x="172" y="33"/>
                  </a:lnTo>
                  <a:lnTo>
                    <a:pt x="179" y="50"/>
                  </a:lnTo>
                  <a:lnTo>
                    <a:pt x="181" y="68"/>
                  </a:lnTo>
                  <a:lnTo>
                    <a:pt x="179" y="88"/>
                  </a:lnTo>
                  <a:lnTo>
                    <a:pt x="172" y="104"/>
                  </a:lnTo>
                  <a:lnTo>
                    <a:pt x="161" y="118"/>
                  </a:lnTo>
                  <a:lnTo>
                    <a:pt x="146" y="129"/>
                  </a:lnTo>
                  <a:lnTo>
                    <a:pt x="130" y="136"/>
                  </a:lnTo>
                  <a:lnTo>
                    <a:pt x="111" y="138"/>
                  </a:lnTo>
                  <a:lnTo>
                    <a:pt x="70" y="138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1" y="118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9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562"/>
            <p:cNvSpPr>
              <a:spLocks/>
            </p:cNvSpPr>
            <p:nvPr/>
          </p:nvSpPr>
          <p:spPr bwMode="auto">
            <a:xfrm>
              <a:off x="6403976" y="5448300"/>
              <a:ext cx="274638" cy="20638"/>
            </a:xfrm>
            <a:custGeom>
              <a:avLst/>
              <a:gdLst>
                <a:gd name="T0" fmla="*/ 70 w 1727"/>
                <a:gd name="T1" fmla="*/ 0 h 138"/>
                <a:gd name="T2" fmla="*/ 1657 w 1727"/>
                <a:gd name="T3" fmla="*/ 0 h 138"/>
                <a:gd name="T4" fmla="*/ 1675 w 1727"/>
                <a:gd name="T5" fmla="*/ 2 h 138"/>
                <a:gd name="T6" fmla="*/ 1692 w 1727"/>
                <a:gd name="T7" fmla="*/ 9 h 138"/>
                <a:gd name="T8" fmla="*/ 1706 w 1727"/>
                <a:gd name="T9" fmla="*/ 20 h 138"/>
                <a:gd name="T10" fmla="*/ 1717 w 1727"/>
                <a:gd name="T11" fmla="*/ 33 h 138"/>
                <a:gd name="T12" fmla="*/ 1724 w 1727"/>
                <a:gd name="T13" fmla="*/ 50 h 138"/>
                <a:gd name="T14" fmla="*/ 1727 w 1727"/>
                <a:gd name="T15" fmla="*/ 68 h 138"/>
                <a:gd name="T16" fmla="*/ 1724 w 1727"/>
                <a:gd name="T17" fmla="*/ 88 h 138"/>
                <a:gd name="T18" fmla="*/ 1717 w 1727"/>
                <a:gd name="T19" fmla="*/ 104 h 138"/>
                <a:gd name="T20" fmla="*/ 1706 w 1727"/>
                <a:gd name="T21" fmla="*/ 118 h 138"/>
                <a:gd name="T22" fmla="*/ 1692 w 1727"/>
                <a:gd name="T23" fmla="*/ 129 h 138"/>
                <a:gd name="T24" fmla="*/ 1675 w 1727"/>
                <a:gd name="T25" fmla="*/ 136 h 138"/>
                <a:gd name="T26" fmla="*/ 1657 w 1727"/>
                <a:gd name="T27" fmla="*/ 138 h 138"/>
                <a:gd name="T28" fmla="*/ 70 w 1727"/>
                <a:gd name="T29" fmla="*/ 138 h 138"/>
                <a:gd name="T30" fmla="*/ 51 w 1727"/>
                <a:gd name="T31" fmla="*/ 136 h 138"/>
                <a:gd name="T32" fmla="*/ 35 w 1727"/>
                <a:gd name="T33" fmla="*/ 129 h 138"/>
                <a:gd name="T34" fmla="*/ 20 w 1727"/>
                <a:gd name="T35" fmla="*/ 118 h 138"/>
                <a:gd name="T36" fmla="*/ 10 w 1727"/>
                <a:gd name="T37" fmla="*/ 104 h 138"/>
                <a:gd name="T38" fmla="*/ 4 w 1727"/>
                <a:gd name="T39" fmla="*/ 88 h 138"/>
                <a:gd name="T40" fmla="*/ 0 w 1727"/>
                <a:gd name="T41" fmla="*/ 68 h 138"/>
                <a:gd name="T42" fmla="*/ 4 w 1727"/>
                <a:gd name="T43" fmla="*/ 50 h 138"/>
                <a:gd name="T44" fmla="*/ 10 w 1727"/>
                <a:gd name="T45" fmla="*/ 33 h 138"/>
                <a:gd name="T46" fmla="*/ 20 w 1727"/>
                <a:gd name="T47" fmla="*/ 20 h 138"/>
                <a:gd name="T48" fmla="*/ 35 w 1727"/>
                <a:gd name="T49" fmla="*/ 9 h 138"/>
                <a:gd name="T50" fmla="*/ 51 w 1727"/>
                <a:gd name="T51" fmla="*/ 2 h 138"/>
                <a:gd name="T52" fmla="*/ 70 w 1727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7" h="138">
                  <a:moveTo>
                    <a:pt x="70" y="0"/>
                  </a:moveTo>
                  <a:lnTo>
                    <a:pt x="1657" y="0"/>
                  </a:lnTo>
                  <a:lnTo>
                    <a:pt x="1675" y="2"/>
                  </a:lnTo>
                  <a:lnTo>
                    <a:pt x="1692" y="9"/>
                  </a:lnTo>
                  <a:lnTo>
                    <a:pt x="1706" y="20"/>
                  </a:lnTo>
                  <a:lnTo>
                    <a:pt x="1717" y="33"/>
                  </a:lnTo>
                  <a:lnTo>
                    <a:pt x="1724" y="50"/>
                  </a:lnTo>
                  <a:lnTo>
                    <a:pt x="1727" y="68"/>
                  </a:lnTo>
                  <a:lnTo>
                    <a:pt x="1724" y="88"/>
                  </a:lnTo>
                  <a:lnTo>
                    <a:pt x="1717" y="104"/>
                  </a:lnTo>
                  <a:lnTo>
                    <a:pt x="1706" y="118"/>
                  </a:lnTo>
                  <a:lnTo>
                    <a:pt x="1692" y="129"/>
                  </a:lnTo>
                  <a:lnTo>
                    <a:pt x="1675" y="136"/>
                  </a:lnTo>
                  <a:lnTo>
                    <a:pt x="1657" y="138"/>
                  </a:lnTo>
                  <a:lnTo>
                    <a:pt x="70" y="138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10" y="104"/>
                  </a:lnTo>
                  <a:lnTo>
                    <a:pt x="4" y="88"/>
                  </a:lnTo>
                  <a:lnTo>
                    <a:pt x="0" y="68"/>
                  </a:lnTo>
                  <a:lnTo>
                    <a:pt x="4" y="50"/>
                  </a:lnTo>
                  <a:lnTo>
                    <a:pt x="10" y="33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563"/>
            <p:cNvSpPr>
              <a:spLocks/>
            </p:cNvSpPr>
            <p:nvPr/>
          </p:nvSpPr>
          <p:spPr bwMode="auto">
            <a:xfrm>
              <a:off x="6540501" y="5383213"/>
              <a:ext cx="187325" cy="22225"/>
            </a:xfrm>
            <a:custGeom>
              <a:avLst/>
              <a:gdLst>
                <a:gd name="T0" fmla="*/ 69 w 1178"/>
                <a:gd name="T1" fmla="*/ 0 h 139"/>
                <a:gd name="T2" fmla="*/ 1108 w 1178"/>
                <a:gd name="T3" fmla="*/ 0 h 139"/>
                <a:gd name="T4" fmla="*/ 1127 w 1178"/>
                <a:gd name="T5" fmla="*/ 2 h 139"/>
                <a:gd name="T6" fmla="*/ 1143 w 1178"/>
                <a:gd name="T7" fmla="*/ 9 h 139"/>
                <a:gd name="T8" fmla="*/ 1158 w 1178"/>
                <a:gd name="T9" fmla="*/ 20 h 139"/>
                <a:gd name="T10" fmla="*/ 1169 w 1178"/>
                <a:gd name="T11" fmla="*/ 34 h 139"/>
                <a:gd name="T12" fmla="*/ 1176 w 1178"/>
                <a:gd name="T13" fmla="*/ 51 h 139"/>
                <a:gd name="T14" fmla="*/ 1178 w 1178"/>
                <a:gd name="T15" fmla="*/ 69 h 139"/>
                <a:gd name="T16" fmla="*/ 1176 w 1178"/>
                <a:gd name="T17" fmla="*/ 88 h 139"/>
                <a:gd name="T18" fmla="*/ 1169 w 1178"/>
                <a:gd name="T19" fmla="*/ 105 h 139"/>
                <a:gd name="T20" fmla="*/ 1158 w 1178"/>
                <a:gd name="T21" fmla="*/ 119 h 139"/>
                <a:gd name="T22" fmla="*/ 1143 w 1178"/>
                <a:gd name="T23" fmla="*/ 129 h 139"/>
                <a:gd name="T24" fmla="*/ 1127 w 1178"/>
                <a:gd name="T25" fmla="*/ 137 h 139"/>
                <a:gd name="T26" fmla="*/ 1108 w 1178"/>
                <a:gd name="T27" fmla="*/ 139 h 139"/>
                <a:gd name="T28" fmla="*/ 69 w 1178"/>
                <a:gd name="T29" fmla="*/ 139 h 139"/>
                <a:gd name="T30" fmla="*/ 51 w 1178"/>
                <a:gd name="T31" fmla="*/ 137 h 139"/>
                <a:gd name="T32" fmla="*/ 34 w 1178"/>
                <a:gd name="T33" fmla="*/ 129 h 139"/>
                <a:gd name="T34" fmla="*/ 20 w 1178"/>
                <a:gd name="T35" fmla="*/ 119 h 139"/>
                <a:gd name="T36" fmla="*/ 9 w 1178"/>
                <a:gd name="T37" fmla="*/ 105 h 139"/>
                <a:gd name="T38" fmla="*/ 2 w 1178"/>
                <a:gd name="T39" fmla="*/ 88 h 139"/>
                <a:gd name="T40" fmla="*/ 0 w 1178"/>
                <a:gd name="T41" fmla="*/ 69 h 139"/>
                <a:gd name="T42" fmla="*/ 2 w 1178"/>
                <a:gd name="T43" fmla="*/ 51 h 139"/>
                <a:gd name="T44" fmla="*/ 9 w 1178"/>
                <a:gd name="T45" fmla="*/ 34 h 139"/>
                <a:gd name="T46" fmla="*/ 20 w 1178"/>
                <a:gd name="T47" fmla="*/ 20 h 139"/>
                <a:gd name="T48" fmla="*/ 34 w 1178"/>
                <a:gd name="T49" fmla="*/ 9 h 139"/>
                <a:gd name="T50" fmla="*/ 51 w 1178"/>
                <a:gd name="T51" fmla="*/ 2 h 139"/>
                <a:gd name="T52" fmla="*/ 69 w 117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8" h="139">
                  <a:moveTo>
                    <a:pt x="69" y="0"/>
                  </a:moveTo>
                  <a:lnTo>
                    <a:pt x="1108" y="0"/>
                  </a:lnTo>
                  <a:lnTo>
                    <a:pt x="1127" y="2"/>
                  </a:lnTo>
                  <a:lnTo>
                    <a:pt x="1143" y="9"/>
                  </a:lnTo>
                  <a:lnTo>
                    <a:pt x="1158" y="20"/>
                  </a:lnTo>
                  <a:lnTo>
                    <a:pt x="1169" y="34"/>
                  </a:lnTo>
                  <a:lnTo>
                    <a:pt x="1176" y="51"/>
                  </a:lnTo>
                  <a:lnTo>
                    <a:pt x="1178" y="69"/>
                  </a:lnTo>
                  <a:lnTo>
                    <a:pt x="1176" y="88"/>
                  </a:lnTo>
                  <a:lnTo>
                    <a:pt x="1169" y="105"/>
                  </a:lnTo>
                  <a:lnTo>
                    <a:pt x="1158" y="119"/>
                  </a:lnTo>
                  <a:lnTo>
                    <a:pt x="1143" y="129"/>
                  </a:lnTo>
                  <a:lnTo>
                    <a:pt x="1127" y="137"/>
                  </a:lnTo>
                  <a:lnTo>
                    <a:pt x="110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564"/>
            <p:cNvSpPr>
              <a:spLocks noEditPoints="1"/>
            </p:cNvSpPr>
            <p:nvPr/>
          </p:nvSpPr>
          <p:spPr bwMode="auto">
            <a:xfrm>
              <a:off x="6291263" y="5278438"/>
              <a:ext cx="90488" cy="165100"/>
            </a:xfrm>
            <a:custGeom>
              <a:avLst/>
              <a:gdLst>
                <a:gd name="T0" fmla="*/ 356 w 571"/>
                <a:gd name="T1" fmla="*/ 842 h 1043"/>
                <a:gd name="T2" fmla="*/ 413 w 571"/>
                <a:gd name="T3" fmla="*/ 808 h 1043"/>
                <a:gd name="T4" fmla="*/ 442 w 571"/>
                <a:gd name="T5" fmla="*/ 748 h 1043"/>
                <a:gd name="T6" fmla="*/ 437 w 571"/>
                <a:gd name="T7" fmla="*/ 674 h 1043"/>
                <a:gd name="T8" fmla="*/ 405 w 571"/>
                <a:gd name="T9" fmla="*/ 624 h 1043"/>
                <a:gd name="T10" fmla="*/ 352 w 571"/>
                <a:gd name="T11" fmla="*/ 589 h 1043"/>
                <a:gd name="T12" fmla="*/ 247 w 571"/>
                <a:gd name="T13" fmla="*/ 187 h 1043"/>
                <a:gd name="T14" fmla="*/ 184 w 571"/>
                <a:gd name="T15" fmla="*/ 215 h 1043"/>
                <a:gd name="T16" fmla="*/ 152 w 571"/>
                <a:gd name="T17" fmla="*/ 267 h 1043"/>
                <a:gd name="T18" fmla="*/ 158 w 571"/>
                <a:gd name="T19" fmla="*/ 331 h 1043"/>
                <a:gd name="T20" fmla="*/ 194 w 571"/>
                <a:gd name="T21" fmla="*/ 376 h 1043"/>
                <a:gd name="T22" fmla="*/ 250 w 571"/>
                <a:gd name="T23" fmla="*/ 405 h 1043"/>
                <a:gd name="T24" fmla="*/ 301 w 571"/>
                <a:gd name="T25" fmla="*/ 0 h 1043"/>
                <a:gd name="T26" fmla="*/ 336 w 571"/>
                <a:gd name="T27" fmla="*/ 18 h 1043"/>
                <a:gd name="T28" fmla="*/ 363 w 571"/>
                <a:gd name="T29" fmla="*/ 64 h 1043"/>
                <a:gd name="T30" fmla="*/ 441 w 571"/>
                <a:gd name="T31" fmla="*/ 76 h 1043"/>
                <a:gd name="T32" fmla="*/ 508 w 571"/>
                <a:gd name="T33" fmla="*/ 100 h 1043"/>
                <a:gd name="T34" fmla="*/ 546 w 571"/>
                <a:gd name="T35" fmla="*/ 138 h 1043"/>
                <a:gd name="T36" fmla="*/ 544 w 571"/>
                <a:gd name="T37" fmla="*/ 180 h 1043"/>
                <a:gd name="T38" fmla="*/ 520 w 571"/>
                <a:gd name="T39" fmla="*/ 217 h 1043"/>
                <a:gd name="T40" fmla="*/ 480 w 571"/>
                <a:gd name="T41" fmla="*/ 225 h 1043"/>
                <a:gd name="T42" fmla="*/ 438 w 571"/>
                <a:gd name="T43" fmla="*/ 206 h 1043"/>
                <a:gd name="T44" fmla="*/ 371 w 571"/>
                <a:gd name="T45" fmla="*/ 184 h 1043"/>
                <a:gd name="T46" fmla="*/ 366 w 571"/>
                <a:gd name="T47" fmla="*/ 448 h 1043"/>
                <a:gd name="T48" fmla="*/ 441 w 571"/>
                <a:gd name="T49" fmla="*/ 484 h 1043"/>
                <a:gd name="T50" fmla="*/ 507 w 571"/>
                <a:gd name="T51" fmla="*/ 534 h 1043"/>
                <a:gd name="T52" fmla="*/ 553 w 571"/>
                <a:gd name="T53" fmla="*/ 606 h 1043"/>
                <a:gd name="T54" fmla="*/ 571 w 571"/>
                <a:gd name="T55" fmla="*/ 708 h 1043"/>
                <a:gd name="T56" fmla="*/ 551 w 571"/>
                <a:gd name="T57" fmla="*/ 821 h 1043"/>
                <a:gd name="T58" fmla="*/ 495 w 571"/>
                <a:gd name="T59" fmla="*/ 902 h 1043"/>
                <a:gd name="T60" fmla="*/ 410 w 571"/>
                <a:gd name="T61" fmla="*/ 953 h 1043"/>
                <a:gd name="T62" fmla="*/ 339 w 571"/>
                <a:gd name="T63" fmla="*/ 1014 h 1043"/>
                <a:gd name="T64" fmla="*/ 316 w 571"/>
                <a:gd name="T65" fmla="*/ 1040 h 1043"/>
                <a:gd name="T66" fmla="*/ 274 w 571"/>
                <a:gd name="T67" fmla="*/ 1034 h 1043"/>
                <a:gd name="T68" fmla="*/ 265 w 571"/>
                <a:gd name="T69" fmla="*/ 974 h 1043"/>
                <a:gd name="T70" fmla="*/ 137 w 571"/>
                <a:gd name="T71" fmla="*/ 952 h 1043"/>
                <a:gd name="T72" fmla="*/ 47 w 571"/>
                <a:gd name="T73" fmla="*/ 903 h 1043"/>
                <a:gd name="T74" fmla="*/ 3 w 571"/>
                <a:gd name="T75" fmla="*/ 843 h 1043"/>
                <a:gd name="T76" fmla="*/ 8 w 571"/>
                <a:gd name="T77" fmla="*/ 792 h 1043"/>
                <a:gd name="T78" fmla="*/ 43 w 571"/>
                <a:gd name="T79" fmla="*/ 755 h 1043"/>
                <a:gd name="T80" fmla="*/ 79 w 571"/>
                <a:gd name="T81" fmla="*/ 758 h 1043"/>
                <a:gd name="T82" fmla="*/ 114 w 571"/>
                <a:gd name="T83" fmla="*/ 786 h 1043"/>
                <a:gd name="T84" fmla="*/ 163 w 571"/>
                <a:gd name="T85" fmla="*/ 821 h 1043"/>
                <a:gd name="T86" fmla="*/ 234 w 571"/>
                <a:gd name="T87" fmla="*/ 846 h 1043"/>
                <a:gd name="T88" fmla="*/ 239 w 571"/>
                <a:gd name="T89" fmla="*/ 543 h 1043"/>
                <a:gd name="T90" fmla="*/ 166 w 571"/>
                <a:gd name="T91" fmla="*/ 513 h 1043"/>
                <a:gd name="T92" fmla="*/ 100 w 571"/>
                <a:gd name="T93" fmla="*/ 473 h 1043"/>
                <a:gd name="T94" fmla="*/ 51 w 571"/>
                <a:gd name="T95" fmla="*/ 416 h 1043"/>
                <a:gd name="T96" fmla="*/ 24 w 571"/>
                <a:gd name="T97" fmla="*/ 335 h 1043"/>
                <a:gd name="T98" fmla="*/ 30 w 571"/>
                <a:gd name="T99" fmla="*/ 235 h 1043"/>
                <a:gd name="T100" fmla="*/ 70 w 571"/>
                <a:gd name="T101" fmla="*/ 157 h 1043"/>
                <a:gd name="T102" fmla="*/ 131 w 571"/>
                <a:gd name="T103" fmla="*/ 105 h 1043"/>
                <a:gd name="T104" fmla="*/ 209 w 571"/>
                <a:gd name="T105" fmla="*/ 76 h 1043"/>
                <a:gd name="T106" fmla="*/ 265 w 571"/>
                <a:gd name="T107" fmla="*/ 29 h 1043"/>
                <a:gd name="T108" fmla="*/ 286 w 571"/>
                <a:gd name="T109" fmla="*/ 2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1" h="1043">
                  <a:moveTo>
                    <a:pt x="332" y="580"/>
                  </a:moveTo>
                  <a:lnTo>
                    <a:pt x="332" y="848"/>
                  </a:lnTo>
                  <a:lnTo>
                    <a:pt x="356" y="842"/>
                  </a:lnTo>
                  <a:lnTo>
                    <a:pt x="378" y="833"/>
                  </a:lnTo>
                  <a:lnTo>
                    <a:pt x="397" y="822"/>
                  </a:lnTo>
                  <a:lnTo>
                    <a:pt x="413" y="808"/>
                  </a:lnTo>
                  <a:lnTo>
                    <a:pt x="427" y="791"/>
                  </a:lnTo>
                  <a:lnTo>
                    <a:pt x="436" y="771"/>
                  </a:lnTo>
                  <a:lnTo>
                    <a:pt x="442" y="748"/>
                  </a:lnTo>
                  <a:lnTo>
                    <a:pt x="444" y="722"/>
                  </a:lnTo>
                  <a:lnTo>
                    <a:pt x="442" y="697"/>
                  </a:lnTo>
                  <a:lnTo>
                    <a:pt x="437" y="674"/>
                  </a:lnTo>
                  <a:lnTo>
                    <a:pt x="429" y="655"/>
                  </a:lnTo>
                  <a:lnTo>
                    <a:pt x="417" y="638"/>
                  </a:lnTo>
                  <a:lnTo>
                    <a:pt x="405" y="624"/>
                  </a:lnTo>
                  <a:lnTo>
                    <a:pt x="389" y="611"/>
                  </a:lnTo>
                  <a:lnTo>
                    <a:pt x="371" y="599"/>
                  </a:lnTo>
                  <a:lnTo>
                    <a:pt x="352" y="589"/>
                  </a:lnTo>
                  <a:lnTo>
                    <a:pt x="332" y="580"/>
                  </a:lnTo>
                  <a:close/>
                  <a:moveTo>
                    <a:pt x="272" y="183"/>
                  </a:moveTo>
                  <a:lnTo>
                    <a:pt x="247" y="187"/>
                  </a:lnTo>
                  <a:lnTo>
                    <a:pt x="222" y="193"/>
                  </a:lnTo>
                  <a:lnTo>
                    <a:pt x="202" y="203"/>
                  </a:lnTo>
                  <a:lnTo>
                    <a:pt x="184" y="215"/>
                  </a:lnTo>
                  <a:lnTo>
                    <a:pt x="169" y="229"/>
                  </a:lnTo>
                  <a:lnTo>
                    <a:pt x="159" y="246"/>
                  </a:lnTo>
                  <a:lnTo>
                    <a:pt x="152" y="267"/>
                  </a:lnTo>
                  <a:lnTo>
                    <a:pt x="150" y="290"/>
                  </a:lnTo>
                  <a:lnTo>
                    <a:pt x="151" y="312"/>
                  </a:lnTo>
                  <a:lnTo>
                    <a:pt x="158" y="331"/>
                  </a:lnTo>
                  <a:lnTo>
                    <a:pt x="166" y="348"/>
                  </a:lnTo>
                  <a:lnTo>
                    <a:pt x="179" y="363"/>
                  </a:lnTo>
                  <a:lnTo>
                    <a:pt x="194" y="376"/>
                  </a:lnTo>
                  <a:lnTo>
                    <a:pt x="211" y="386"/>
                  </a:lnTo>
                  <a:lnTo>
                    <a:pt x="230" y="397"/>
                  </a:lnTo>
                  <a:lnTo>
                    <a:pt x="250" y="405"/>
                  </a:lnTo>
                  <a:lnTo>
                    <a:pt x="272" y="414"/>
                  </a:lnTo>
                  <a:lnTo>
                    <a:pt x="272" y="183"/>
                  </a:lnTo>
                  <a:close/>
                  <a:moveTo>
                    <a:pt x="301" y="0"/>
                  </a:moveTo>
                  <a:lnTo>
                    <a:pt x="316" y="2"/>
                  </a:lnTo>
                  <a:lnTo>
                    <a:pt x="327" y="8"/>
                  </a:lnTo>
                  <a:lnTo>
                    <a:pt x="336" y="18"/>
                  </a:lnTo>
                  <a:lnTo>
                    <a:pt x="339" y="29"/>
                  </a:lnTo>
                  <a:lnTo>
                    <a:pt x="339" y="63"/>
                  </a:lnTo>
                  <a:lnTo>
                    <a:pt x="363" y="64"/>
                  </a:lnTo>
                  <a:lnTo>
                    <a:pt x="389" y="67"/>
                  </a:lnTo>
                  <a:lnTo>
                    <a:pt x="415" y="71"/>
                  </a:lnTo>
                  <a:lnTo>
                    <a:pt x="441" y="76"/>
                  </a:lnTo>
                  <a:lnTo>
                    <a:pt x="465" y="82"/>
                  </a:lnTo>
                  <a:lnTo>
                    <a:pt x="487" y="91"/>
                  </a:lnTo>
                  <a:lnTo>
                    <a:pt x="508" y="100"/>
                  </a:lnTo>
                  <a:lnTo>
                    <a:pt x="525" y="112"/>
                  </a:lnTo>
                  <a:lnTo>
                    <a:pt x="537" y="125"/>
                  </a:lnTo>
                  <a:lnTo>
                    <a:pt x="546" y="138"/>
                  </a:lnTo>
                  <a:lnTo>
                    <a:pt x="548" y="154"/>
                  </a:lnTo>
                  <a:lnTo>
                    <a:pt x="547" y="166"/>
                  </a:lnTo>
                  <a:lnTo>
                    <a:pt x="544" y="180"/>
                  </a:lnTo>
                  <a:lnTo>
                    <a:pt x="538" y="193"/>
                  </a:lnTo>
                  <a:lnTo>
                    <a:pt x="530" y="206"/>
                  </a:lnTo>
                  <a:lnTo>
                    <a:pt x="520" y="217"/>
                  </a:lnTo>
                  <a:lnTo>
                    <a:pt x="508" y="224"/>
                  </a:lnTo>
                  <a:lnTo>
                    <a:pt x="493" y="227"/>
                  </a:lnTo>
                  <a:lnTo>
                    <a:pt x="480" y="225"/>
                  </a:lnTo>
                  <a:lnTo>
                    <a:pt x="468" y="221"/>
                  </a:lnTo>
                  <a:lnTo>
                    <a:pt x="454" y="214"/>
                  </a:lnTo>
                  <a:lnTo>
                    <a:pt x="438" y="206"/>
                  </a:lnTo>
                  <a:lnTo>
                    <a:pt x="419" y="198"/>
                  </a:lnTo>
                  <a:lnTo>
                    <a:pt x="396" y="190"/>
                  </a:lnTo>
                  <a:lnTo>
                    <a:pt x="371" y="184"/>
                  </a:lnTo>
                  <a:lnTo>
                    <a:pt x="339" y="181"/>
                  </a:lnTo>
                  <a:lnTo>
                    <a:pt x="339" y="438"/>
                  </a:lnTo>
                  <a:lnTo>
                    <a:pt x="366" y="448"/>
                  </a:lnTo>
                  <a:lnTo>
                    <a:pt x="391" y="458"/>
                  </a:lnTo>
                  <a:lnTo>
                    <a:pt x="416" y="470"/>
                  </a:lnTo>
                  <a:lnTo>
                    <a:pt x="441" y="484"/>
                  </a:lnTo>
                  <a:lnTo>
                    <a:pt x="464" y="498"/>
                  </a:lnTo>
                  <a:lnTo>
                    <a:pt x="486" y="514"/>
                  </a:lnTo>
                  <a:lnTo>
                    <a:pt x="507" y="534"/>
                  </a:lnTo>
                  <a:lnTo>
                    <a:pt x="525" y="555"/>
                  </a:lnTo>
                  <a:lnTo>
                    <a:pt x="541" y="579"/>
                  </a:lnTo>
                  <a:lnTo>
                    <a:pt x="553" y="606"/>
                  </a:lnTo>
                  <a:lnTo>
                    <a:pt x="563" y="636"/>
                  </a:lnTo>
                  <a:lnTo>
                    <a:pt x="569" y="670"/>
                  </a:lnTo>
                  <a:lnTo>
                    <a:pt x="571" y="708"/>
                  </a:lnTo>
                  <a:lnTo>
                    <a:pt x="569" y="749"/>
                  </a:lnTo>
                  <a:lnTo>
                    <a:pt x="562" y="787"/>
                  </a:lnTo>
                  <a:lnTo>
                    <a:pt x="551" y="821"/>
                  </a:lnTo>
                  <a:lnTo>
                    <a:pt x="536" y="851"/>
                  </a:lnTo>
                  <a:lnTo>
                    <a:pt x="517" y="878"/>
                  </a:lnTo>
                  <a:lnTo>
                    <a:pt x="495" y="902"/>
                  </a:lnTo>
                  <a:lnTo>
                    <a:pt x="469" y="922"/>
                  </a:lnTo>
                  <a:lnTo>
                    <a:pt x="441" y="939"/>
                  </a:lnTo>
                  <a:lnTo>
                    <a:pt x="410" y="953"/>
                  </a:lnTo>
                  <a:lnTo>
                    <a:pt x="376" y="964"/>
                  </a:lnTo>
                  <a:lnTo>
                    <a:pt x="339" y="970"/>
                  </a:lnTo>
                  <a:lnTo>
                    <a:pt x="339" y="1014"/>
                  </a:lnTo>
                  <a:lnTo>
                    <a:pt x="336" y="1024"/>
                  </a:lnTo>
                  <a:lnTo>
                    <a:pt x="327" y="1034"/>
                  </a:lnTo>
                  <a:lnTo>
                    <a:pt x="316" y="1040"/>
                  </a:lnTo>
                  <a:lnTo>
                    <a:pt x="301" y="1043"/>
                  </a:lnTo>
                  <a:lnTo>
                    <a:pt x="286" y="1040"/>
                  </a:lnTo>
                  <a:lnTo>
                    <a:pt x="274" y="1034"/>
                  </a:lnTo>
                  <a:lnTo>
                    <a:pt x="267" y="1024"/>
                  </a:lnTo>
                  <a:lnTo>
                    <a:pt x="265" y="1014"/>
                  </a:lnTo>
                  <a:lnTo>
                    <a:pt x="265" y="974"/>
                  </a:lnTo>
                  <a:lnTo>
                    <a:pt x="218" y="971"/>
                  </a:lnTo>
                  <a:lnTo>
                    <a:pt x="176" y="964"/>
                  </a:lnTo>
                  <a:lnTo>
                    <a:pt x="137" y="952"/>
                  </a:lnTo>
                  <a:lnTo>
                    <a:pt x="102" y="938"/>
                  </a:lnTo>
                  <a:lnTo>
                    <a:pt x="73" y="921"/>
                  </a:lnTo>
                  <a:lnTo>
                    <a:pt x="47" y="903"/>
                  </a:lnTo>
                  <a:lnTo>
                    <a:pt x="27" y="883"/>
                  </a:lnTo>
                  <a:lnTo>
                    <a:pt x="12" y="863"/>
                  </a:lnTo>
                  <a:lnTo>
                    <a:pt x="3" y="843"/>
                  </a:lnTo>
                  <a:lnTo>
                    <a:pt x="0" y="824"/>
                  </a:lnTo>
                  <a:lnTo>
                    <a:pt x="2" y="808"/>
                  </a:lnTo>
                  <a:lnTo>
                    <a:pt x="8" y="792"/>
                  </a:lnTo>
                  <a:lnTo>
                    <a:pt x="17" y="776"/>
                  </a:lnTo>
                  <a:lnTo>
                    <a:pt x="28" y="764"/>
                  </a:lnTo>
                  <a:lnTo>
                    <a:pt x="43" y="755"/>
                  </a:lnTo>
                  <a:lnTo>
                    <a:pt x="58" y="752"/>
                  </a:lnTo>
                  <a:lnTo>
                    <a:pt x="69" y="753"/>
                  </a:lnTo>
                  <a:lnTo>
                    <a:pt x="79" y="758"/>
                  </a:lnTo>
                  <a:lnTo>
                    <a:pt x="90" y="766"/>
                  </a:lnTo>
                  <a:lnTo>
                    <a:pt x="101" y="775"/>
                  </a:lnTo>
                  <a:lnTo>
                    <a:pt x="114" y="786"/>
                  </a:lnTo>
                  <a:lnTo>
                    <a:pt x="128" y="797"/>
                  </a:lnTo>
                  <a:lnTo>
                    <a:pt x="144" y="809"/>
                  </a:lnTo>
                  <a:lnTo>
                    <a:pt x="163" y="821"/>
                  </a:lnTo>
                  <a:lnTo>
                    <a:pt x="183" y="831"/>
                  </a:lnTo>
                  <a:lnTo>
                    <a:pt x="206" y="840"/>
                  </a:lnTo>
                  <a:lnTo>
                    <a:pt x="234" y="846"/>
                  </a:lnTo>
                  <a:lnTo>
                    <a:pt x="265" y="850"/>
                  </a:lnTo>
                  <a:lnTo>
                    <a:pt x="265" y="552"/>
                  </a:lnTo>
                  <a:lnTo>
                    <a:pt x="239" y="543"/>
                  </a:lnTo>
                  <a:lnTo>
                    <a:pt x="215" y="534"/>
                  </a:lnTo>
                  <a:lnTo>
                    <a:pt x="191" y="524"/>
                  </a:lnTo>
                  <a:lnTo>
                    <a:pt x="166" y="513"/>
                  </a:lnTo>
                  <a:lnTo>
                    <a:pt x="143" y="501"/>
                  </a:lnTo>
                  <a:lnTo>
                    <a:pt x="121" y="488"/>
                  </a:lnTo>
                  <a:lnTo>
                    <a:pt x="100" y="473"/>
                  </a:lnTo>
                  <a:lnTo>
                    <a:pt x="81" y="456"/>
                  </a:lnTo>
                  <a:lnTo>
                    <a:pt x="64" y="437"/>
                  </a:lnTo>
                  <a:lnTo>
                    <a:pt x="51" y="416"/>
                  </a:lnTo>
                  <a:lnTo>
                    <a:pt x="39" y="392"/>
                  </a:lnTo>
                  <a:lnTo>
                    <a:pt x="29" y="365"/>
                  </a:lnTo>
                  <a:lnTo>
                    <a:pt x="24" y="335"/>
                  </a:lnTo>
                  <a:lnTo>
                    <a:pt x="22" y="303"/>
                  </a:lnTo>
                  <a:lnTo>
                    <a:pt x="24" y="267"/>
                  </a:lnTo>
                  <a:lnTo>
                    <a:pt x="30" y="235"/>
                  </a:lnTo>
                  <a:lnTo>
                    <a:pt x="40" y="206"/>
                  </a:lnTo>
                  <a:lnTo>
                    <a:pt x="54" y="181"/>
                  </a:lnTo>
                  <a:lnTo>
                    <a:pt x="70" y="157"/>
                  </a:lnTo>
                  <a:lnTo>
                    <a:pt x="88" y="137"/>
                  </a:lnTo>
                  <a:lnTo>
                    <a:pt x="109" y="120"/>
                  </a:lnTo>
                  <a:lnTo>
                    <a:pt x="131" y="105"/>
                  </a:lnTo>
                  <a:lnTo>
                    <a:pt x="157" y="93"/>
                  </a:lnTo>
                  <a:lnTo>
                    <a:pt x="182" y="83"/>
                  </a:lnTo>
                  <a:lnTo>
                    <a:pt x="209" y="76"/>
                  </a:lnTo>
                  <a:lnTo>
                    <a:pt x="236" y="69"/>
                  </a:lnTo>
                  <a:lnTo>
                    <a:pt x="265" y="65"/>
                  </a:lnTo>
                  <a:lnTo>
                    <a:pt x="265" y="29"/>
                  </a:lnTo>
                  <a:lnTo>
                    <a:pt x="267" y="18"/>
                  </a:lnTo>
                  <a:lnTo>
                    <a:pt x="274" y="8"/>
                  </a:lnTo>
                  <a:lnTo>
                    <a:pt x="286" y="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0" name="Group 1249"/>
          <p:cNvGrpSpPr/>
          <p:nvPr/>
        </p:nvGrpSpPr>
        <p:grpSpPr>
          <a:xfrm>
            <a:off x="5345815" y="5005135"/>
            <a:ext cx="555625" cy="555625"/>
            <a:chOff x="5367338" y="5005388"/>
            <a:chExt cx="5556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6" name="Freeform 569"/>
            <p:cNvSpPr>
              <a:spLocks noEditPoints="1"/>
            </p:cNvSpPr>
            <p:nvPr/>
          </p:nvSpPr>
          <p:spPr bwMode="auto">
            <a:xfrm>
              <a:off x="5367338" y="5005388"/>
              <a:ext cx="555625" cy="555625"/>
            </a:xfrm>
            <a:custGeom>
              <a:avLst/>
              <a:gdLst>
                <a:gd name="T0" fmla="*/ 1450 w 3500"/>
                <a:gd name="T1" fmla="*/ 168 h 3500"/>
                <a:gd name="T2" fmla="*/ 1080 w 3500"/>
                <a:gd name="T3" fmla="*/ 285 h 3500"/>
                <a:gd name="T4" fmla="*/ 754 w 3500"/>
                <a:gd name="T5" fmla="*/ 486 h 3500"/>
                <a:gd name="T6" fmla="*/ 486 w 3500"/>
                <a:gd name="T7" fmla="*/ 754 h 3500"/>
                <a:gd name="T8" fmla="*/ 285 w 3500"/>
                <a:gd name="T9" fmla="*/ 1080 h 3500"/>
                <a:gd name="T10" fmla="*/ 168 w 3500"/>
                <a:gd name="T11" fmla="*/ 1450 h 3500"/>
                <a:gd name="T12" fmla="*/ 142 w 3500"/>
                <a:gd name="T13" fmla="*/ 1852 h 3500"/>
                <a:gd name="T14" fmla="*/ 215 w 3500"/>
                <a:gd name="T15" fmla="*/ 2240 h 3500"/>
                <a:gd name="T16" fmla="*/ 377 w 3500"/>
                <a:gd name="T17" fmla="*/ 2590 h 3500"/>
                <a:gd name="T18" fmla="*/ 612 w 3500"/>
                <a:gd name="T19" fmla="*/ 2888 h 3500"/>
                <a:gd name="T20" fmla="*/ 910 w 3500"/>
                <a:gd name="T21" fmla="*/ 3123 h 3500"/>
                <a:gd name="T22" fmla="*/ 1260 w 3500"/>
                <a:gd name="T23" fmla="*/ 3285 h 3500"/>
                <a:gd name="T24" fmla="*/ 1648 w 3500"/>
                <a:gd name="T25" fmla="*/ 3358 h 3500"/>
                <a:gd name="T26" fmla="*/ 2050 w 3500"/>
                <a:gd name="T27" fmla="*/ 3332 h 3500"/>
                <a:gd name="T28" fmla="*/ 2420 w 3500"/>
                <a:gd name="T29" fmla="*/ 3215 h 3500"/>
                <a:gd name="T30" fmla="*/ 2746 w 3500"/>
                <a:gd name="T31" fmla="*/ 3014 h 3500"/>
                <a:gd name="T32" fmla="*/ 3014 w 3500"/>
                <a:gd name="T33" fmla="*/ 2746 h 3500"/>
                <a:gd name="T34" fmla="*/ 3215 w 3500"/>
                <a:gd name="T35" fmla="*/ 2420 h 3500"/>
                <a:gd name="T36" fmla="*/ 3332 w 3500"/>
                <a:gd name="T37" fmla="*/ 2050 h 3500"/>
                <a:gd name="T38" fmla="*/ 3358 w 3500"/>
                <a:gd name="T39" fmla="*/ 1648 h 3500"/>
                <a:gd name="T40" fmla="*/ 3285 w 3500"/>
                <a:gd name="T41" fmla="*/ 1260 h 3500"/>
                <a:gd name="T42" fmla="*/ 3123 w 3500"/>
                <a:gd name="T43" fmla="*/ 910 h 3500"/>
                <a:gd name="T44" fmla="*/ 2888 w 3500"/>
                <a:gd name="T45" fmla="*/ 612 h 3500"/>
                <a:gd name="T46" fmla="*/ 2590 w 3500"/>
                <a:gd name="T47" fmla="*/ 377 h 3500"/>
                <a:gd name="T48" fmla="*/ 2240 w 3500"/>
                <a:gd name="T49" fmla="*/ 215 h 3500"/>
                <a:gd name="T50" fmla="*/ 1852 w 3500"/>
                <a:gd name="T51" fmla="*/ 142 h 3500"/>
                <a:gd name="T52" fmla="*/ 1948 w 3500"/>
                <a:gd name="T53" fmla="*/ 11 h 3500"/>
                <a:gd name="T54" fmla="*/ 2329 w 3500"/>
                <a:gd name="T55" fmla="*/ 98 h 3500"/>
                <a:gd name="T56" fmla="*/ 2679 w 3500"/>
                <a:gd name="T57" fmla="*/ 266 h 3500"/>
                <a:gd name="T58" fmla="*/ 2988 w 3500"/>
                <a:gd name="T59" fmla="*/ 512 h 3500"/>
                <a:gd name="T60" fmla="*/ 3234 w 3500"/>
                <a:gd name="T61" fmla="*/ 821 h 3500"/>
                <a:gd name="T62" fmla="*/ 3402 w 3500"/>
                <a:gd name="T63" fmla="*/ 1171 h 3500"/>
                <a:gd name="T64" fmla="*/ 3489 w 3500"/>
                <a:gd name="T65" fmla="*/ 1552 h 3500"/>
                <a:gd name="T66" fmla="*/ 3489 w 3500"/>
                <a:gd name="T67" fmla="*/ 1948 h 3500"/>
                <a:gd name="T68" fmla="*/ 3402 w 3500"/>
                <a:gd name="T69" fmla="*/ 2329 h 3500"/>
                <a:gd name="T70" fmla="*/ 3234 w 3500"/>
                <a:gd name="T71" fmla="*/ 2679 h 3500"/>
                <a:gd name="T72" fmla="*/ 2988 w 3500"/>
                <a:gd name="T73" fmla="*/ 2988 h 3500"/>
                <a:gd name="T74" fmla="*/ 2679 w 3500"/>
                <a:gd name="T75" fmla="*/ 3234 h 3500"/>
                <a:gd name="T76" fmla="*/ 2329 w 3500"/>
                <a:gd name="T77" fmla="*/ 3402 h 3500"/>
                <a:gd name="T78" fmla="*/ 1948 w 3500"/>
                <a:gd name="T79" fmla="*/ 3489 h 3500"/>
                <a:gd name="T80" fmla="*/ 1552 w 3500"/>
                <a:gd name="T81" fmla="*/ 3489 h 3500"/>
                <a:gd name="T82" fmla="*/ 1171 w 3500"/>
                <a:gd name="T83" fmla="*/ 3402 h 3500"/>
                <a:gd name="T84" fmla="*/ 821 w 3500"/>
                <a:gd name="T85" fmla="*/ 3234 h 3500"/>
                <a:gd name="T86" fmla="*/ 512 w 3500"/>
                <a:gd name="T87" fmla="*/ 2988 h 3500"/>
                <a:gd name="T88" fmla="*/ 266 w 3500"/>
                <a:gd name="T89" fmla="*/ 2679 h 3500"/>
                <a:gd name="T90" fmla="*/ 98 w 3500"/>
                <a:gd name="T91" fmla="*/ 2329 h 3500"/>
                <a:gd name="T92" fmla="*/ 11 w 3500"/>
                <a:gd name="T93" fmla="*/ 1948 h 3500"/>
                <a:gd name="T94" fmla="*/ 11 w 3500"/>
                <a:gd name="T95" fmla="*/ 1552 h 3500"/>
                <a:gd name="T96" fmla="*/ 98 w 3500"/>
                <a:gd name="T97" fmla="*/ 1171 h 3500"/>
                <a:gd name="T98" fmla="*/ 266 w 3500"/>
                <a:gd name="T99" fmla="*/ 821 h 3500"/>
                <a:gd name="T100" fmla="*/ 512 w 3500"/>
                <a:gd name="T101" fmla="*/ 512 h 3500"/>
                <a:gd name="T102" fmla="*/ 821 w 3500"/>
                <a:gd name="T103" fmla="*/ 266 h 3500"/>
                <a:gd name="T104" fmla="*/ 1171 w 3500"/>
                <a:gd name="T105" fmla="*/ 98 h 3500"/>
                <a:gd name="T106" fmla="*/ 1552 w 3500"/>
                <a:gd name="T107" fmla="*/ 11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3500">
                  <a:moveTo>
                    <a:pt x="1750" y="139"/>
                  </a:moveTo>
                  <a:lnTo>
                    <a:pt x="1648" y="142"/>
                  </a:lnTo>
                  <a:lnTo>
                    <a:pt x="1548" y="152"/>
                  </a:lnTo>
                  <a:lnTo>
                    <a:pt x="1450" y="168"/>
                  </a:lnTo>
                  <a:lnTo>
                    <a:pt x="1354" y="189"/>
                  </a:lnTo>
                  <a:lnTo>
                    <a:pt x="1260" y="215"/>
                  </a:lnTo>
                  <a:lnTo>
                    <a:pt x="1169" y="248"/>
                  </a:lnTo>
                  <a:lnTo>
                    <a:pt x="1080" y="285"/>
                  </a:lnTo>
                  <a:lnTo>
                    <a:pt x="994" y="329"/>
                  </a:lnTo>
                  <a:lnTo>
                    <a:pt x="910" y="377"/>
                  </a:lnTo>
                  <a:lnTo>
                    <a:pt x="830" y="428"/>
                  </a:lnTo>
                  <a:lnTo>
                    <a:pt x="754" y="486"/>
                  </a:lnTo>
                  <a:lnTo>
                    <a:pt x="681" y="546"/>
                  </a:lnTo>
                  <a:lnTo>
                    <a:pt x="612" y="612"/>
                  </a:lnTo>
                  <a:lnTo>
                    <a:pt x="546" y="681"/>
                  </a:lnTo>
                  <a:lnTo>
                    <a:pt x="486" y="754"/>
                  </a:lnTo>
                  <a:lnTo>
                    <a:pt x="428" y="830"/>
                  </a:lnTo>
                  <a:lnTo>
                    <a:pt x="377" y="910"/>
                  </a:lnTo>
                  <a:lnTo>
                    <a:pt x="329" y="994"/>
                  </a:lnTo>
                  <a:lnTo>
                    <a:pt x="285" y="1080"/>
                  </a:lnTo>
                  <a:lnTo>
                    <a:pt x="248" y="1169"/>
                  </a:lnTo>
                  <a:lnTo>
                    <a:pt x="215" y="1260"/>
                  </a:lnTo>
                  <a:lnTo>
                    <a:pt x="189" y="1354"/>
                  </a:lnTo>
                  <a:lnTo>
                    <a:pt x="168" y="1450"/>
                  </a:lnTo>
                  <a:lnTo>
                    <a:pt x="152" y="1548"/>
                  </a:lnTo>
                  <a:lnTo>
                    <a:pt x="142" y="1648"/>
                  </a:lnTo>
                  <a:lnTo>
                    <a:pt x="139" y="1750"/>
                  </a:lnTo>
                  <a:lnTo>
                    <a:pt x="142" y="1852"/>
                  </a:lnTo>
                  <a:lnTo>
                    <a:pt x="152" y="1952"/>
                  </a:lnTo>
                  <a:lnTo>
                    <a:pt x="168" y="2050"/>
                  </a:lnTo>
                  <a:lnTo>
                    <a:pt x="189" y="2146"/>
                  </a:lnTo>
                  <a:lnTo>
                    <a:pt x="215" y="2240"/>
                  </a:lnTo>
                  <a:lnTo>
                    <a:pt x="248" y="2331"/>
                  </a:lnTo>
                  <a:lnTo>
                    <a:pt x="285" y="2420"/>
                  </a:lnTo>
                  <a:lnTo>
                    <a:pt x="329" y="2506"/>
                  </a:lnTo>
                  <a:lnTo>
                    <a:pt x="377" y="2590"/>
                  </a:lnTo>
                  <a:lnTo>
                    <a:pt x="428" y="2670"/>
                  </a:lnTo>
                  <a:lnTo>
                    <a:pt x="486" y="2746"/>
                  </a:lnTo>
                  <a:lnTo>
                    <a:pt x="546" y="2819"/>
                  </a:lnTo>
                  <a:lnTo>
                    <a:pt x="612" y="2888"/>
                  </a:lnTo>
                  <a:lnTo>
                    <a:pt x="681" y="2954"/>
                  </a:lnTo>
                  <a:lnTo>
                    <a:pt x="754" y="3014"/>
                  </a:lnTo>
                  <a:lnTo>
                    <a:pt x="830" y="3072"/>
                  </a:lnTo>
                  <a:lnTo>
                    <a:pt x="910" y="3123"/>
                  </a:lnTo>
                  <a:lnTo>
                    <a:pt x="994" y="3171"/>
                  </a:lnTo>
                  <a:lnTo>
                    <a:pt x="1080" y="3215"/>
                  </a:lnTo>
                  <a:lnTo>
                    <a:pt x="1169" y="3252"/>
                  </a:lnTo>
                  <a:lnTo>
                    <a:pt x="1260" y="3285"/>
                  </a:lnTo>
                  <a:lnTo>
                    <a:pt x="1354" y="3311"/>
                  </a:lnTo>
                  <a:lnTo>
                    <a:pt x="1450" y="3332"/>
                  </a:lnTo>
                  <a:lnTo>
                    <a:pt x="1548" y="3348"/>
                  </a:lnTo>
                  <a:lnTo>
                    <a:pt x="1648" y="3358"/>
                  </a:lnTo>
                  <a:lnTo>
                    <a:pt x="1750" y="3361"/>
                  </a:lnTo>
                  <a:lnTo>
                    <a:pt x="1852" y="3358"/>
                  </a:lnTo>
                  <a:lnTo>
                    <a:pt x="1952" y="3348"/>
                  </a:lnTo>
                  <a:lnTo>
                    <a:pt x="2050" y="3332"/>
                  </a:lnTo>
                  <a:lnTo>
                    <a:pt x="2146" y="3311"/>
                  </a:lnTo>
                  <a:lnTo>
                    <a:pt x="2240" y="3285"/>
                  </a:lnTo>
                  <a:lnTo>
                    <a:pt x="2331" y="3252"/>
                  </a:lnTo>
                  <a:lnTo>
                    <a:pt x="2420" y="3215"/>
                  </a:lnTo>
                  <a:lnTo>
                    <a:pt x="2506" y="3171"/>
                  </a:lnTo>
                  <a:lnTo>
                    <a:pt x="2590" y="3123"/>
                  </a:lnTo>
                  <a:lnTo>
                    <a:pt x="2670" y="3072"/>
                  </a:lnTo>
                  <a:lnTo>
                    <a:pt x="2746" y="3014"/>
                  </a:lnTo>
                  <a:lnTo>
                    <a:pt x="2819" y="2954"/>
                  </a:lnTo>
                  <a:lnTo>
                    <a:pt x="2888" y="2888"/>
                  </a:lnTo>
                  <a:lnTo>
                    <a:pt x="2954" y="2819"/>
                  </a:lnTo>
                  <a:lnTo>
                    <a:pt x="3014" y="2746"/>
                  </a:lnTo>
                  <a:lnTo>
                    <a:pt x="3072" y="2670"/>
                  </a:lnTo>
                  <a:lnTo>
                    <a:pt x="3123" y="2590"/>
                  </a:lnTo>
                  <a:lnTo>
                    <a:pt x="3171" y="2506"/>
                  </a:lnTo>
                  <a:lnTo>
                    <a:pt x="3215" y="2420"/>
                  </a:lnTo>
                  <a:lnTo>
                    <a:pt x="3252" y="2331"/>
                  </a:lnTo>
                  <a:lnTo>
                    <a:pt x="3285" y="2240"/>
                  </a:lnTo>
                  <a:lnTo>
                    <a:pt x="3311" y="2146"/>
                  </a:lnTo>
                  <a:lnTo>
                    <a:pt x="3332" y="2050"/>
                  </a:lnTo>
                  <a:lnTo>
                    <a:pt x="3348" y="1952"/>
                  </a:lnTo>
                  <a:lnTo>
                    <a:pt x="3358" y="1852"/>
                  </a:lnTo>
                  <a:lnTo>
                    <a:pt x="3361" y="1750"/>
                  </a:lnTo>
                  <a:lnTo>
                    <a:pt x="3358" y="1648"/>
                  </a:lnTo>
                  <a:lnTo>
                    <a:pt x="3348" y="1548"/>
                  </a:lnTo>
                  <a:lnTo>
                    <a:pt x="3332" y="1450"/>
                  </a:lnTo>
                  <a:lnTo>
                    <a:pt x="3311" y="1354"/>
                  </a:lnTo>
                  <a:lnTo>
                    <a:pt x="3285" y="1260"/>
                  </a:lnTo>
                  <a:lnTo>
                    <a:pt x="3252" y="1169"/>
                  </a:lnTo>
                  <a:lnTo>
                    <a:pt x="3215" y="1080"/>
                  </a:lnTo>
                  <a:lnTo>
                    <a:pt x="3171" y="994"/>
                  </a:lnTo>
                  <a:lnTo>
                    <a:pt x="3123" y="910"/>
                  </a:lnTo>
                  <a:lnTo>
                    <a:pt x="3072" y="830"/>
                  </a:lnTo>
                  <a:lnTo>
                    <a:pt x="3014" y="754"/>
                  </a:lnTo>
                  <a:lnTo>
                    <a:pt x="2954" y="681"/>
                  </a:lnTo>
                  <a:lnTo>
                    <a:pt x="2888" y="612"/>
                  </a:lnTo>
                  <a:lnTo>
                    <a:pt x="2819" y="546"/>
                  </a:lnTo>
                  <a:lnTo>
                    <a:pt x="2746" y="486"/>
                  </a:lnTo>
                  <a:lnTo>
                    <a:pt x="2670" y="428"/>
                  </a:lnTo>
                  <a:lnTo>
                    <a:pt x="2590" y="377"/>
                  </a:lnTo>
                  <a:lnTo>
                    <a:pt x="2506" y="329"/>
                  </a:lnTo>
                  <a:lnTo>
                    <a:pt x="2420" y="285"/>
                  </a:lnTo>
                  <a:lnTo>
                    <a:pt x="2331" y="248"/>
                  </a:lnTo>
                  <a:lnTo>
                    <a:pt x="2240" y="215"/>
                  </a:lnTo>
                  <a:lnTo>
                    <a:pt x="2146" y="189"/>
                  </a:lnTo>
                  <a:lnTo>
                    <a:pt x="2050" y="168"/>
                  </a:lnTo>
                  <a:lnTo>
                    <a:pt x="1952" y="152"/>
                  </a:lnTo>
                  <a:lnTo>
                    <a:pt x="1852" y="142"/>
                  </a:lnTo>
                  <a:lnTo>
                    <a:pt x="1750" y="139"/>
                  </a:lnTo>
                  <a:close/>
                  <a:moveTo>
                    <a:pt x="1750" y="0"/>
                  </a:moveTo>
                  <a:lnTo>
                    <a:pt x="1850" y="3"/>
                  </a:lnTo>
                  <a:lnTo>
                    <a:pt x="1948" y="11"/>
                  </a:lnTo>
                  <a:lnTo>
                    <a:pt x="2046" y="24"/>
                  </a:lnTo>
                  <a:lnTo>
                    <a:pt x="2142" y="43"/>
                  </a:lnTo>
                  <a:lnTo>
                    <a:pt x="2237" y="68"/>
                  </a:lnTo>
                  <a:lnTo>
                    <a:pt x="2329" y="98"/>
                  </a:lnTo>
                  <a:lnTo>
                    <a:pt x="2420" y="133"/>
                  </a:lnTo>
                  <a:lnTo>
                    <a:pt x="2508" y="172"/>
                  </a:lnTo>
                  <a:lnTo>
                    <a:pt x="2595" y="216"/>
                  </a:lnTo>
                  <a:lnTo>
                    <a:pt x="2679" y="266"/>
                  </a:lnTo>
                  <a:lnTo>
                    <a:pt x="2761" y="321"/>
                  </a:lnTo>
                  <a:lnTo>
                    <a:pt x="2839" y="380"/>
                  </a:lnTo>
                  <a:lnTo>
                    <a:pt x="2915" y="444"/>
                  </a:lnTo>
                  <a:lnTo>
                    <a:pt x="2988" y="512"/>
                  </a:lnTo>
                  <a:lnTo>
                    <a:pt x="3056" y="585"/>
                  </a:lnTo>
                  <a:lnTo>
                    <a:pt x="3120" y="661"/>
                  </a:lnTo>
                  <a:lnTo>
                    <a:pt x="3179" y="739"/>
                  </a:lnTo>
                  <a:lnTo>
                    <a:pt x="3234" y="821"/>
                  </a:lnTo>
                  <a:lnTo>
                    <a:pt x="3284" y="905"/>
                  </a:lnTo>
                  <a:lnTo>
                    <a:pt x="3328" y="992"/>
                  </a:lnTo>
                  <a:lnTo>
                    <a:pt x="3367" y="1080"/>
                  </a:lnTo>
                  <a:lnTo>
                    <a:pt x="3402" y="1171"/>
                  </a:lnTo>
                  <a:lnTo>
                    <a:pt x="3432" y="1263"/>
                  </a:lnTo>
                  <a:lnTo>
                    <a:pt x="3457" y="1358"/>
                  </a:lnTo>
                  <a:lnTo>
                    <a:pt x="3476" y="1454"/>
                  </a:lnTo>
                  <a:lnTo>
                    <a:pt x="3489" y="1552"/>
                  </a:lnTo>
                  <a:lnTo>
                    <a:pt x="3497" y="1650"/>
                  </a:lnTo>
                  <a:lnTo>
                    <a:pt x="3500" y="1750"/>
                  </a:lnTo>
                  <a:lnTo>
                    <a:pt x="3497" y="1850"/>
                  </a:lnTo>
                  <a:lnTo>
                    <a:pt x="3489" y="1948"/>
                  </a:lnTo>
                  <a:lnTo>
                    <a:pt x="3476" y="2046"/>
                  </a:lnTo>
                  <a:lnTo>
                    <a:pt x="3457" y="2142"/>
                  </a:lnTo>
                  <a:lnTo>
                    <a:pt x="3432" y="2237"/>
                  </a:lnTo>
                  <a:lnTo>
                    <a:pt x="3402" y="2329"/>
                  </a:lnTo>
                  <a:lnTo>
                    <a:pt x="3367" y="2420"/>
                  </a:lnTo>
                  <a:lnTo>
                    <a:pt x="3328" y="2508"/>
                  </a:lnTo>
                  <a:lnTo>
                    <a:pt x="3284" y="2595"/>
                  </a:lnTo>
                  <a:lnTo>
                    <a:pt x="3234" y="2679"/>
                  </a:lnTo>
                  <a:lnTo>
                    <a:pt x="3179" y="2761"/>
                  </a:lnTo>
                  <a:lnTo>
                    <a:pt x="3120" y="2839"/>
                  </a:lnTo>
                  <a:lnTo>
                    <a:pt x="3056" y="2915"/>
                  </a:lnTo>
                  <a:lnTo>
                    <a:pt x="2988" y="2988"/>
                  </a:lnTo>
                  <a:lnTo>
                    <a:pt x="2915" y="3056"/>
                  </a:lnTo>
                  <a:lnTo>
                    <a:pt x="2839" y="3120"/>
                  </a:lnTo>
                  <a:lnTo>
                    <a:pt x="2761" y="3179"/>
                  </a:lnTo>
                  <a:lnTo>
                    <a:pt x="2679" y="3234"/>
                  </a:lnTo>
                  <a:lnTo>
                    <a:pt x="2595" y="3284"/>
                  </a:lnTo>
                  <a:lnTo>
                    <a:pt x="2508" y="3328"/>
                  </a:lnTo>
                  <a:lnTo>
                    <a:pt x="2420" y="3367"/>
                  </a:lnTo>
                  <a:lnTo>
                    <a:pt x="2329" y="3402"/>
                  </a:lnTo>
                  <a:lnTo>
                    <a:pt x="2237" y="3432"/>
                  </a:lnTo>
                  <a:lnTo>
                    <a:pt x="2142" y="3457"/>
                  </a:lnTo>
                  <a:lnTo>
                    <a:pt x="2046" y="3476"/>
                  </a:lnTo>
                  <a:lnTo>
                    <a:pt x="1948" y="3489"/>
                  </a:lnTo>
                  <a:lnTo>
                    <a:pt x="1850" y="3497"/>
                  </a:lnTo>
                  <a:lnTo>
                    <a:pt x="1750" y="3500"/>
                  </a:lnTo>
                  <a:lnTo>
                    <a:pt x="1650" y="3497"/>
                  </a:lnTo>
                  <a:lnTo>
                    <a:pt x="1552" y="3489"/>
                  </a:lnTo>
                  <a:lnTo>
                    <a:pt x="1454" y="3476"/>
                  </a:lnTo>
                  <a:lnTo>
                    <a:pt x="1358" y="3457"/>
                  </a:lnTo>
                  <a:lnTo>
                    <a:pt x="1263" y="3432"/>
                  </a:lnTo>
                  <a:lnTo>
                    <a:pt x="1171" y="3402"/>
                  </a:lnTo>
                  <a:lnTo>
                    <a:pt x="1080" y="3367"/>
                  </a:lnTo>
                  <a:lnTo>
                    <a:pt x="992" y="3328"/>
                  </a:lnTo>
                  <a:lnTo>
                    <a:pt x="905" y="3284"/>
                  </a:lnTo>
                  <a:lnTo>
                    <a:pt x="821" y="3234"/>
                  </a:lnTo>
                  <a:lnTo>
                    <a:pt x="739" y="3179"/>
                  </a:lnTo>
                  <a:lnTo>
                    <a:pt x="661" y="3120"/>
                  </a:lnTo>
                  <a:lnTo>
                    <a:pt x="585" y="3056"/>
                  </a:lnTo>
                  <a:lnTo>
                    <a:pt x="512" y="2988"/>
                  </a:lnTo>
                  <a:lnTo>
                    <a:pt x="444" y="2915"/>
                  </a:lnTo>
                  <a:lnTo>
                    <a:pt x="380" y="2839"/>
                  </a:lnTo>
                  <a:lnTo>
                    <a:pt x="321" y="2761"/>
                  </a:lnTo>
                  <a:lnTo>
                    <a:pt x="266" y="2679"/>
                  </a:lnTo>
                  <a:lnTo>
                    <a:pt x="216" y="2595"/>
                  </a:lnTo>
                  <a:lnTo>
                    <a:pt x="172" y="2508"/>
                  </a:lnTo>
                  <a:lnTo>
                    <a:pt x="133" y="2420"/>
                  </a:lnTo>
                  <a:lnTo>
                    <a:pt x="98" y="2329"/>
                  </a:lnTo>
                  <a:lnTo>
                    <a:pt x="68" y="2237"/>
                  </a:lnTo>
                  <a:lnTo>
                    <a:pt x="43" y="2142"/>
                  </a:lnTo>
                  <a:lnTo>
                    <a:pt x="24" y="2046"/>
                  </a:lnTo>
                  <a:lnTo>
                    <a:pt x="11" y="1948"/>
                  </a:lnTo>
                  <a:lnTo>
                    <a:pt x="3" y="1850"/>
                  </a:lnTo>
                  <a:lnTo>
                    <a:pt x="0" y="1750"/>
                  </a:lnTo>
                  <a:lnTo>
                    <a:pt x="3" y="1650"/>
                  </a:lnTo>
                  <a:lnTo>
                    <a:pt x="11" y="1552"/>
                  </a:lnTo>
                  <a:lnTo>
                    <a:pt x="24" y="1454"/>
                  </a:lnTo>
                  <a:lnTo>
                    <a:pt x="43" y="1358"/>
                  </a:lnTo>
                  <a:lnTo>
                    <a:pt x="68" y="1263"/>
                  </a:lnTo>
                  <a:lnTo>
                    <a:pt x="98" y="1171"/>
                  </a:lnTo>
                  <a:lnTo>
                    <a:pt x="133" y="1080"/>
                  </a:lnTo>
                  <a:lnTo>
                    <a:pt x="172" y="992"/>
                  </a:lnTo>
                  <a:lnTo>
                    <a:pt x="216" y="905"/>
                  </a:lnTo>
                  <a:lnTo>
                    <a:pt x="266" y="821"/>
                  </a:lnTo>
                  <a:lnTo>
                    <a:pt x="321" y="739"/>
                  </a:lnTo>
                  <a:lnTo>
                    <a:pt x="380" y="661"/>
                  </a:lnTo>
                  <a:lnTo>
                    <a:pt x="444" y="585"/>
                  </a:lnTo>
                  <a:lnTo>
                    <a:pt x="512" y="512"/>
                  </a:lnTo>
                  <a:lnTo>
                    <a:pt x="585" y="444"/>
                  </a:lnTo>
                  <a:lnTo>
                    <a:pt x="661" y="380"/>
                  </a:lnTo>
                  <a:lnTo>
                    <a:pt x="739" y="321"/>
                  </a:lnTo>
                  <a:lnTo>
                    <a:pt x="821" y="266"/>
                  </a:lnTo>
                  <a:lnTo>
                    <a:pt x="905" y="216"/>
                  </a:lnTo>
                  <a:lnTo>
                    <a:pt x="992" y="172"/>
                  </a:lnTo>
                  <a:lnTo>
                    <a:pt x="1080" y="133"/>
                  </a:lnTo>
                  <a:lnTo>
                    <a:pt x="1171" y="98"/>
                  </a:lnTo>
                  <a:lnTo>
                    <a:pt x="1263" y="68"/>
                  </a:lnTo>
                  <a:lnTo>
                    <a:pt x="1358" y="43"/>
                  </a:lnTo>
                  <a:lnTo>
                    <a:pt x="1454" y="24"/>
                  </a:lnTo>
                  <a:lnTo>
                    <a:pt x="1552" y="11"/>
                  </a:lnTo>
                  <a:lnTo>
                    <a:pt x="1650" y="3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570"/>
            <p:cNvSpPr>
              <a:spLocks noEditPoints="1"/>
            </p:cNvSpPr>
            <p:nvPr/>
          </p:nvSpPr>
          <p:spPr bwMode="auto">
            <a:xfrm>
              <a:off x="5410201" y="5048251"/>
              <a:ext cx="469900" cy="469900"/>
            </a:xfrm>
            <a:custGeom>
              <a:avLst/>
              <a:gdLst>
                <a:gd name="T0" fmla="*/ 1013 w 2950"/>
                <a:gd name="T1" fmla="*/ 221 h 2950"/>
                <a:gd name="T2" fmla="*/ 991 w 2950"/>
                <a:gd name="T3" fmla="*/ 540 h 2950"/>
                <a:gd name="T4" fmla="*/ 907 w 2950"/>
                <a:gd name="T5" fmla="*/ 588 h 2950"/>
                <a:gd name="T6" fmla="*/ 619 w 2950"/>
                <a:gd name="T7" fmla="*/ 450 h 2950"/>
                <a:gd name="T8" fmla="*/ 555 w 2950"/>
                <a:gd name="T9" fmla="*/ 864 h 2950"/>
                <a:gd name="T10" fmla="*/ 581 w 2950"/>
                <a:gd name="T11" fmla="*/ 960 h 2950"/>
                <a:gd name="T12" fmla="*/ 487 w 2950"/>
                <a:gd name="T13" fmla="*/ 985 h 2950"/>
                <a:gd name="T14" fmla="*/ 160 w 2950"/>
                <a:gd name="T15" fmla="*/ 1243 h 2950"/>
                <a:gd name="T16" fmla="*/ 423 w 2950"/>
                <a:gd name="T17" fmla="*/ 1426 h 2950"/>
                <a:gd name="T18" fmla="*/ 423 w 2950"/>
                <a:gd name="T19" fmla="*/ 1524 h 2950"/>
                <a:gd name="T20" fmla="*/ 160 w 2950"/>
                <a:gd name="T21" fmla="*/ 1707 h 2950"/>
                <a:gd name="T22" fmla="*/ 487 w 2950"/>
                <a:gd name="T23" fmla="*/ 1965 h 2950"/>
                <a:gd name="T24" fmla="*/ 581 w 2950"/>
                <a:gd name="T25" fmla="*/ 1990 h 2950"/>
                <a:gd name="T26" fmla="*/ 555 w 2950"/>
                <a:gd name="T27" fmla="*/ 2086 h 2950"/>
                <a:gd name="T28" fmla="*/ 619 w 2950"/>
                <a:gd name="T29" fmla="*/ 2500 h 2950"/>
                <a:gd name="T30" fmla="*/ 907 w 2950"/>
                <a:gd name="T31" fmla="*/ 2362 h 2950"/>
                <a:gd name="T32" fmla="*/ 991 w 2950"/>
                <a:gd name="T33" fmla="*/ 2410 h 2950"/>
                <a:gd name="T34" fmla="*/ 1013 w 2950"/>
                <a:gd name="T35" fmla="*/ 2729 h 2950"/>
                <a:gd name="T36" fmla="*/ 1405 w 2950"/>
                <a:gd name="T37" fmla="*/ 2577 h 2950"/>
                <a:gd name="T38" fmla="*/ 1475 w 2950"/>
                <a:gd name="T39" fmla="*/ 2507 h 2950"/>
                <a:gd name="T40" fmla="*/ 1545 w 2950"/>
                <a:gd name="T41" fmla="*/ 2577 h 2950"/>
                <a:gd name="T42" fmla="*/ 1937 w 2950"/>
                <a:gd name="T43" fmla="*/ 2729 h 2950"/>
                <a:gd name="T44" fmla="*/ 1959 w 2950"/>
                <a:gd name="T45" fmla="*/ 2410 h 2950"/>
                <a:gd name="T46" fmla="*/ 2043 w 2950"/>
                <a:gd name="T47" fmla="*/ 2362 h 2950"/>
                <a:gd name="T48" fmla="*/ 2331 w 2950"/>
                <a:gd name="T49" fmla="*/ 2500 h 2950"/>
                <a:gd name="T50" fmla="*/ 2395 w 2950"/>
                <a:gd name="T51" fmla="*/ 2086 h 2950"/>
                <a:gd name="T52" fmla="*/ 2369 w 2950"/>
                <a:gd name="T53" fmla="*/ 1990 h 2950"/>
                <a:gd name="T54" fmla="*/ 2463 w 2950"/>
                <a:gd name="T55" fmla="*/ 1965 h 2950"/>
                <a:gd name="T56" fmla="*/ 2790 w 2950"/>
                <a:gd name="T57" fmla="*/ 1707 h 2950"/>
                <a:gd name="T58" fmla="*/ 2527 w 2950"/>
                <a:gd name="T59" fmla="*/ 1524 h 2950"/>
                <a:gd name="T60" fmla="*/ 2527 w 2950"/>
                <a:gd name="T61" fmla="*/ 1426 h 2950"/>
                <a:gd name="T62" fmla="*/ 2790 w 2950"/>
                <a:gd name="T63" fmla="*/ 1243 h 2950"/>
                <a:gd name="T64" fmla="*/ 2463 w 2950"/>
                <a:gd name="T65" fmla="*/ 985 h 2950"/>
                <a:gd name="T66" fmla="*/ 2369 w 2950"/>
                <a:gd name="T67" fmla="*/ 960 h 2950"/>
                <a:gd name="T68" fmla="*/ 2395 w 2950"/>
                <a:gd name="T69" fmla="*/ 864 h 2950"/>
                <a:gd name="T70" fmla="*/ 2331 w 2950"/>
                <a:gd name="T71" fmla="*/ 450 h 2950"/>
                <a:gd name="T72" fmla="*/ 2043 w 2950"/>
                <a:gd name="T73" fmla="*/ 588 h 2950"/>
                <a:gd name="T74" fmla="*/ 1959 w 2950"/>
                <a:gd name="T75" fmla="*/ 540 h 2950"/>
                <a:gd name="T76" fmla="*/ 1937 w 2950"/>
                <a:gd name="T77" fmla="*/ 221 h 2950"/>
                <a:gd name="T78" fmla="*/ 1545 w 2950"/>
                <a:gd name="T79" fmla="*/ 373 h 2950"/>
                <a:gd name="T80" fmla="*/ 1475 w 2950"/>
                <a:gd name="T81" fmla="*/ 443 h 2950"/>
                <a:gd name="T82" fmla="*/ 1405 w 2950"/>
                <a:gd name="T83" fmla="*/ 373 h 2950"/>
                <a:gd name="T84" fmla="*/ 1866 w 2950"/>
                <a:gd name="T85" fmla="*/ 53 h 2950"/>
                <a:gd name="T86" fmla="*/ 2375 w 2950"/>
                <a:gd name="T87" fmla="*/ 307 h 2950"/>
                <a:gd name="T88" fmla="*/ 2749 w 2950"/>
                <a:gd name="T89" fmla="*/ 732 h 2950"/>
                <a:gd name="T90" fmla="*/ 2937 w 2950"/>
                <a:gd name="T91" fmla="*/ 1276 h 2950"/>
                <a:gd name="T92" fmla="*/ 2897 w 2950"/>
                <a:gd name="T93" fmla="*/ 1866 h 2950"/>
                <a:gd name="T94" fmla="*/ 2643 w 2950"/>
                <a:gd name="T95" fmla="*/ 2375 h 2950"/>
                <a:gd name="T96" fmla="*/ 2218 w 2950"/>
                <a:gd name="T97" fmla="*/ 2749 h 2950"/>
                <a:gd name="T98" fmla="*/ 1674 w 2950"/>
                <a:gd name="T99" fmla="*/ 2937 h 2950"/>
                <a:gd name="T100" fmla="*/ 1084 w 2950"/>
                <a:gd name="T101" fmla="*/ 2897 h 2950"/>
                <a:gd name="T102" fmla="*/ 575 w 2950"/>
                <a:gd name="T103" fmla="*/ 2643 h 2950"/>
                <a:gd name="T104" fmla="*/ 201 w 2950"/>
                <a:gd name="T105" fmla="*/ 2218 h 2950"/>
                <a:gd name="T106" fmla="*/ 13 w 2950"/>
                <a:gd name="T107" fmla="*/ 1674 h 2950"/>
                <a:gd name="T108" fmla="*/ 53 w 2950"/>
                <a:gd name="T109" fmla="*/ 1084 h 2950"/>
                <a:gd name="T110" fmla="*/ 307 w 2950"/>
                <a:gd name="T111" fmla="*/ 575 h 2950"/>
                <a:gd name="T112" fmla="*/ 732 w 2950"/>
                <a:gd name="T113" fmla="*/ 201 h 2950"/>
                <a:gd name="T114" fmla="*/ 1276 w 2950"/>
                <a:gd name="T115" fmla="*/ 13 h 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0" h="2950">
                  <a:moveTo>
                    <a:pt x="1405" y="141"/>
                  </a:moveTo>
                  <a:lnTo>
                    <a:pt x="1323" y="148"/>
                  </a:lnTo>
                  <a:lnTo>
                    <a:pt x="1243" y="160"/>
                  </a:lnTo>
                  <a:lnTo>
                    <a:pt x="1164" y="176"/>
                  </a:lnTo>
                  <a:lnTo>
                    <a:pt x="1088" y="197"/>
                  </a:lnTo>
                  <a:lnTo>
                    <a:pt x="1013" y="221"/>
                  </a:lnTo>
                  <a:lnTo>
                    <a:pt x="939" y="251"/>
                  </a:lnTo>
                  <a:lnTo>
                    <a:pt x="868" y="285"/>
                  </a:lnTo>
                  <a:lnTo>
                    <a:pt x="985" y="487"/>
                  </a:lnTo>
                  <a:lnTo>
                    <a:pt x="991" y="503"/>
                  </a:lnTo>
                  <a:lnTo>
                    <a:pt x="993" y="522"/>
                  </a:lnTo>
                  <a:lnTo>
                    <a:pt x="991" y="540"/>
                  </a:lnTo>
                  <a:lnTo>
                    <a:pt x="985" y="555"/>
                  </a:lnTo>
                  <a:lnTo>
                    <a:pt x="974" y="570"/>
                  </a:lnTo>
                  <a:lnTo>
                    <a:pt x="960" y="581"/>
                  </a:lnTo>
                  <a:lnTo>
                    <a:pt x="942" y="588"/>
                  </a:lnTo>
                  <a:lnTo>
                    <a:pt x="925" y="590"/>
                  </a:lnTo>
                  <a:lnTo>
                    <a:pt x="907" y="588"/>
                  </a:lnTo>
                  <a:lnTo>
                    <a:pt x="890" y="582"/>
                  </a:lnTo>
                  <a:lnTo>
                    <a:pt x="876" y="570"/>
                  </a:lnTo>
                  <a:lnTo>
                    <a:pt x="864" y="555"/>
                  </a:lnTo>
                  <a:lnTo>
                    <a:pt x="747" y="355"/>
                  </a:lnTo>
                  <a:lnTo>
                    <a:pt x="682" y="401"/>
                  </a:lnTo>
                  <a:lnTo>
                    <a:pt x="619" y="450"/>
                  </a:lnTo>
                  <a:lnTo>
                    <a:pt x="560" y="503"/>
                  </a:lnTo>
                  <a:lnTo>
                    <a:pt x="503" y="560"/>
                  </a:lnTo>
                  <a:lnTo>
                    <a:pt x="450" y="619"/>
                  </a:lnTo>
                  <a:lnTo>
                    <a:pt x="401" y="682"/>
                  </a:lnTo>
                  <a:lnTo>
                    <a:pt x="355" y="747"/>
                  </a:lnTo>
                  <a:lnTo>
                    <a:pt x="555" y="864"/>
                  </a:lnTo>
                  <a:lnTo>
                    <a:pt x="570" y="876"/>
                  </a:lnTo>
                  <a:lnTo>
                    <a:pt x="582" y="890"/>
                  </a:lnTo>
                  <a:lnTo>
                    <a:pt x="588" y="907"/>
                  </a:lnTo>
                  <a:lnTo>
                    <a:pt x="590" y="923"/>
                  </a:lnTo>
                  <a:lnTo>
                    <a:pt x="588" y="942"/>
                  </a:lnTo>
                  <a:lnTo>
                    <a:pt x="581" y="960"/>
                  </a:lnTo>
                  <a:lnTo>
                    <a:pt x="570" y="974"/>
                  </a:lnTo>
                  <a:lnTo>
                    <a:pt x="555" y="985"/>
                  </a:lnTo>
                  <a:lnTo>
                    <a:pt x="538" y="991"/>
                  </a:lnTo>
                  <a:lnTo>
                    <a:pt x="520" y="993"/>
                  </a:lnTo>
                  <a:lnTo>
                    <a:pt x="503" y="991"/>
                  </a:lnTo>
                  <a:lnTo>
                    <a:pt x="487" y="985"/>
                  </a:lnTo>
                  <a:lnTo>
                    <a:pt x="285" y="868"/>
                  </a:lnTo>
                  <a:lnTo>
                    <a:pt x="251" y="939"/>
                  </a:lnTo>
                  <a:lnTo>
                    <a:pt x="221" y="1013"/>
                  </a:lnTo>
                  <a:lnTo>
                    <a:pt x="197" y="1088"/>
                  </a:lnTo>
                  <a:lnTo>
                    <a:pt x="176" y="1164"/>
                  </a:lnTo>
                  <a:lnTo>
                    <a:pt x="160" y="1243"/>
                  </a:lnTo>
                  <a:lnTo>
                    <a:pt x="148" y="1323"/>
                  </a:lnTo>
                  <a:lnTo>
                    <a:pt x="141" y="1405"/>
                  </a:lnTo>
                  <a:lnTo>
                    <a:pt x="373" y="1405"/>
                  </a:lnTo>
                  <a:lnTo>
                    <a:pt x="392" y="1408"/>
                  </a:lnTo>
                  <a:lnTo>
                    <a:pt x="409" y="1415"/>
                  </a:lnTo>
                  <a:lnTo>
                    <a:pt x="423" y="1426"/>
                  </a:lnTo>
                  <a:lnTo>
                    <a:pt x="433" y="1440"/>
                  </a:lnTo>
                  <a:lnTo>
                    <a:pt x="441" y="1457"/>
                  </a:lnTo>
                  <a:lnTo>
                    <a:pt x="443" y="1475"/>
                  </a:lnTo>
                  <a:lnTo>
                    <a:pt x="441" y="1493"/>
                  </a:lnTo>
                  <a:lnTo>
                    <a:pt x="433" y="1510"/>
                  </a:lnTo>
                  <a:lnTo>
                    <a:pt x="423" y="1524"/>
                  </a:lnTo>
                  <a:lnTo>
                    <a:pt x="409" y="1535"/>
                  </a:lnTo>
                  <a:lnTo>
                    <a:pt x="392" y="1542"/>
                  </a:lnTo>
                  <a:lnTo>
                    <a:pt x="373" y="1545"/>
                  </a:lnTo>
                  <a:lnTo>
                    <a:pt x="141" y="1545"/>
                  </a:lnTo>
                  <a:lnTo>
                    <a:pt x="148" y="1627"/>
                  </a:lnTo>
                  <a:lnTo>
                    <a:pt x="160" y="1707"/>
                  </a:lnTo>
                  <a:lnTo>
                    <a:pt x="176" y="1786"/>
                  </a:lnTo>
                  <a:lnTo>
                    <a:pt x="197" y="1862"/>
                  </a:lnTo>
                  <a:lnTo>
                    <a:pt x="221" y="1937"/>
                  </a:lnTo>
                  <a:lnTo>
                    <a:pt x="251" y="2011"/>
                  </a:lnTo>
                  <a:lnTo>
                    <a:pt x="285" y="2082"/>
                  </a:lnTo>
                  <a:lnTo>
                    <a:pt x="487" y="1965"/>
                  </a:lnTo>
                  <a:lnTo>
                    <a:pt x="503" y="1959"/>
                  </a:lnTo>
                  <a:lnTo>
                    <a:pt x="522" y="1957"/>
                  </a:lnTo>
                  <a:lnTo>
                    <a:pt x="540" y="1959"/>
                  </a:lnTo>
                  <a:lnTo>
                    <a:pt x="555" y="1965"/>
                  </a:lnTo>
                  <a:lnTo>
                    <a:pt x="570" y="1976"/>
                  </a:lnTo>
                  <a:lnTo>
                    <a:pt x="581" y="1990"/>
                  </a:lnTo>
                  <a:lnTo>
                    <a:pt x="588" y="2008"/>
                  </a:lnTo>
                  <a:lnTo>
                    <a:pt x="590" y="2027"/>
                  </a:lnTo>
                  <a:lnTo>
                    <a:pt x="588" y="2043"/>
                  </a:lnTo>
                  <a:lnTo>
                    <a:pt x="582" y="2060"/>
                  </a:lnTo>
                  <a:lnTo>
                    <a:pt x="570" y="2074"/>
                  </a:lnTo>
                  <a:lnTo>
                    <a:pt x="555" y="2086"/>
                  </a:lnTo>
                  <a:lnTo>
                    <a:pt x="355" y="2203"/>
                  </a:lnTo>
                  <a:lnTo>
                    <a:pt x="401" y="2268"/>
                  </a:lnTo>
                  <a:lnTo>
                    <a:pt x="450" y="2331"/>
                  </a:lnTo>
                  <a:lnTo>
                    <a:pt x="503" y="2390"/>
                  </a:lnTo>
                  <a:lnTo>
                    <a:pt x="560" y="2447"/>
                  </a:lnTo>
                  <a:lnTo>
                    <a:pt x="619" y="2500"/>
                  </a:lnTo>
                  <a:lnTo>
                    <a:pt x="682" y="2549"/>
                  </a:lnTo>
                  <a:lnTo>
                    <a:pt x="747" y="2595"/>
                  </a:lnTo>
                  <a:lnTo>
                    <a:pt x="864" y="2395"/>
                  </a:lnTo>
                  <a:lnTo>
                    <a:pt x="876" y="2380"/>
                  </a:lnTo>
                  <a:lnTo>
                    <a:pt x="890" y="2368"/>
                  </a:lnTo>
                  <a:lnTo>
                    <a:pt x="907" y="2362"/>
                  </a:lnTo>
                  <a:lnTo>
                    <a:pt x="923" y="2360"/>
                  </a:lnTo>
                  <a:lnTo>
                    <a:pt x="942" y="2362"/>
                  </a:lnTo>
                  <a:lnTo>
                    <a:pt x="960" y="2369"/>
                  </a:lnTo>
                  <a:lnTo>
                    <a:pt x="974" y="2380"/>
                  </a:lnTo>
                  <a:lnTo>
                    <a:pt x="985" y="2395"/>
                  </a:lnTo>
                  <a:lnTo>
                    <a:pt x="991" y="2410"/>
                  </a:lnTo>
                  <a:lnTo>
                    <a:pt x="993" y="2428"/>
                  </a:lnTo>
                  <a:lnTo>
                    <a:pt x="991" y="2447"/>
                  </a:lnTo>
                  <a:lnTo>
                    <a:pt x="985" y="2463"/>
                  </a:lnTo>
                  <a:lnTo>
                    <a:pt x="868" y="2665"/>
                  </a:lnTo>
                  <a:lnTo>
                    <a:pt x="939" y="2699"/>
                  </a:lnTo>
                  <a:lnTo>
                    <a:pt x="1013" y="2729"/>
                  </a:lnTo>
                  <a:lnTo>
                    <a:pt x="1088" y="2753"/>
                  </a:lnTo>
                  <a:lnTo>
                    <a:pt x="1164" y="2774"/>
                  </a:lnTo>
                  <a:lnTo>
                    <a:pt x="1243" y="2790"/>
                  </a:lnTo>
                  <a:lnTo>
                    <a:pt x="1323" y="2802"/>
                  </a:lnTo>
                  <a:lnTo>
                    <a:pt x="1405" y="2809"/>
                  </a:lnTo>
                  <a:lnTo>
                    <a:pt x="1405" y="2577"/>
                  </a:lnTo>
                  <a:lnTo>
                    <a:pt x="1408" y="2558"/>
                  </a:lnTo>
                  <a:lnTo>
                    <a:pt x="1415" y="2541"/>
                  </a:lnTo>
                  <a:lnTo>
                    <a:pt x="1426" y="2527"/>
                  </a:lnTo>
                  <a:lnTo>
                    <a:pt x="1440" y="2517"/>
                  </a:lnTo>
                  <a:lnTo>
                    <a:pt x="1457" y="2509"/>
                  </a:lnTo>
                  <a:lnTo>
                    <a:pt x="1475" y="2507"/>
                  </a:lnTo>
                  <a:lnTo>
                    <a:pt x="1493" y="2509"/>
                  </a:lnTo>
                  <a:lnTo>
                    <a:pt x="1510" y="2517"/>
                  </a:lnTo>
                  <a:lnTo>
                    <a:pt x="1524" y="2527"/>
                  </a:lnTo>
                  <a:lnTo>
                    <a:pt x="1535" y="2541"/>
                  </a:lnTo>
                  <a:lnTo>
                    <a:pt x="1542" y="2558"/>
                  </a:lnTo>
                  <a:lnTo>
                    <a:pt x="1545" y="2577"/>
                  </a:lnTo>
                  <a:lnTo>
                    <a:pt x="1545" y="2809"/>
                  </a:lnTo>
                  <a:lnTo>
                    <a:pt x="1627" y="2802"/>
                  </a:lnTo>
                  <a:lnTo>
                    <a:pt x="1707" y="2790"/>
                  </a:lnTo>
                  <a:lnTo>
                    <a:pt x="1786" y="2774"/>
                  </a:lnTo>
                  <a:lnTo>
                    <a:pt x="1862" y="2753"/>
                  </a:lnTo>
                  <a:lnTo>
                    <a:pt x="1937" y="2729"/>
                  </a:lnTo>
                  <a:lnTo>
                    <a:pt x="2011" y="2699"/>
                  </a:lnTo>
                  <a:lnTo>
                    <a:pt x="2082" y="2665"/>
                  </a:lnTo>
                  <a:lnTo>
                    <a:pt x="1965" y="2463"/>
                  </a:lnTo>
                  <a:lnTo>
                    <a:pt x="1959" y="2447"/>
                  </a:lnTo>
                  <a:lnTo>
                    <a:pt x="1957" y="2428"/>
                  </a:lnTo>
                  <a:lnTo>
                    <a:pt x="1959" y="2410"/>
                  </a:lnTo>
                  <a:lnTo>
                    <a:pt x="1965" y="2395"/>
                  </a:lnTo>
                  <a:lnTo>
                    <a:pt x="1976" y="2380"/>
                  </a:lnTo>
                  <a:lnTo>
                    <a:pt x="1990" y="2369"/>
                  </a:lnTo>
                  <a:lnTo>
                    <a:pt x="2008" y="2362"/>
                  </a:lnTo>
                  <a:lnTo>
                    <a:pt x="2027" y="2360"/>
                  </a:lnTo>
                  <a:lnTo>
                    <a:pt x="2043" y="2362"/>
                  </a:lnTo>
                  <a:lnTo>
                    <a:pt x="2060" y="2368"/>
                  </a:lnTo>
                  <a:lnTo>
                    <a:pt x="2074" y="2380"/>
                  </a:lnTo>
                  <a:lnTo>
                    <a:pt x="2086" y="2395"/>
                  </a:lnTo>
                  <a:lnTo>
                    <a:pt x="2203" y="2595"/>
                  </a:lnTo>
                  <a:lnTo>
                    <a:pt x="2268" y="2549"/>
                  </a:lnTo>
                  <a:lnTo>
                    <a:pt x="2331" y="2500"/>
                  </a:lnTo>
                  <a:lnTo>
                    <a:pt x="2390" y="2447"/>
                  </a:lnTo>
                  <a:lnTo>
                    <a:pt x="2447" y="2390"/>
                  </a:lnTo>
                  <a:lnTo>
                    <a:pt x="2500" y="2331"/>
                  </a:lnTo>
                  <a:lnTo>
                    <a:pt x="2549" y="2268"/>
                  </a:lnTo>
                  <a:lnTo>
                    <a:pt x="2595" y="2203"/>
                  </a:lnTo>
                  <a:lnTo>
                    <a:pt x="2395" y="2086"/>
                  </a:lnTo>
                  <a:lnTo>
                    <a:pt x="2380" y="2074"/>
                  </a:lnTo>
                  <a:lnTo>
                    <a:pt x="2368" y="2060"/>
                  </a:lnTo>
                  <a:lnTo>
                    <a:pt x="2362" y="2043"/>
                  </a:lnTo>
                  <a:lnTo>
                    <a:pt x="2360" y="2027"/>
                  </a:lnTo>
                  <a:lnTo>
                    <a:pt x="2362" y="2008"/>
                  </a:lnTo>
                  <a:lnTo>
                    <a:pt x="2369" y="1990"/>
                  </a:lnTo>
                  <a:lnTo>
                    <a:pt x="2380" y="1976"/>
                  </a:lnTo>
                  <a:lnTo>
                    <a:pt x="2395" y="1965"/>
                  </a:lnTo>
                  <a:lnTo>
                    <a:pt x="2410" y="1959"/>
                  </a:lnTo>
                  <a:lnTo>
                    <a:pt x="2428" y="1957"/>
                  </a:lnTo>
                  <a:lnTo>
                    <a:pt x="2447" y="1959"/>
                  </a:lnTo>
                  <a:lnTo>
                    <a:pt x="2463" y="1965"/>
                  </a:lnTo>
                  <a:lnTo>
                    <a:pt x="2665" y="2082"/>
                  </a:lnTo>
                  <a:lnTo>
                    <a:pt x="2699" y="2011"/>
                  </a:lnTo>
                  <a:lnTo>
                    <a:pt x="2729" y="1937"/>
                  </a:lnTo>
                  <a:lnTo>
                    <a:pt x="2753" y="1862"/>
                  </a:lnTo>
                  <a:lnTo>
                    <a:pt x="2774" y="1786"/>
                  </a:lnTo>
                  <a:lnTo>
                    <a:pt x="2790" y="1707"/>
                  </a:lnTo>
                  <a:lnTo>
                    <a:pt x="2802" y="1627"/>
                  </a:lnTo>
                  <a:lnTo>
                    <a:pt x="2809" y="1545"/>
                  </a:lnTo>
                  <a:lnTo>
                    <a:pt x="2577" y="1545"/>
                  </a:lnTo>
                  <a:lnTo>
                    <a:pt x="2558" y="1542"/>
                  </a:lnTo>
                  <a:lnTo>
                    <a:pt x="2541" y="1535"/>
                  </a:lnTo>
                  <a:lnTo>
                    <a:pt x="2527" y="1524"/>
                  </a:lnTo>
                  <a:lnTo>
                    <a:pt x="2517" y="1510"/>
                  </a:lnTo>
                  <a:lnTo>
                    <a:pt x="2509" y="1493"/>
                  </a:lnTo>
                  <a:lnTo>
                    <a:pt x="2507" y="1475"/>
                  </a:lnTo>
                  <a:lnTo>
                    <a:pt x="2509" y="1457"/>
                  </a:lnTo>
                  <a:lnTo>
                    <a:pt x="2517" y="1440"/>
                  </a:lnTo>
                  <a:lnTo>
                    <a:pt x="2527" y="1426"/>
                  </a:lnTo>
                  <a:lnTo>
                    <a:pt x="2541" y="1415"/>
                  </a:lnTo>
                  <a:lnTo>
                    <a:pt x="2558" y="1408"/>
                  </a:lnTo>
                  <a:lnTo>
                    <a:pt x="2577" y="1405"/>
                  </a:lnTo>
                  <a:lnTo>
                    <a:pt x="2809" y="1405"/>
                  </a:lnTo>
                  <a:lnTo>
                    <a:pt x="2802" y="1323"/>
                  </a:lnTo>
                  <a:lnTo>
                    <a:pt x="2790" y="1243"/>
                  </a:lnTo>
                  <a:lnTo>
                    <a:pt x="2774" y="1164"/>
                  </a:lnTo>
                  <a:lnTo>
                    <a:pt x="2753" y="1088"/>
                  </a:lnTo>
                  <a:lnTo>
                    <a:pt x="2729" y="1013"/>
                  </a:lnTo>
                  <a:lnTo>
                    <a:pt x="2699" y="939"/>
                  </a:lnTo>
                  <a:lnTo>
                    <a:pt x="2665" y="868"/>
                  </a:lnTo>
                  <a:lnTo>
                    <a:pt x="2463" y="985"/>
                  </a:lnTo>
                  <a:lnTo>
                    <a:pt x="2447" y="991"/>
                  </a:lnTo>
                  <a:lnTo>
                    <a:pt x="2430" y="993"/>
                  </a:lnTo>
                  <a:lnTo>
                    <a:pt x="2412" y="991"/>
                  </a:lnTo>
                  <a:lnTo>
                    <a:pt x="2395" y="985"/>
                  </a:lnTo>
                  <a:lnTo>
                    <a:pt x="2380" y="974"/>
                  </a:lnTo>
                  <a:lnTo>
                    <a:pt x="2369" y="960"/>
                  </a:lnTo>
                  <a:lnTo>
                    <a:pt x="2362" y="942"/>
                  </a:lnTo>
                  <a:lnTo>
                    <a:pt x="2360" y="923"/>
                  </a:lnTo>
                  <a:lnTo>
                    <a:pt x="2362" y="907"/>
                  </a:lnTo>
                  <a:lnTo>
                    <a:pt x="2368" y="890"/>
                  </a:lnTo>
                  <a:lnTo>
                    <a:pt x="2380" y="876"/>
                  </a:lnTo>
                  <a:lnTo>
                    <a:pt x="2395" y="864"/>
                  </a:lnTo>
                  <a:lnTo>
                    <a:pt x="2595" y="747"/>
                  </a:lnTo>
                  <a:lnTo>
                    <a:pt x="2549" y="682"/>
                  </a:lnTo>
                  <a:lnTo>
                    <a:pt x="2500" y="619"/>
                  </a:lnTo>
                  <a:lnTo>
                    <a:pt x="2447" y="560"/>
                  </a:lnTo>
                  <a:lnTo>
                    <a:pt x="2390" y="503"/>
                  </a:lnTo>
                  <a:lnTo>
                    <a:pt x="2331" y="450"/>
                  </a:lnTo>
                  <a:lnTo>
                    <a:pt x="2268" y="401"/>
                  </a:lnTo>
                  <a:lnTo>
                    <a:pt x="2203" y="355"/>
                  </a:lnTo>
                  <a:lnTo>
                    <a:pt x="2086" y="555"/>
                  </a:lnTo>
                  <a:lnTo>
                    <a:pt x="2074" y="570"/>
                  </a:lnTo>
                  <a:lnTo>
                    <a:pt x="2060" y="582"/>
                  </a:lnTo>
                  <a:lnTo>
                    <a:pt x="2043" y="588"/>
                  </a:lnTo>
                  <a:lnTo>
                    <a:pt x="2025" y="590"/>
                  </a:lnTo>
                  <a:lnTo>
                    <a:pt x="2008" y="588"/>
                  </a:lnTo>
                  <a:lnTo>
                    <a:pt x="1990" y="581"/>
                  </a:lnTo>
                  <a:lnTo>
                    <a:pt x="1976" y="570"/>
                  </a:lnTo>
                  <a:lnTo>
                    <a:pt x="1965" y="555"/>
                  </a:lnTo>
                  <a:lnTo>
                    <a:pt x="1959" y="540"/>
                  </a:lnTo>
                  <a:lnTo>
                    <a:pt x="1957" y="522"/>
                  </a:lnTo>
                  <a:lnTo>
                    <a:pt x="1959" y="503"/>
                  </a:lnTo>
                  <a:lnTo>
                    <a:pt x="1965" y="487"/>
                  </a:lnTo>
                  <a:lnTo>
                    <a:pt x="2082" y="285"/>
                  </a:lnTo>
                  <a:lnTo>
                    <a:pt x="2011" y="251"/>
                  </a:lnTo>
                  <a:lnTo>
                    <a:pt x="1937" y="221"/>
                  </a:lnTo>
                  <a:lnTo>
                    <a:pt x="1862" y="197"/>
                  </a:lnTo>
                  <a:lnTo>
                    <a:pt x="1786" y="176"/>
                  </a:lnTo>
                  <a:lnTo>
                    <a:pt x="1707" y="160"/>
                  </a:lnTo>
                  <a:lnTo>
                    <a:pt x="1627" y="148"/>
                  </a:lnTo>
                  <a:lnTo>
                    <a:pt x="1545" y="141"/>
                  </a:lnTo>
                  <a:lnTo>
                    <a:pt x="1545" y="373"/>
                  </a:lnTo>
                  <a:lnTo>
                    <a:pt x="1542" y="392"/>
                  </a:lnTo>
                  <a:lnTo>
                    <a:pt x="1535" y="409"/>
                  </a:lnTo>
                  <a:lnTo>
                    <a:pt x="1524" y="423"/>
                  </a:lnTo>
                  <a:lnTo>
                    <a:pt x="1510" y="433"/>
                  </a:lnTo>
                  <a:lnTo>
                    <a:pt x="1493" y="441"/>
                  </a:lnTo>
                  <a:lnTo>
                    <a:pt x="1475" y="443"/>
                  </a:lnTo>
                  <a:lnTo>
                    <a:pt x="1457" y="441"/>
                  </a:lnTo>
                  <a:lnTo>
                    <a:pt x="1440" y="433"/>
                  </a:lnTo>
                  <a:lnTo>
                    <a:pt x="1426" y="423"/>
                  </a:lnTo>
                  <a:lnTo>
                    <a:pt x="1415" y="409"/>
                  </a:lnTo>
                  <a:lnTo>
                    <a:pt x="1408" y="392"/>
                  </a:lnTo>
                  <a:lnTo>
                    <a:pt x="1405" y="373"/>
                  </a:lnTo>
                  <a:lnTo>
                    <a:pt x="1405" y="141"/>
                  </a:lnTo>
                  <a:close/>
                  <a:moveTo>
                    <a:pt x="1475" y="0"/>
                  </a:moveTo>
                  <a:lnTo>
                    <a:pt x="1576" y="3"/>
                  </a:lnTo>
                  <a:lnTo>
                    <a:pt x="1674" y="13"/>
                  </a:lnTo>
                  <a:lnTo>
                    <a:pt x="1772" y="29"/>
                  </a:lnTo>
                  <a:lnTo>
                    <a:pt x="1866" y="53"/>
                  </a:lnTo>
                  <a:lnTo>
                    <a:pt x="1959" y="81"/>
                  </a:lnTo>
                  <a:lnTo>
                    <a:pt x="2049" y="116"/>
                  </a:lnTo>
                  <a:lnTo>
                    <a:pt x="2136" y="156"/>
                  </a:lnTo>
                  <a:lnTo>
                    <a:pt x="2218" y="201"/>
                  </a:lnTo>
                  <a:lnTo>
                    <a:pt x="2299" y="252"/>
                  </a:lnTo>
                  <a:lnTo>
                    <a:pt x="2375" y="307"/>
                  </a:lnTo>
                  <a:lnTo>
                    <a:pt x="2449" y="368"/>
                  </a:lnTo>
                  <a:lnTo>
                    <a:pt x="2518" y="432"/>
                  </a:lnTo>
                  <a:lnTo>
                    <a:pt x="2582" y="501"/>
                  </a:lnTo>
                  <a:lnTo>
                    <a:pt x="2643" y="575"/>
                  </a:lnTo>
                  <a:lnTo>
                    <a:pt x="2698" y="651"/>
                  </a:lnTo>
                  <a:lnTo>
                    <a:pt x="2749" y="732"/>
                  </a:lnTo>
                  <a:lnTo>
                    <a:pt x="2794" y="814"/>
                  </a:lnTo>
                  <a:lnTo>
                    <a:pt x="2834" y="901"/>
                  </a:lnTo>
                  <a:lnTo>
                    <a:pt x="2869" y="991"/>
                  </a:lnTo>
                  <a:lnTo>
                    <a:pt x="2897" y="1084"/>
                  </a:lnTo>
                  <a:lnTo>
                    <a:pt x="2921" y="1178"/>
                  </a:lnTo>
                  <a:lnTo>
                    <a:pt x="2937" y="1276"/>
                  </a:lnTo>
                  <a:lnTo>
                    <a:pt x="2947" y="1374"/>
                  </a:lnTo>
                  <a:lnTo>
                    <a:pt x="2950" y="1475"/>
                  </a:lnTo>
                  <a:lnTo>
                    <a:pt x="2947" y="1576"/>
                  </a:lnTo>
                  <a:lnTo>
                    <a:pt x="2937" y="1674"/>
                  </a:lnTo>
                  <a:lnTo>
                    <a:pt x="2921" y="1772"/>
                  </a:lnTo>
                  <a:lnTo>
                    <a:pt x="2897" y="1866"/>
                  </a:lnTo>
                  <a:lnTo>
                    <a:pt x="2869" y="1959"/>
                  </a:lnTo>
                  <a:lnTo>
                    <a:pt x="2834" y="2049"/>
                  </a:lnTo>
                  <a:lnTo>
                    <a:pt x="2794" y="2136"/>
                  </a:lnTo>
                  <a:lnTo>
                    <a:pt x="2749" y="2218"/>
                  </a:lnTo>
                  <a:lnTo>
                    <a:pt x="2698" y="2299"/>
                  </a:lnTo>
                  <a:lnTo>
                    <a:pt x="2643" y="2375"/>
                  </a:lnTo>
                  <a:lnTo>
                    <a:pt x="2582" y="2449"/>
                  </a:lnTo>
                  <a:lnTo>
                    <a:pt x="2518" y="2518"/>
                  </a:lnTo>
                  <a:lnTo>
                    <a:pt x="2449" y="2582"/>
                  </a:lnTo>
                  <a:lnTo>
                    <a:pt x="2375" y="2643"/>
                  </a:lnTo>
                  <a:lnTo>
                    <a:pt x="2299" y="2698"/>
                  </a:lnTo>
                  <a:lnTo>
                    <a:pt x="2218" y="2749"/>
                  </a:lnTo>
                  <a:lnTo>
                    <a:pt x="2136" y="2794"/>
                  </a:lnTo>
                  <a:lnTo>
                    <a:pt x="2049" y="2834"/>
                  </a:lnTo>
                  <a:lnTo>
                    <a:pt x="1959" y="2869"/>
                  </a:lnTo>
                  <a:lnTo>
                    <a:pt x="1866" y="2897"/>
                  </a:lnTo>
                  <a:lnTo>
                    <a:pt x="1772" y="2921"/>
                  </a:lnTo>
                  <a:lnTo>
                    <a:pt x="1674" y="2937"/>
                  </a:lnTo>
                  <a:lnTo>
                    <a:pt x="1576" y="2947"/>
                  </a:lnTo>
                  <a:lnTo>
                    <a:pt x="1475" y="2950"/>
                  </a:lnTo>
                  <a:lnTo>
                    <a:pt x="1374" y="2947"/>
                  </a:lnTo>
                  <a:lnTo>
                    <a:pt x="1276" y="2937"/>
                  </a:lnTo>
                  <a:lnTo>
                    <a:pt x="1178" y="2921"/>
                  </a:lnTo>
                  <a:lnTo>
                    <a:pt x="1084" y="2897"/>
                  </a:lnTo>
                  <a:lnTo>
                    <a:pt x="991" y="2869"/>
                  </a:lnTo>
                  <a:lnTo>
                    <a:pt x="901" y="2834"/>
                  </a:lnTo>
                  <a:lnTo>
                    <a:pt x="814" y="2794"/>
                  </a:lnTo>
                  <a:lnTo>
                    <a:pt x="732" y="2749"/>
                  </a:lnTo>
                  <a:lnTo>
                    <a:pt x="651" y="2698"/>
                  </a:lnTo>
                  <a:lnTo>
                    <a:pt x="575" y="2643"/>
                  </a:lnTo>
                  <a:lnTo>
                    <a:pt x="501" y="2582"/>
                  </a:lnTo>
                  <a:lnTo>
                    <a:pt x="432" y="2518"/>
                  </a:lnTo>
                  <a:lnTo>
                    <a:pt x="368" y="2449"/>
                  </a:lnTo>
                  <a:lnTo>
                    <a:pt x="307" y="2375"/>
                  </a:lnTo>
                  <a:lnTo>
                    <a:pt x="252" y="2299"/>
                  </a:lnTo>
                  <a:lnTo>
                    <a:pt x="201" y="2218"/>
                  </a:lnTo>
                  <a:lnTo>
                    <a:pt x="156" y="2136"/>
                  </a:lnTo>
                  <a:lnTo>
                    <a:pt x="116" y="2049"/>
                  </a:lnTo>
                  <a:lnTo>
                    <a:pt x="81" y="1959"/>
                  </a:lnTo>
                  <a:lnTo>
                    <a:pt x="53" y="1866"/>
                  </a:lnTo>
                  <a:lnTo>
                    <a:pt x="29" y="1772"/>
                  </a:lnTo>
                  <a:lnTo>
                    <a:pt x="13" y="1674"/>
                  </a:lnTo>
                  <a:lnTo>
                    <a:pt x="3" y="1576"/>
                  </a:lnTo>
                  <a:lnTo>
                    <a:pt x="0" y="1475"/>
                  </a:lnTo>
                  <a:lnTo>
                    <a:pt x="3" y="1374"/>
                  </a:lnTo>
                  <a:lnTo>
                    <a:pt x="13" y="1276"/>
                  </a:lnTo>
                  <a:lnTo>
                    <a:pt x="29" y="1178"/>
                  </a:lnTo>
                  <a:lnTo>
                    <a:pt x="53" y="1084"/>
                  </a:lnTo>
                  <a:lnTo>
                    <a:pt x="81" y="991"/>
                  </a:lnTo>
                  <a:lnTo>
                    <a:pt x="116" y="901"/>
                  </a:lnTo>
                  <a:lnTo>
                    <a:pt x="156" y="814"/>
                  </a:lnTo>
                  <a:lnTo>
                    <a:pt x="201" y="732"/>
                  </a:lnTo>
                  <a:lnTo>
                    <a:pt x="252" y="651"/>
                  </a:lnTo>
                  <a:lnTo>
                    <a:pt x="307" y="575"/>
                  </a:lnTo>
                  <a:lnTo>
                    <a:pt x="368" y="501"/>
                  </a:lnTo>
                  <a:lnTo>
                    <a:pt x="432" y="432"/>
                  </a:lnTo>
                  <a:lnTo>
                    <a:pt x="501" y="368"/>
                  </a:lnTo>
                  <a:lnTo>
                    <a:pt x="575" y="307"/>
                  </a:lnTo>
                  <a:lnTo>
                    <a:pt x="651" y="252"/>
                  </a:lnTo>
                  <a:lnTo>
                    <a:pt x="732" y="201"/>
                  </a:lnTo>
                  <a:lnTo>
                    <a:pt x="814" y="156"/>
                  </a:lnTo>
                  <a:lnTo>
                    <a:pt x="901" y="116"/>
                  </a:lnTo>
                  <a:lnTo>
                    <a:pt x="991" y="81"/>
                  </a:lnTo>
                  <a:lnTo>
                    <a:pt x="1084" y="53"/>
                  </a:lnTo>
                  <a:lnTo>
                    <a:pt x="1178" y="29"/>
                  </a:lnTo>
                  <a:lnTo>
                    <a:pt x="1276" y="13"/>
                  </a:lnTo>
                  <a:lnTo>
                    <a:pt x="1374" y="3"/>
                  </a:lnTo>
                  <a:lnTo>
                    <a:pt x="14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571"/>
            <p:cNvSpPr>
              <a:spLocks noEditPoints="1"/>
            </p:cNvSpPr>
            <p:nvPr/>
          </p:nvSpPr>
          <p:spPr bwMode="auto">
            <a:xfrm>
              <a:off x="5600701" y="5170488"/>
              <a:ext cx="77788" cy="180975"/>
            </a:xfrm>
            <a:custGeom>
              <a:avLst/>
              <a:gdLst>
                <a:gd name="T0" fmla="*/ 260 w 484"/>
                <a:gd name="T1" fmla="*/ 647 h 1142"/>
                <a:gd name="T2" fmla="*/ 230 w 484"/>
                <a:gd name="T3" fmla="*/ 664 h 1142"/>
                <a:gd name="T4" fmla="*/ 213 w 484"/>
                <a:gd name="T5" fmla="*/ 694 h 1142"/>
                <a:gd name="T6" fmla="*/ 213 w 484"/>
                <a:gd name="T7" fmla="*/ 730 h 1142"/>
                <a:gd name="T8" fmla="*/ 230 w 484"/>
                <a:gd name="T9" fmla="*/ 760 h 1142"/>
                <a:gd name="T10" fmla="*/ 260 w 484"/>
                <a:gd name="T11" fmla="*/ 777 h 1142"/>
                <a:gd name="T12" fmla="*/ 296 w 484"/>
                <a:gd name="T13" fmla="*/ 777 h 1142"/>
                <a:gd name="T14" fmla="*/ 326 w 484"/>
                <a:gd name="T15" fmla="*/ 760 h 1142"/>
                <a:gd name="T16" fmla="*/ 343 w 484"/>
                <a:gd name="T17" fmla="*/ 730 h 1142"/>
                <a:gd name="T18" fmla="*/ 343 w 484"/>
                <a:gd name="T19" fmla="*/ 694 h 1142"/>
                <a:gd name="T20" fmla="*/ 326 w 484"/>
                <a:gd name="T21" fmla="*/ 664 h 1142"/>
                <a:gd name="T22" fmla="*/ 296 w 484"/>
                <a:gd name="T23" fmla="*/ 647 h 1142"/>
                <a:gd name="T24" fmla="*/ 278 w 484"/>
                <a:gd name="T25" fmla="*/ 0 h 1142"/>
                <a:gd name="T26" fmla="*/ 313 w 484"/>
                <a:gd name="T27" fmla="*/ 10 h 1142"/>
                <a:gd name="T28" fmla="*/ 338 w 484"/>
                <a:gd name="T29" fmla="*/ 35 h 1142"/>
                <a:gd name="T30" fmla="*/ 348 w 484"/>
                <a:gd name="T31" fmla="*/ 70 h 1142"/>
                <a:gd name="T32" fmla="*/ 377 w 484"/>
                <a:gd name="T33" fmla="*/ 531 h 1142"/>
                <a:gd name="T34" fmla="*/ 425 w 484"/>
                <a:gd name="T35" fmla="*/ 569 h 1142"/>
                <a:gd name="T36" fmla="*/ 463 w 484"/>
                <a:gd name="T37" fmla="*/ 619 h 1142"/>
                <a:gd name="T38" fmla="*/ 482 w 484"/>
                <a:gd name="T39" fmla="*/ 679 h 1142"/>
                <a:gd name="T40" fmla="*/ 481 w 484"/>
                <a:gd name="T41" fmla="*/ 749 h 1142"/>
                <a:gd name="T42" fmla="*/ 456 w 484"/>
                <a:gd name="T43" fmla="*/ 816 h 1142"/>
                <a:gd name="T44" fmla="*/ 411 w 484"/>
                <a:gd name="T45" fmla="*/ 870 h 1142"/>
                <a:gd name="T46" fmla="*/ 350 w 484"/>
                <a:gd name="T47" fmla="*/ 905 h 1142"/>
                <a:gd name="T48" fmla="*/ 277 w 484"/>
                <a:gd name="T49" fmla="*/ 918 h 1142"/>
                <a:gd name="T50" fmla="*/ 241 w 484"/>
                <a:gd name="T51" fmla="*/ 915 h 1142"/>
                <a:gd name="T52" fmla="*/ 119 w 484"/>
                <a:gd name="T53" fmla="*/ 1121 h 1142"/>
                <a:gd name="T54" fmla="*/ 88 w 484"/>
                <a:gd name="T55" fmla="*/ 1139 h 1142"/>
                <a:gd name="T56" fmla="*/ 52 w 484"/>
                <a:gd name="T57" fmla="*/ 1139 h 1142"/>
                <a:gd name="T58" fmla="*/ 20 w 484"/>
                <a:gd name="T59" fmla="*/ 1120 h 1142"/>
                <a:gd name="T60" fmla="*/ 3 w 484"/>
                <a:gd name="T61" fmla="*/ 1090 h 1142"/>
                <a:gd name="T62" fmla="*/ 3 w 484"/>
                <a:gd name="T63" fmla="*/ 1055 h 1142"/>
                <a:gd name="T64" fmla="*/ 121 w 484"/>
                <a:gd name="T65" fmla="*/ 846 h 1142"/>
                <a:gd name="T66" fmla="*/ 90 w 484"/>
                <a:gd name="T67" fmla="*/ 797 h 1142"/>
                <a:gd name="T68" fmla="*/ 74 w 484"/>
                <a:gd name="T69" fmla="*/ 742 h 1142"/>
                <a:gd name="T70" fmla="*/ 74 w 484"/>
                <a:gd name="T71" fmla="*/ 679 h 1142"/>
                <a:gd name="T72" fmla="*/ 93 w 484"/>
                <a:gd name="T73" fmla="*/ 619 h 1142"/>
                <a:gd name="T74" fmla="*/ 131 w 484"/>
                <a:gd name="T75" fmla="*/ 569 h 1142"/>
                <a:gd name="T76" fmla="*/ 179 w 484"/>
                <a:gd name="T77" fmla="*/ 531 h 1142"/>
                <a:gd name="T78" fmla="*/ 208 w 484"/>
                <a:gd name="T79" fmla="*/ 70 h 1142"/>
                <a:gd name="T80" fmla="*/ 218 w 484"/>
                <a:gd name="T81" fmla="*/ 35 h 1142"/>
                <a:gd name="T82" fmla="*/ 243 w 484"/>
                <a:gd name="T83" fmla="*/ 10 h 1142"/>
                <a:gd name="T84" fmla="*/ 278 w 484"/>
                <a:gd name="T85" fmla="*/ 0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4" h="1142">
                  <a:moveTo>
                    <a:pt x="278" y="645"/>
                  </a:moveTo>
                  <a:lnTo>
                    <a:pt x="260" y="647"/>
                  </a:lnTo>
                  <a:lnTo>
                    <a:pt x="244" y="655"/>
                  </a:lnTo>
                  <a:lnTo>
                    <a:pt x="230" y="664"/>
                  </a:lnTo>
                  <a:lnTo>
                    <a:pt x="221" y="678"/>
                  </a:lnTo>
                  <a:lnTo>
                    <a:pt x="213" y="694"/>
                  </a:lnTo>
                  <a:lnTo>
                    <a:pt x="211" y="712"/>
                  </a:lnTo>
                  <a:lnTo>
                    <a:pt x="213" y="730"/>
                  </a:lnTo>
                  <a:lnTo>
                    <a:pt x="221" y="746"/>
                  </a:lnTo>
                  <a:lnTo>
                    <a:pt x="230" y="760"/>
                  </a:lnTo>
                  <a:lnTo>
                    <a:pt x="244" y="769"/>
                  </a:lnTo>
                  <a:lnTo>
                    <a:pt x="260" y="777"/>
                  </a:lnTo>
                  <a:lnTo>
                    <a:pt x="278" y="779"/>
                  </a:lnTo>
                  <a:lnTo>
                    <a:pt x="296" y="777"/>
                  </a:lnTo>
                  <a:lnTo>
                    <a:pt x="312" y="769"/>
                  </a:lnTo>
                  <a:lnTo>
                    <a:pt x="326" y="760"/>
                  </a:lnTo>
                  <a:lnTo>
                    <a:pt x="335" y="746"/>
                  </a:lnTo>
                  <a:lnTo>
                    <a:pt x="343" y="730"/>
                  </a:lnTo>
                  <a:lnTo>
                    <a:pt x="345" y="712"/>
                  </a:lnTo>
                  <a:lnTo>
                    <a:pt x="343" y="694"/>
                  </a:lnTo>
                  <a:lnTo>
                    <a:pt x="335" y="678"/>
                  </a:lnTo>
                  <a:lnTo>
                    <a:pt x="326" y="664"/>
                  </a:lnTo>
                  <a:lnTo>
                    <a:pt x="312" y="655"/>
                  </a:lnTo>
                  <a:lnTo>
                    <a:pt x="296" y="647"/>
                  </a:lnTo>
                  <a:lnTo>
                    <a:pt x="278" y="645"/>
                  </a:lnTo>
                  <a:close/>
                  <a:moveTo>
                    <a:pt x="278" y="0"/>
                  </a:moveTo>
                  <a:lnTo>
                    <a:pt x="296" y="4"/>
                  </a:lnTo>
                  <a:lnTo>
                    <a:pt x="313" y="10"/>
                  </a:lnTo>
                  <a:lnTo>
                    <a:pt x="327" y="22"/>
                  </a:lnTo>
                  <a:lnTo>
                    <a:pt x="338" y="35"/>
                  </a:lnTo>
                  <a:lnTo>
                    <a:pt x="345" y="52"/>
                  </a:lnTo>
                  <a:lnTo>
                    <a:pt x="348" y="70"/>
                  </a:lnTo>
                  <a:lnTo>
                    <a:pt x="348" y="518"/>
                  </a:lnTo>
                  <a:lnTo>
                    <a:pt x="377" y="531"/>
                  </a:lnTo>
                  <a:lnTo>
                    <a:pt x="402" y="548"/>
                  </a:lnTo>
                  <a:lnTo>
                    <a:pt x="425" y="569"/>
                  </a:lnTo>
                  <a:lnTo>
                    <a:pt x="446" y="592"/>
                  </a:lnTo>
                  <a:lnTo>
                    <a:pt x="463" y="619"/>
                  </a:lnTo>
                  <a:lnTo>
                    <a:pt x="474" y="648"/>
                  </a:lnTo>
                  <a:lnTo>
                    <a:pt x="482" y="679"/>
                  </a:lnTo>
                  <a:lnTo>
                    <a:pt x="484" y="712"/>
                  </a:lnTo>
                  <a:lnTo>
                    <a:pt x="481" y="749"/>
                  </a:lnTo>
                  <a:lnTo>
                    <a:pt x="471" y="784"/>
                  </a:lnTo>
                  <a:lnTo>
                    <a:pt x="456" y="816"/>
                  </a:lnTo>
                  <a:lnTo>
                    <a:pt x="436" y="845"/>
                  </a:lnTo>
                  <a:lnTo>
                    <a:pt x="411" y="870"/>
                  </a:lnTo>
                  <a:lnTo>
                    <a:pt x="382" y="890"/>
                  </a:lnTo>
                  <a:lnTo>
                    <a:pt x="350" y="905"/>
                  </a:lnTo>
                  <a:lnTo>
                    <a:pt x="315" y="915"/>
                  </a:lnTo>
                  <a:lnTo>
                    <a:pt x="277" y="918"/>
                  </a:lnTo>
                  <a:lnTo>
                    <a:pt x="259" y="918"/>
                  </a:lnTo>
                  <a:lnTo>
                    <a:pt x="241" y="915"/>
                  </a:lnTo>
                  <a:lnTo>
                    <a:pt x="131" y="1107"/>
                  </a:lnTo>
                  <a:lnTo>
                    <a:pt x="119" y="1121"/>
                  </a:lnTo>
                  <a:lnTo>
                    <a:pt x="105" y="1132"/>
                  </a:lnTo>
                  <a:lnTo>
                    <a:pt x="88" y="1139"/>
                  </a:lnTo>
                  <a:lnTo>
                    <a:pt x="70" y="1142"/>
                  </a:lnTo>
                  <a:lnTo>
                    <a:pt x="52" y="1139"/>
                  </a:lnTo>
                  <a:lnTo>
                    <a:pt x="35" y="1132"/>
                  </a:lnTo>
                  <a:lnTo>
                    <a:pt x="20" y="1120"/>
                  </a:lnTo>
                  <a:lnTo>
                    <a:pt x="10" y="1107"/>
                  </a:lnTo>
                  <a:lnTo>
                    <a:pt x="3" y="1090"/>
                  </a:lnTo>
                  <a:lnTo>
                    <a:pt x="0" y="1072"/>
                  </a:lnTo>
                  <a:lnTo>
                    <a:pt x="3" y="1055"/>
                  </a:lnTo>
                  <a:lnTo>
                    <a:pt x="10" y="1037"/>
                  </a:lnTo>
                  <a:lnTo>
                    <a:pt x="121" y="846"/>
                  </a:lnTo>
                  <a:lnTo>
                    <a:pt x="104" y="822"/>
                  </a:lnTo>
                  <a:lnTo>
                    <a:pt x="90" y="797"/>
                  </a:lnTo>
                  <a:lnTo>
                    <a:pt x="80" y="770"/>
                  </a:lnTo>
                  <a:lnTo>
                    <a:pt x="74" y="742"/>
                  </a:lnTo>
                  <a:lnTo>
                    <a:pt x="72" y="712"/>
                  </a:lnTo>
                  <a:lnTo>
                    <a:pt x="74" y="679"/>
                  </a:lnTo>
                  <a:lnTo>
                    <a:pt x="82" y="648"/>
                  </a:lnTo>
                  <a:lnTo>
                    <a:pt x="93" y="619"/>
                  </a:lnTo>
                  <a:lnTo>
                    <a:pt x="110" y="592"/>
                  </a:lnTo>
                  <a:lnTo>
                    <a:pt x="131" y="569"/>
                  </a:lnTo>
                  <a:lnTo>
                    <a:pt x="154" y="548"/>
                  </a:lnTo>
                  <a:lnTo>
                    <a:pt x="179" y="531"/>
                  </a:lnTo>
                  <a:lnTo>
                    <a:pt x="208" y="518"/>
                  </a:lnTo>
                  <a:lnTo>
                    <a:pt x="208" y="70"/>
                  </a:lnTo>
                  <a:lnTo>
                    <a:pt x="211" y="52"/>
                  </a:lnTo>
                  <a:lnTo>
                    <a:pt x="218" y="35"/>
                  </a:lnTo>
                  <a:lnTo>
                    <a:pt x="229" y="22"/>
                  </a:lnTo>
                  <a:lnTo>
                    <a:pt x="243" y="10"/>
                  </a:lnTo>
                  <a:lnTo>
                    <a:pt x="260" y="4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572"/>
            <p:cNvSpPr>
              <a:spLocks/>
            </p:cNvSpPr>
            <p:nvPr/>
          </p:nvSpPr>
          <p:spPr bwMode="auto">
            <a:xfrm>
              <a:off x="5634038" y="5133976"/>
              <a:ext cx="22225" cy="26988"/>
            </a:xfrm>
            <a:custGeom>
              <a:avLst/>
              <a:gdLst>
                <a:gd name="T0" fmla="*/ 70 w 140"/>
                <a:gd name="T1" fmla="*/ 0 h 167"/>
                <a:gd name="T2" fmla="*/ 88 w 140"/>
                <a:gd name="T3" fmla="*/ 2 h 167"/>
                <a:gd name="T4" fmla="*/ 105 w 140"/>
                <a:gd name="T5" fmla="*/ 10 h 167"/>
                <a:gd name="T6" fmla="*/ 119 w 140"/>
                <a:gd name="T7" fmla="*/ 20 h 167"/>
                <a:gd name="T8" fmla="*/ 130 w 140"/>
                <a:gd name="T9" fmla="*/ 34 h 167"/>
                <a:gd name="T10" fmla="*/ 137 w 140"/>
                <a:gd name="T11" fmla="*/ 51 h 167"/>
                <a:gd name="T12" fmla="*/ 140 w 140"/>
                <a:gd name="T13" fmla="*/ 69 h 167"/>
                <a:gd name="T14" fmla="*/ 140 w 140"/>
                <a:gd name="T15" fmla="*/ 98 h 167"/>
                <a:gd name="T16" fmla="*/ 137 w 140"/>
                <a:gd name="T17" fmla="*/ 116 h 167"/>
                <a:gd name="T18" fmla="*/ 130 w 140"/>
                <a:gd name="T19" fmla="*/ 133 h 167"/>
                <a:gd name="T20" fmla="*/ 119 w 140"/>
                <a:gd name="T21" fmla="*/ 147 h 167"/>
                <a:gd name="T22" fmla="*/ 105 w 140"/>
                <a:gd name="T23" fmla="*/ 157 h 167"/>
                <a:gd name="T24" fmla="*/ 88 w 140"/>
                <a:gd name="T25" fmla="*/ 165 h 167"/>
                <a:gd name="T26" fmla="*/ 70 w 140"/>
                <a:gd name="T27" fmla="*/ 167 h 167"/>
                <a:gd name="T28" fmla="*/ 52 w 140"/>
                <a:gd name="T29" fmla="*/ 165 h 167"/>
                <a:gd name="T30" fmla="*/ 35 w 140"/>
                <a:gd name="T31" fmla="*/ 157 h 167"/>
                <a:gd name="T32" fmla="*/ 21 w 140"/>
                <a:gd name="T33" fmla="*/ 147 h 167"/>
                <a:gd name="T34" fmla="*/ 10 w 140"/>
                <a:gd name="T35" fmla="*/ 133 h 167"/>
                <a:gd name="T36" fmla="*/ 3 w 140"/>
                <a:gd name="T37" fmla="*/ 116 h 167"/>
                <a:gd name="T38" fmla="*/ 0 w 140"/>
                <a:gd name="T39" fmla="*/ 98 h 167"/>
                <a:gd name="T40" fmla="*/ 0 w 140"/>
                <a:gd name="T41" fmla="*/ 69 h 167"/>
                <a:gd name="T42" fmla="*/ 3 w 140"/>
                <a:gd name="T43" fmla="*/ 51 h 167"/>
                <a:gd name="T44" fmla="*/ 10 w 140"/>
                <a:gd name="T45" fmla="*/ 34 h 167"/>
                <a:gd name="T46" fmla="*/ 21 w 140"/>
                <a:gd name="T47" fmla="*/ 20 h 167"/>
                <a:gd name="T48" fmla="*/ 35 w 140"/>
                <a:gd name="T49" fmla="*/ 10 h 167"/>
                <a:gd name="T50" fmla="*/ 52 w 140"/>
                <a:gd name="T51" fmla="*/ 2 h 167"/>
                <a:gd name="T52" fmla="*/ 70 w 140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67">
                  <a:moveTo>
                    <a:pt x="70" y="0"/>
                  </a:moveTo>
                  <a:lnTo>
                    <a:pt x="88" y="2"/>
                  </a:lnTo>
                  <a:lnTo>
                    <a:pt x="105" y="10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7" y="51"/>
                  </a:lnTo>
                  <a:lnTo>
                    <a:pt x="140" y="69"/>
                  </a:lnTo>
                  <a:lnTo>
                    <a:pt x="140" y="98"/>
                  </a:lnTo>
                  <a:lnTo>
                    <a:pt x="137" y="116"/>
                  </a:lnTo>
                  <a:lnTo>
                    <a:pt x="130" y="133"/>
                  </a:lnTo>
                  <a:lnTo>
                    <a:pt x="119" y="147"/>
                  </a:lnTo>
                  <a:lnTo>
                    <a:pt x="105" y="157"/>
                  </a:lnTo>
                  <a:lnTo>
                    <a:pt x="88" y="165"/>
                  </a:lnTo>
                  <a:lnTo>
                    <a:pt x="70" y="167"/>
                  </a:lnTo>
                  <a:lnTo>
                    <a:pt x="52" y="165"/>
                  </a:lnTo>
                  <a:lnTo>
                    <a:pt x="35" y="157"/>
                  </a:lnTo>
                  <a:lnTo>
                    <a:pt x="21" y="147"/>
                  </a:lnTo>
                  <a:lnTo>
                    <a:pt x="10" y="133"/>
                  </a:lnTo>
                  <a:lnTo>
                    <a:pt x="3" y="116"/>
                  </a:lnTo>
                  <a:lnTo>
                    <a:pt x="0" y="9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8" name="Group 1257"/>
          <p:cNvGrpSpPr/>
          <p:nvPr/>
        </p:nvGrpSpPr>
        <p:grpSpPr>
          <a:xfrm>
            <a:off x="4410321" y="5059904"/>
            <a:ext cx="555625" cy="446087"/>
            <a:chOff x="4403725" y="5059363"/>
            <a:chExt cx="555625" cy="4460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4" name="Freeform 577"/>
            <p:cNvSpPr>
              <a:spLocks noEditPoints="1"/>
            </p:cNvSpPr>
            <p:nvPr/>
          </p:nvSpPr>
          <p:spPr bwMode="auto">
            <a:xfrm>
              <a:off x="4513263" y="5260975"/>
              <a:ext cx="93663" cy="171450"/>
            </a:xfrm>
            <a:custGeom>
              <a:avLst/>
              <a:gdLst>
                <a:gd name="T0" fmla="*/ 368 w 590"/>
                <a:gd name="T1" fmla="*/ 869 h 1077"/>
                <a:gd name="T2" fmla="*/ 428 w 590"/>
                <a:gd name="T3" fmla="*/ 834 h 1077"/>
                <a:gd name="T4" fmla="*/ 457 w 590"/>
                <a:gd name="T5" fmla="*/ 773 h 1077"/>
                <a:gd name="T6" fmla="*/ 451 w 590"/>
                <a:gd name="T7" fmla="*/ 698 h 1077"/>
                <a:gd name="T8" fmla="*/ 417 w 590"/>
                <a:gd name="T9" fmla="*/ 645 h 1077"/>
                <a:gd name="T10" fmla="*/ 364 w 590"/>
                <a:gd name="T11" fmla="*/ 609 h 1077"/>
                <a:gd name="T12" fmla="*/ 255 w 590"/>
                <a:gd name="T13" fmla="*/ 194 h 1077"/>
                <a:gd name="T14" fmla="*/ 190 w 590"/>
                <a:gd name="T15" fmla="*/ 222 h 1077"/>
                <a:gd name="T16" fmla="*/ 157 w 590"/>
                <a:gd name="T17" fmla="*/ 275 h 1077"/>
                <a:gd name="T18" fmla="*/ 163 w 590"/>
                <a:gd name="T19" fmla="*/ 343 h 1077"/>
                <a:gd name="T20" fmla="*/ 200 w 590"/>
                <a:gd name="T21" fmla="*/ 388 h 1077"/>
                <a:gd name="T22" fmla="*/ 258 w 590"/>
                <a:gd name="T23" fmla="*/ 420 h 1077"/>
                <a:gd name="T24" fmla="*/ 311 w 590"/>
                <a:gd name="T25" fmla="*/ 0 h 1077"/>
                <a:gd name="T26" fmla="*/ 347 w 590"/>
                <a:gd name="T27" fmla="*/ 19 h 1077"/>
                <a:gd name="T28" fmla="*/ 376 w 590"/>
                <a:gd name="T29" fmla="*/ 68 h 1077"/>
                <a:gd name="T30" fmla="*/ 455 w 590"/>
                <a:gd name="T31" fmla="*/ 79 h 1077"/>
                <a:gd name="T32" fmla="*/ 524 w 590"/>
                <a:gd name="T33" fmla="*/ 105 h 1077"/>
                <a:gd name="T34" fmla="*/ 564 w 590"/>
                <a:gd name="T35" fmla="*/ 144 h 1077"/>
                <a:gd name="T36" fmla="*/ 563 w 590"/>
                <a:gd name="T37" fmla="*/ 182 h 1077"/>
                <a:gd name="T38" fmla="*/ 545 w 590"/>
                <a:gd name="T39" fmla="*/ 218 h 1077"/>
                <a:gd name="T40" fmla="*/ 508 w 590"/>
                <a:gd name="T41" fmla="*/ 235 h 1077"/>
                <a:gd name="T42" fmla="*/ 475 w 590"/>
                <a:gd name="T43" fmla="*/ 225 h 1077"/>
                <a:gd name="T44" fmla="*/ 426 w 590"/>
                <a:gd name="T45" fmla="*/ 202 h 1077"/>
                <a:gd name="T46" fmla="*/ 350 w 590"/>
                <a:gd name="T47" fmla="*/ 186 h 1077"/>
                <a:gd name="T48" fmla="*/ 400 w 590"/>
                <a:gd name="T49" fmla="*/ 473 h 1077"/>
                <a:gd name="T50" fmla="*/ 471 w 590"/>
                <a:gd name="T51" fmla="*/ 509 h 1077"/>
                <a:gd name="T52" fmla="*/ 532 w 590"/>
                <a:gd name="T53" fmla="*/ 560 h 1077"/>
                <a:gd name="T54" fmla="*/ 574 w 590"/>
                <a:gd name="T55" fmla="*/ 632 h 1077"/>
                <a:gd name="T56" fmla="*/ 590 w 590"/>
                <a:gd name="T57" fmla="*/ 732 h 1077"/>
                <a:gd name="T58" fmla="*/ 569 w 590"/>
                <a:gd name="T59" fmla="*/ 847 h 1077"/>
                <a:gd name="T60" fmla="*/ 512 w 590"/>
                <a:gd name="T61" fmla="*/ 932 h 1077"/>
                <a:gd name="T62" fmla="*/ 424 w 590"/>
                <a:gd name="T63" fmla="*/ 984 h 1077"/>
                <a:gd name="T64" fmla="*/ 350 w 590"/>
                <a:gd name="T65" fmla="*/ 1047 h 1077"/>
                <a:gd name="T66" fmla="*/ 326 w 590"/>
                <a:gd name="T67" fmla="*/ 1074 h 1077"/>
                <a:gd name="T68" fmla="*/ 284 w 590"/>
                <a:gd name="T69" fmla="*/ 1068 h 1077"/>
                <a:gd name="T70" fmla="*/ 273 w 590"/>
                <a:gd name="T71" fmla="*/ 1006 h 1077"/>
                <a:gd name="T72" fmla="*/ 143 w 590"/>
                <a:gd name="T73" fmla="*/ 984 h 1077"/>
                <a:gd name="T74" fmla="*/ 49 w 590"/>
                <a:gd name="T75" fmla="*/ 933 h 1077"/>
                <a:gd name="T76" fmla="*/ 4 w 590"/>
                <a:gd name="T77" fmla="*/ 871 h 1077"/>
                <a:gd name="T78" fmla="*/ 9 w 590"/>
                <a:gd name="T79" fmla="*/ 817 h 1077"/>
                <a:gd name="T80" fmla="*/ 45 w 590"/>
                <a:gd name="T81" fmla="*/ 779 h 1077"/>
                <a:gd name="T82" fmla="*/ 82 w 590"/>
                <a:gd name="T83" fmla="*/ 784 h 1077"/>
                <a:gd name="T84" fmla="*/ 118 w 590"/>
                <a:gd name="T85" fmla="*/ 811 h 1077"/>
                <a:gd name="T86" fmla="*/ 168 w 590"/>
                <a:gd name="T87" fmla="*/ 847 h 1077"/>
                <a:gd name="T88" fmla="*/ 242 w 590"/>
                <a:gd name="T89" fmla="*/ 875 h 1077"/>
                <a:gd name="T90" fmla="*/ 248 w 590"/>
                <a:gd name="T91" fmla="*/ 561 h 1077"/>
                <a:gd name="T92" fmla="*/ 172 w 590"/>
                <a:gd name="T93" fmla="*/ 530 h 1077"/>
                <a:gd name="T94" fmla="*/ 104 w 590"/>
                <a:gd name="T95" fmla="*/ 489 h 1077"/>
                <a:gd name="T96" fmla="*/ 52 w 590"/>
                <a:gd name="T97" fmla="*/ 430 h 1077"/>
                <a:gd name="T98" fmla="*/ 26 w 590"/>
                <a:gd name="T99" fmla="*/ 347 h 1077"/>
                <a:gd name="T100" fmla="*/ 32 w 590"/>
                <a:gd name="T101" fmla="*/ 244 h 1077"/>
                <a:gd name="T102" fmla="*/ 73 w 590"/>
                <a:gd name="T103" fmla="*/ 163 h 1077"/>
                <a:gd name="T104" fmla="*/ 136 w 590"/>
                <a:gd name="T105" fmla="*/ 110 h 1077"/>
                <a:gd name="T106" fmla="*/ 217 w 590"/>
                <a:gd name="T107" fmla="*/ 78 h 1077"/>
                <a:gd name="T108" fmla="*/ 273 w 590"/>
                <a:gd name="T109" fmla="*/ 30 h 1077"/>
                <a:gd name="T110" fmla="*/ 296 w 590"/>
                <a:gd name="T111" fmla="*/ 3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0" h="1077">
                  <a:moveTo>
                    <a:pt x="343" y="599"/>
                  </a:moveTo>
                  <a:lnTo>
                    <a:pt x="343" y="876"/>
                  </a:lnTo>
                  <a:lnTo>
                    <a:pt x="368" y="869"/>
                  </a:lnTo>
                  <a:lnTo>
                    <a:pt x="391" y="861"/>
                  </a:lnTo>
                  <a:lnTo>
                    <a:pt x="411" y="849"/>
                  </a:lnTo>
                  <a:lnTo>
                    <a:pt x="428" y="834"/>
                  </a:lnTo>
                  <a:lnTo>
                    <a:pt x="441" y="816"/>
                  </a:lnTo>
                  <a:lnTo>
                    <a:pt x="450" y="796"/>
                  </a:lnTo>
                  <a:lnTo>
                    <a:pt x="457" y="773"/>
                  </a:lnTo>
                  <a:lnTo>
                    <a:pt x="459" y="746"/>
                  </a:lnTo>
                  <a:lnTo>
                    <a:pt x="457" y="720"/>
                  </a:lnTo>
                  <a:lnTo>
                    <a:pt x="451" y="698"/>
                  </a:lnTo>
                  <a:lnTo>
                    <a:pt x="443" y="677"/>
                  </a:lnTo>
                  <a:lnTo>
                    <a:pt x="431" y="659"/>
                  </a:lnTo>
                  <a:lnTo>
                    <a:pt x="417" y="645"/>
                  </a:lnTo>
                  <a:lnTo>
                    <a:pt x="401" y="631"/>
                  </a:lnTo>
                  <a:lnTo>
                    <a:pt x="383" y="619"/>
                  </a:lnTo>
                  <a:lnTo>
                    <a:pt x="364" y="609"/>
                  </a:lnTo>
                  <a:lnTo>
                    <a:pt x="343" y="599"/>
                  </a:lnTo>
                  <a:close/>
                  <a:moveTo>
                    <a:pt x="282" y="190"/>
                  </a:moveTo>
                  <a:lnTo>
                    <a:pt x="255" y="194"/>
                  </a:lnTo>
                  <a:lnTo>
                    <a:pt x="231" y="201"/>
                  </a:lnTo>
                  <a:lnTo>
                    <a:pt x="209" y="210"/>
                  </a:lnTo>
                  <a:lnTo>
                    <a:pt x="190" y="222"/>
                  </a:lnTo>
                  <a:lnTo>
                    <a:pt x="175" y="237"/>
                  </a:lnTo>
                  <a:lnTo>
                    <a:pt x="165" y="255"/>
                  </a:lnTo>
                  <a:lnTo>
                    <a:pt x="157" y="275"/>
                  </a:lnTo>
                  <a:lnTo>
                    <a:pt x="155" y="300"/>
                  </a:lnTo>
                  <a:lnTo>
                    <a:pt x="157" y="323"/>
                  </a:lnTo>
                  <a:lnTo>
                    <a:pt x="163" y="343"/>
                  </a:lnTo>
                  <a:lnTo>
                    <a:pt x="172" y="360"/>
                  </a:lnTo>
                  <a:lnTo>
                    <a:pt x="185" y="375"/>
                  </a:lnTo>
                  <a:lnTo>
                    <a:pt x="200" y="388"/>
                  </a:lnTo>
                  <a:lnTo>
                    <a:pt x="218" y="400"/>
                  </a:lnTo>
                  <a:lnTo>
                    <a:pt x="237" y="410"/>
                  </a:lnTo>
                  <a:lnTo>
                    <a:pt x="258" y="420"/>
                  </a:lnTo>
                  <a:lnTo>
                    <a:pt x="282" y="428"/>
                  </a:lnTo>
                  <a:lnTo>
                    <a:pt x="282" y="190"/>
                  </a:lnTo>
                  <a:close/>
                  <a:moveTo>
                    <a:pt x="311" y="0"/>
                  </a:moveTo>
                  <a:lnTo>
                    <a:pt x="326" y="3"/>
                  </a:lnTo>
                  <a:lnTo>
                    <a:pt x="339" y="9"/>
                  </a:lnTo>
                  <a:lnTo>
                    <a:pt x="347" y="19"/>
                  </a:lnTo>
                  <a:lnTo>
                    <a:pt x="350" y="30"/>
                  </a:lnTo>
                  <a:lnTo>
                    <a:pt x="350" y="65"/>
                  </a:lnTo>
                  <a:lnTo>
                    <a:pt x="376" y="68"/>
                  </a:lnTo>
                  <a:lnTo>
                    <a:pt x="402" y="70"/>
                  </a:lnTo>
                  <a:lnTo>
                    <a:pt x="429" y="74"/>
                  </a:lnTo>
                  <a:lnTo>
                    <a:pt x="455" y="79"/>
                  </a:lnTo>
                  <a:lnTo>
                    <a:pt x="480" y="86"/>
                  </a:lnTo>
                  <a:lnTo>
                    <a:pt x="503" y="94"/>
                  </a:lnTo>
                  <a:lnTo>
                    <a:pt x="524" y="105"/>
                  </a:lnTo>
                  <a:lnTo>
                    <a:pt x="541" y="115"/>
                  </a:lnTo>
                  <a:lnTo>
                    <a:pt x="555" y="129"/>
                  </a:lnTo>
                  <a:lnTo>
                    <a:pt x="564" y="144"/>
                  </a:lnTo>
                  <a:lnTo>
                    <a:pt x="566" y="160"/>
                  </a:lnTo>
                  <a:lnTo>
                    <a:pt x="566" y="170"/>
                  </a:lnTo>
                  <a:lnTo>
                    <a:pt x="563" y="182"/>
                  </a:lnTo>
                  <a:lnTo>
                    <a:pt x="558" y="195"/>
                  </a:lnTo>
                  <a:lnTo>
                    <a:pt x="552" y="208"/>
                  </a:lnTo>
                  <a:lnTo>
                    <a:pt x="545" y="218"/>
                  </a:lnTo>
                  <a:lnTo>
                    <a:pt x="534" y="227"/>
                  </a:lnTo>
                  <a:lnTo>
                    <a:pt x="522" y="233"/>
                  </a:lnTo>
                  <a:lnTo>
                    <a:pt x="508" y="235"/>
                  </a:lnTo>
                  <a:lnTo>
                    <a:pt x="498" y="234"/>
                  </a:lnTo>
                  <a:lnTo>
                    <a:pt x="486" y="230"/>
                  </a:lnTo>
                  <a:lnTo>
                    <a:pt x="475" y="225"/>
                  </a:lnTo>
                  <a:lnTo>
                    <a:pt x="460" y="217"/>
                  </a:lnTo>
                  <a:lnTo>
                    <a:pt x="444" y="210"/>
                  </a:lnTo>
                  <a:lnTo>
                    <a:pt x="426" y="202"/>
                  </a:lnTo>
                  <a:lnTo>
                    <a:pt x="405" y="196"/>
                  </a:lnTo>
                  <a:lnTo>
                    <a:pt x="379" y="190"/>
                  </a:lnTo>
                  <a:lnTo>
                    <a:pt x="350" y="186"/>
                  </a:lnTo>
                  <a:lnTo>
                    <a:pt x="350" y="454"/>
                  </a:lnTo>
                  <a:lnTo>
                    <a:pt x="376" y="462"/>
                  </a:lnTo>
                  <a:lnTo>
                    <a:pt x="400" y="473"/>
                  </a:lnTo>
                  <a:lnTo>
                    <a:pt x="425" y="483"/>
                  </a:lnTo>
                  <a:lnTo>
                    <a:pt x="448" y="495"/>
                  </a:lnTo>
                  <a:lnTo>
                    <a:pt x="471" y="509"/>
                  </a:lnTo>
                  <a:lnTo>
                    <a:pt x="493" y="524"/>
                  </a:lnTo>
                  <a:lnTo>
                    <a:pt x="513" y="541"/>
                  </a:lnTo>
                  <a:lnTo>
                    <a:pt x="532" y="560"/>
                  </a:lnTo>
                  <a:lnTo>
                    <a:pt x="549" y="582"/>
                  </a:lnTo>
                  <a:lnTo>
                    <a:pt x="563" y="605"/>
                  </a:lnTo>
                  <a:lnTo>
                    <a:pt x="574" y="632"/>
                  </a:lnTo>
                  <a:lnTo>
                    <a:pt x="583" y="663"/>
                  </a:lnTo>
                  <a:lnTo>
                    <a:pt x="588" y="695"/>
                  </a:lnTo>
                  <a:lnTo>
                    <a:pt x="590" y="732"/>
                  </a:lnTo>
                  <a:lnTo>
                    <a:pt x="588" y="774"/>
                  </a:lnTo>
                  <a:lnTo>
                    <a:pt x="581" y="812"/>
                  </a:lnTo>
                  <a:lnTo>
                    <a:pt x="569" y="847"/>
                  </a:lnTo>
                  <a:lnTo>
                    <a:pt x="554" y="879"/>
                  </a:lnTo>
                  <a:lnTo>
                    <a:pt x="535" y="908"/>
                  </a:lnTo>
                  <a:lnTo>
                    <a:pt x="512" y="932"/>
                  </a:lnTo>
                  <a:lnTo>
                    <a:pt x="485" y="953"/>
                  </a:lnTo>
                  <a:lnTo>
                    <a:pt x="455" y="970"/>
                  </a:lnTo>
                  <a:lnTo>
                    <a:pt x="424" y="984"/>
                  </a:lnTo>
                  <a:lnTo>
                    <a:pt x="389" y="995"/>
                  </a:lnTo>
                  <a:lnTo>
                    <a:pt x="350" y="1002"/>
                  </a:lnTo>
                  <a:lnTo>
                    <a:pt x="350" y="1047"/>
                  </a:lnTo>
                  <a:lnTo>
                    <a:pt x="347" y="1058"/>
                  </a:lnTo>
                  <a:lnTo>
                    <a:pt x="339" y="1068"/>
                  </a:lnTo>
                  <a:lnTo>
                    <a:pt x="326" y="1074"/>
                  </a:lnTo>
                  <a:lnTo>
                    <a:pt x="311" y="1077"/>
                  </a:lnTo>
                  <a:lnTo>
                    <a:pt x="296" y="1074"/>
                  </a:lnTo>
                  <a:lnTo>
                    <a:pt x="284" y="1068"/>
                  </a:lnTo>
                  <a:lnTo>
                    <a:pt x="276" y="1058"/>
                  </a:lnTo>
                  <a:lnTo>
                    <a:pt x="273" y="1047"/>
                  </a:lnTo>
                  <a:lnTo>
                    <a:pt x="273" y="1006"/>
                  </a:lnTo>
                  <a:lnTo>
                    <a:pt x="226" y="1003"/>
                  </a:lnTo>
                  <a:lnTo>
                    <a:pt x="183" y="995"/>
                  </a:lnTo>
                  <a:lnTo>
                    <a:pt x="143" y="984"/>
                  </a:lnTo>
                  <a:lnTo>
                    <a:pt x="107" y="969"/>
                  </a:lnTo>
                  <a:lnTo>
                    <a:pt x="76" y="952"/>
                  </a:lnTo>
                  <a:lnTo>
                    <a:pt x="49" y="933"/>
                  </a:lnTo>
                  <a:lnTo>
                    <a:pt x="28" y="913"/>
                  </a:lnTo>
                  <a:lnTo>
                    <a:pt x="13" y="892"/>
                  </a:lnTo>
                  <a:lnTo>
                    <a:pt x="4" y="871"/>
                  </a:lnTo>
                  <a:lnTo>
                    <a:pt x="0" y="851"/>
                  </a:lnTo>
                  <a:lnTo>
                    <a:pt x="3" y="834"/>
                  </a:lnTo>
                  <a:lnTo>
                    <a:pt x="9" y="817"/>
                  </a:lnTo>
                  <a:lnTo>
                    <a:pt x="18" y="802"/>
                  </a:lnTo>
                  <a:lnTo>
                    <a:pt x="30" y="789"/>
                  </a:lnTo>
                  <a:lnTo>
                    <a:pt x="45" y="779"/>
                  </a:lnTo>
                  <a:lnTo>
                    <a:pt x="61" y="776"/>
                  </a:lnTo>
                  <a:lnTo>
                    <a:pt x="72" y="778"/>
                  </a:lnTo>
                  <a:lnTo>
                    <a:pt x="82" y="784"/>
                  </a:lnTo>
                  <a:lnTo>
                    <a:pt x="94" y="791"/>
                  </a:lnTo>
                  <a:lnTo>
                    <a:pt x="105" y="801"/>
                  </a:lnTo>
                  <a:lnTo>
                    <a:pt x="118" y="811"/>
                  </a:lnTo>
                  <a:lnTo>
                    <a:pt x="133" y="824"/>
                  </a:lnTo>
                  <a:lnTo>
                    <a:pt x="150" y="836"/>
                  </a:lnTo>
                  <a:lnTo>
                    <a:pt x="168" y="847"/>
                  </a:lnTo>
                  <a:lnTo>
                    <a:pt x="190" y="858"/>
                  </a:lnTo>
                  <a:lnTo>
                    <a:pt x="215" y="867"/>
                  </a:lnTo>
                  <a:lnTo>
                    <a:pt x="242" y="875"/>
                  </a:lnTo>
                  <a:lnTo>
                    <a:pt x="273" y="879"/>
                  </a:lnTo>
                  <a:lnTo>
                    <a:pt x="273" y="570"/>
                  </a:lnTo>
                  <a:lnTo>
                    <a:pt x="248" y="561"/>
                  </a:lnTo>
                  <a:lnTo>
                    <a:pt x="222" y="551"/>
                  </a:lnTo>
                  <a:lnTo>
                    <a:pt x="197" y="542"/>
                  </a:lnTo>
                  <a:lnTo>
                    <a:pt x="172" y="530"/>
                  </a:lnTo>
                  <a:lnTo>
                    <a:pt x="148" y="517"/>
                  </a:lnTo>
                  <a:lnTo>
                    <a:pt x="126" y="503"/>
                  </a:lnTo>
                  <a:lnTo>
                    <a:pt x="104" y="489"/>
                  </a:lnTo>
                  <a:lnTo>
                    <a:pt x="85" y="472"/>
                  </a:lnTo>
                  <a:lnTo>
                    <a:pt x="67" y="452"/>
                  </a:lnTo>
                  <a:lnTo>
                    <a:pt x="52" y="430"/>
                  </a:lnTo>
                  <a:lnTo>
                    <a:pt x="41" y="405"/>
                  </a:lnTo>
                  <a:lnTo>
                    <a:pt x="31" y="377"/>
                  </a:lnTo>
                  <a:lnTo>
                    <a:pt x="26" y="347"/>
                  </a:lnTo>
                  <a:lnTo>
                    <a:pt x="24" y="313"/>
                  </a:lnTo>
                  <a:lnTo>
                    <a:pt x="26" y="276"/>
                  </a:lnTo>
                  <a:lnTo>
                    <a:pt x="32" y="244"/>
                  </a:lnTo>
                  <a:lnTo>
                    <a:pt x="43" y="214"/>
                  </a:lnTo>
                  <a:lnTo>
                    <a:pt x="56" y="187"/>
                  </a:lnTo>
                  <a:lnTo>
                    <a:pt x="73" y="163"/>
                  </a:lnTo>
                  <a:lnTo>
                    <a:pt x="92" y="143"/>
                  </a:lnTo>
                  <a:lnTo>
                    <a:pt x="113" y="125"/>
                  </a:lnTo>
                  <a:lnTo>
                    <a:pt x="136" y="110"/>
                  </a:lnTo>
                  <a:lnTo>
                    <a:pt x="162" y="97"/>
                  </a:lnTo>
                  <a:lnTo>
                    <a:pt x="188" y="87"/>
                  </a:lnTo>
                  <a:lnTo>
                    <a:pt x="217" y="78"/>
                  </a:lnTo>
                  <a:lnTo>
                    <a:pt x="244" y="73"/>
                  </a:lnTo>
                  <a:lnTo>
                    <a:pt x="273" y="69"/>
                  </a:lnTo>
                  <a:lnTo>
                    <a:pt x="273" y="30"/>
                  </a:lnTo>
                  <a:lnTo>
                    <a:pt x="276" y="19"/>
                  </a:lnTo>
                  <a:lnTo>
                    <a:pt x="284" y="9"/>
                  </a:lnTo>
                  <a:lnTo>
                    <a:pt x="296" y="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578"/>
            <p:cNvSpPr>
              <a:spLocks noEditPoints="1"/>
            </p:cNvSpPr>
            <p:nvPr/>
          </p:nvSpPr>
          <p:spPr bwMode="auto">
            <a:xfrm>
              <a:off x="4403725" y="5059363"/>
              <a:ext cx="555625" cy="446087"/>
            </a:xfrm>
            <a:custGeom>
              <a:avLst/>
              <a:gdLst>
                <a:gd name="T0" fmla="*/ 3361 w 3500"/>
                <a:gd name="T1" fmla="*/ 2356 h 2807"/>
                <a:gd name="T2" fmla="*/ 3361 w 3500"/>
                <a:gd name="T3" fmla="*/ 2216 h 2807"/>
                <a:gd name="T4" fmla="*/ 1984 w 3500"/>
                <a:gd name="T5" fmla="*/ 1773 h 2807"/>
                <a:gd name="T6" fmla="*/ 1984 w 3500"/>
                <a:gd name="T7" fmla="*/ 1026 h 2807"/>
                <a:gd name="T8" fmla="*/ 1984 w 3500"/>
                <a:gd name="T9" fmla="*/ 1026 h 2807"/>
                <a:gd name="T10" fmla="*/ 777 w 3500"/>
                <a:gd name="T11" fmla="*/ 989 h 2807"/>
                <a:gd name="T12" fmla="*/ 523 w 3500"/>
                <a:gd name="T13" fmla="*/ 1102 h 2807"/>
                <a:gd name="T14" fmla="*/ 321 w 3500"/>
                <a:gd name="T15" fmla="*/ 1289 h 2807"/>
                <a:gd name="T16" fmla="*/ 188 w 3500"/>
                <a:gd name="T17" fmla="*/ 1532 h 2807"/>
                <a:gd name="T18" fmla="*/ 139 w 3500"/>
                <a:gd name="T19" fmla="*/ 1814 h 2807"/>
                <a:gd name="T20" fmla="*/ 188 w 3500"/>
                <a:gd name="T21" fmla="*/ 2097 h 2807"/>
                <a:gd name="T22" fmla="*/ 321 w 3500"/>
                <a:gd name="T23" fmla="*/ 2339 h 2807"/>
                <a:gd name="T24" fmla="*/ 523 w 3500"/>
                <a:gd name="T25" fmla="*/ 2526 h 2807"/>
                <a:gd name="T26" fmla="*/ 777 w 3500"/>
                <a:gd name="T27" fmla="*/ 2639 h 2807"/>
                <a:gd name="T28" fmla="*/ 1066 w 3500"/>
                <a:gd name="T29" fmla="*/ 2664 h 2807"/>
                <a:gd name="T30" fmla="*/ 1340 w 3500"/>
                <a:gd name="T31" fmla="*/ 2593 h 2807"/>
                <a:gd name="T32" fmla="*/ 1570 w 3500"/>
                <a:gd name="T33" fmla="*/ 2441 h 2807"/>
                <a:gd name="T34" fmla="*/ 1739 w 3500"/>
                <a:gd name="T35" fmla="*/ 2225 h 2807"/>
                <a:gd name="T36" fmla="*/ 1833 w 3500"/>
                <a:gd name="T37" fmla="*/ 1959 h 2807"/>
                <a:gd name="T38" fmla="*/ 1833 w 3500"/>
                <a:gd name="T39" fmla="*/ 1669 h 2807"/>
                <a:gd name="T40" fmla="*/ 1739 w 3500"/>
                <a:gd name="T41" fmla="*/ 1405 h 2807"/>
                <a:gd name="T42" fmla="*/ 1570 w 3500"/>
                <a:gd name="T43" fmla="*/ 1188 h 2807"/>
                <a:gd name="T44" fmla="*/ 1340 w 3500"/>
                <a:gd name="T45" fmla="*/ 1036 h 2807"/>
                <a:gd name="T46" fmla="*/ 1066 w 3500"/>
                <a:gd name="T47" fmla="*/ 964 h 2807"/>
                <a:gd name="T48" fmla="*/ 3361 w 3500"/>
                <a:gd name="T49" fmla="*/ 887 h 2807"/>
                <a:gd name="T50" fmla="*/ 1984 w 3500"/>
                <a:gd name="T51" fmla="*/ 444 h 2807"/>
                <a:gd name="T52" fmla="*/ 1914 w 3500"/>
                <a:gd name="T53" fmla="*/ 0 h 2807"/>
                <a:gd name="T54" fmla="*/ 3480 w 3500"/>
                <a:gd name="T55" fmla="*/ 21 h 2807"/>
                <a:gd name="T56" fmla="*/ 3500 w 3500"/>
                <a:gd name="T57" fmla="*/ 2730 h 2807"/>
                <a:gd name="T58" fmla="*/ 3465 w 3500"/>
                <a:gd name="T59" fmla="*/ 2789 h 2807"/>
                <a:gd name="T60" fmla="*/ 1895 w 3500"/>
                <a:gd name="T61" fmla="*/ 2796 h 2807"/>
                <a:gd name="T62" fmla="*/ 1848 w 3500"/>
                <a:gd name="T63" fmla="*/ 2748 h 2807"/>
                <a:gd name="T64" fmla="*/ 1762 w 3500"/>
                <a:gd name="T65" fmla="*/ 2439 h 2807"/>
                <a:gd name="T66" fmla="*/ 1551 w 3500"/>
                <a:gd name="T67" fmla="*/ 2634 h 2807"/>
                <a:gd name="T68" fmla="*/ 1289 w 3500"/>
                <a:gd name="T69" fmla="*/ 2761 h 2807"/>
                <a:gd name="T70" fmla="*/ 992 w 3500"/>
                <a:gd name="T71" fmla="*/ 2807 h 2807"/>
                <a:gd name="T72" fmla="*/ 679 w 3500"/>
                <a:gd name="T73" fmla="*/ 2756 h 2807"/>
                <a:gd name="T74" fmla="*/ 406 w 3500"/>
                <a:gd name="T75" fmla="*/ 2615 h 2807"/>
                <a:gd name="T76" fmla="*/ 192 w 3500"/>
                <a:gd name="T77" fmla="*/ 2400 h 2807"/>
                <a:gd name="T78" fmla="*/ 51 w 3500"/>
                <a:gd name="T79" fmla="*/ 2128 h 2807"/>
                <a:gd name="T80" fmla="*/ 0 w 3500"/>
                <a:gd name="T81" fmla="*/ 1814 h 2807"/>
                <a:gd name="T82" fmla="*/ 51 w 3500"/>
                <a:gd name="T83" fmla="*/ 1501 h 2807"/>
                <a:gd name="T84" fmla="*/ 192 w 3500"/>
                <a:gd name="T85" fmla="*/ 1229 h 2807"/>
                <a:gd name="T86" fmla="*/ 406 w 3500"/>
                <a:gd name="T87" fmla="*/ 1014 h 2807"/>
                <a:gd name="T88" fmla="*/ 679 w 3500"/>
                <a:gd name="T89" fmla="*/ 873 h 2807"/>
                <a:gd name="T90" fmla="*/ 992 w 3500"/>
                <a:gd name="T91" fmla="*/ 822 h 2807"/>
                <a:gd name="T92" fmla="*/ 1289 w 3500"/>
                <a:gd name="T93" fmla="*/ 868 h 2807"/>
                <a:gd name="T94" fmla="*/ 1551 w 3500"/>
                <a:gd name="T95" fmla="*/ 994 h 2807"/>
                <a:gd name="T96" fmla="*/ 1762 w 3500"/>
                <a:gd name="T97" fmla="*/ 1189 h 2807"/>
                <a:gd name="T98" fmla="*/ 1848 w 3500"/>
                <a:gd name="T99" fmla="*/ 52 h 2807"/>
                <a:gd name="T100" fmla="*/ 1895 w 3500"/>
                <a:gd name="T101" fmla="*/ 3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0" h="2807">
                  <a:moveTo>
                    <a:pt x="1984" y="2356"/>
                  </a:moveTo>
                  <a:lnTo>
                    <a:pt x="1984" y="2660"/>
                  </a:lnTo>
                  <a:lnTo>
                    <a:pt x="3361" y="2660"/>
                  </a:lnTo>
                  <a:lnTo>
                    <a:pt x="3361" y="2356"/>
                  </a:lnTo>
                  <a:lnTo>
                    <a:pt x="1984" y="2356"/>
                  </a:lnTo>
                  <a:close/>
                  <a:moveTo>
                    <a:pt x="1984" y="1913"/>
                  </a:moveTo>
                  <a:lnTo>
                    <a:pt x="1984" y="2216"/>
                  </a:lnTo>
                  <a:lnTo>
                    <a:pt x="3361" y="2216"/>
                  </a:lnTo>
                  <a:lnTo>
                    <a:pt x="3361" y="1913"/>
                  </a:lnTo>
                  <a:lnTo>
                    <a:pt x="1984" y="1913"/>
                  </a:lnTo>
                  <a:close/>
                  <a:moveTo>
                    <a:pt x="1984" y="1469"/>
                  </a:moveTo>
                  <a:lnTo>
                    <a:pt x="1984" y="1773"/>
                  </a:lnTo>
                  <a:lnTo>
                    <a:pt x="3361" y="1773"/>
                  </a:lnTo>
                  <a:lnTo>
                    <a:pt x="3361" y="1469"/>
                  </a:lnTo>
                  <a:lnTo>
                    <a:pt x="1984" y="1469"/>
                  </a:lnTo>
                  <a:close/>
                  <a:moveTo>
                    <a:pt x="1984" y="1026"/>
                  </a:moveTo>
                  <a:lnTo>
                    <a:pt x="1984" y="1330"/>
                  </a:lnTo>
                  <a:lnTo>
                    <a:pt x="3361" y="1330"/>
                  </a:lnTo>
                  <a:lnTo>
                    <a:pt x="3361" y="1026"/>
                  </a:lnTo>
                  <a:lnTo>
                    <a:pt x="1984" y="1026"/>
                  </a:lnTo>
                  <a:close/>
                  <a:moveTo>
                    <a:pt x="992" y="961"/>
                  </a:moveTo>
                  <a:lnTo>
                    <a:pt x="918" y="964"/>
                  </a:lnTo>
                  <a:lnTo>
                    <a:pt x="846" y="974"/>
                  </a:lnTo>
                  <a:lnTo>
                    <a:pt x="777" y="989"/>
                  </a:lnTo>
                  <a:lnTo>
                    <a:pt x="710" y="1010"/>
                  </a:lnTo>
                  <a:lnTo>
                    <a:pt x="645" y="1036"/>
                  </a:lnTo>
                  <a:lnTo>
                    <a:pt x="582" y="1066"/>
                  </a:lnTo>
                  <a:lnTo>
                    <a:pt x="523" y="1102"/>
                  </a:lnTo>
                  <a:lnTo>
                    <a:pt x="467" y="1143"/>
                  </a:lnTo>
                  <a:lnTo>
                    <a:pt x="415" y="1188"/>
                  </a:lnTo>
                  <a:lnTo>
                    <a:pt x="366" y="1236"/>
                  </a:lnTo>
                  <a:lnTo>
                    <a:pt x="321" y="1289"/>
                  </a:lnTo>
                  <a:lnTo>
                    <a:pt x="280" y="1345"/>
                  </a:lnTo>
                  <a:lnTo>
                    <a:pt x="245" y="1405"/>
                  </a:lnTo>
                  <a:lnTo>
                    <a:pt x="213" y="1466"/>
                  </a:lnTo>
                  <a:lnTo>
                    <a:pt x="188" y="1532"/>
                  </a:lnTo>
                  <a:lnTo>
                    <a:pt x="167" y="1600"/>
                  </a:lnTo>
                  <a:lnTo>
                    <a:pt x="152" y="1669"/>
                  </a:lnTo>
                  <a:lnTo>
                    <a:pt x="142" y="1741"/>
                  </a:lnTo>
                  <a:lnTo>
                    <a:pt x="139" y="1814"/>
                  </a:lnTo>
                  <a:lnTo>
                    <a:pt x="142" y="1887"/>
                  </a:lnTo>
                  <a:lnTo>
                    <a:pt x="152" y="1959"/>
                  </a:lnTo>
                  <a:lnTo>
                    <a:pt x="167" y="2029"/>
                  </a:lnTo>
                  <a:lnTo>
                    <a:pt x="188" y="2097"/>
                  </a:lnTo>
                  <a:lnTo>
                    <a:pt x="213" y="2162"/>
                  </a:lnTo>
                  <a:lnTo>
                    <a:pt x="245" y="2225"/>
                  </a:lnTo>
                  <a:lnTo>
                    <a:pt x="280" y="2284"/>
                  </a:lnTo>
                  <a:lnTo>
                    <a:pt x="321" y="2339"/>
                  </a:lnTo>
                  <a:lnTo>
                    <a:pt x="366" y="2392"/>
                  </a:lnTo>
                  <a:lnTo>
                    <a:pt x="415" y="2441"/>
                  </a:lnTo>
                  <a:lnTo>
                    <a:pt x="467" y="2486"/>
                  </a:lnTo>
                  <a:lnTo>
                    <a:pt x="523" y="2526"/>
                  </a:lnTo>
                  <a:lnTo>
                    <a:pt x="582" y="2562"/>
                  </a:lnTo>
                  <a:lnTo>
                    <a:pt x="645" y="2593"/>
                  </a:lnTo>
                  <a:lnTo>
                    <a:pt x="710" y="2619"/>
                  </a:lnTo>
                  <a:lnTo>
                    <a:pt x="777" y="2639"/>
                  </a:lnTo>
                  <a:lnTo>
                    <a:pt x="846" y="2654"/>
                  </a:lnTo>
                  <a:lnTo>
                    <a:pt x="918" y="2664"/>
                  </a:lnTo>
                  <a:lnTo>
                    <a:pt x="992" y="2667"/>
                  </a:lnTo>
                  <a:lnTo>
                    <a:pt x="1066" y="2664"/>
                  </a:lnTo>
                  <a:lnTo>
                    <a:pt x="1137" y="2654"/>
                  </a:lnTo>
                  <a:lnTo>
                    <a:pt x="1207" y="2639"/>
                  </a:lnTo>
                  <a:lnTo>
                    <a:pt x="1275" y="2619"/>
                  </a:lnTo>
                  <a:lnTo>
                    <a:pt x="1340" y="2593"/>
                  </a:lnTo>
                  <a:lnTo>
                    <a:pt x="1402" y="2562"/>
                  </a:lnTo>
                  <a:lnTo>
                    <a:pt x="1462" y="2526"/>
                  </a:lnTo>
                  <a:lnTo>
                    <a:pt x="1518" y="2486"/>
                  </a:lnTo>
                  <a:lnTo>
                    <a:pt x="1570" y="2441"/>
                  </a:lnTo>
                  <a:lnTo>
                    <a:pt x="1618" y="2392"/>
                  </a:lnTo>
                  <a:lnTo>
                    <a:pt x="1663" y="2339"/>
                  </a:lnTo>
                  <a:lnTo>
                    <a:pt x="1703" y="2284"/>
                  </a:lnTo>
                  <a:lnTo>
                    <a:pt x="1739" y="2225"/>
                  </a:lnTo>
                  <a:lnTo>
                    <a:pt x="1770" y="2162"/>
                  </a:lnTo>
                  <a:lnTo>
                    <a:pt x="1797" y="2097"/>
                  </a:lnTo>
                  <a:lnTo>
                    <a:pt x="1817" y="2029"/>
                  </a:lnTo>
                  <a:lnTo>
                    <a:pt x="1833" y="1959"/>
                  </a:lnTo>
                  <a:lnTo>
                    <a:pt x="1841" y="1887"/>
                  </a:lnTo>
                  <a:lnTo>
                    <a:pt x="1844" y="1814"/>
                  </a:lnTo>
                  <a:lnTo>
                    <a:pt x="1841" y="1741"/>
                  </a:lnTo>
                  <a:lnTo>
                    <a:pt x="1833" y="1669"/>
                  </a:lnTo>
                  <a:lnTo>
                    <a:pt x="1817" y="1600"/>
                  </a:lnTo>
                  <a:lnTo>
                    <a:pt x="1797" y="1532"/>
                  </a:lnTo>
                  <a:lnTo>
                    <a:pt x="1770" y="1466"/>
                  </a:lnTo>
                  <a:lnTo>
                    <a:pt x="1739" y="1405"/>
                  </a:lnTo>
                  <a:lnTo>
                    <a:pt x="1703" y="1345"/>
                  </a:lnTo>
                  <a:lnTo>
                    <a:pt x="1663" y="1289"/>
                  </a:lnTo>
                  <a:lnTo>
                    <a:pt x="1618" y="1236"/>
                  </a:lnTo>
                  <a:lnTo>
                    <a:pt x="1570" y="1188"/>
                  </a:lnTo>
                  <a:lnTo>
                    <a:pt x="1518" y="1143"/>
                  </a:lnTo>
                  <a:lnTo>
                    <a:pt x="1462" y="1102"/>
                  </a:lnTo>
                  <a:lnTo>
                    <a:pt x="1402" y="1066"/>
                  </a:lnTo>
                  <a:lnTo>
                    <a:pt x="1340" y="1036"/>
                  </a:lnTo>
                  <a:lnTo>
                    <a:pt x="1275" y="1010"/>
                  </a:lnTo>
                  <a:lnTo>
                    <a:pt x="1207" y="989"/>
                  </a:lnTo>
                  <a:lnTo>
                    <a:pt x="1137" y="974"/>
                  </a:lnTo>
                  <a:lnTo>
                    <a:pt x="1066" y="964"/>
                  </a:lnTo>
                  <a:lnTo>
                    <a:pt x="992" y="961"/>
                  </a:lnTo>
                  <a:close/>
                  <a:moveTo>
                    <a:pt x="1984" y="584"/>
                  </a:moveTo>
                  <a:lnTo>
                    <a:pt x="1984" y="887"/>
                  </a:lnTo>
                  <a:lnTo>
                    <a:pt x="3361" y="887"/>
                  </a:lnTo>
                  <a:lnTo>
                    <a:pt x="3361" y="584"/>
                  </a:lnTo>
                  <a:lnTo>
                    <a:pt x="1984" y="584"/>
                  </a:lnTo>
                  <a:close/>
                  <a:moveTo>
                    <a:pt x="1984" y="140"/>
                  </a:moveTo>
                  <a:lnTo>
                    <a:pt x="1984" y="444"/>
                  </a:lnTo>
                  <a:lnTo>
                    <a:pt x="3361" y="444"/>
                  </a:lnTo>
                  <a:lnTo>
                    <a:pt x="3361" y="140"/>
                  </a:lnTo>
                  <a:lnTo>
                    <a:pt x="1984" y="140"/>
                  </a:lnTo>
                  <a:close/>
                  <a:moveTo>
                    <a:pt x="1914" y="0"/>
                  </a:moveTo>
                  <a:lnTo>
                    <a:pt x="3430" y="0"/>
                  </a:lnTo>
                  <a:lnTo>
                    <a:pt x="3449" y="3"/>
                  </a:lnTo>
                  <a:lnTo>
                    <a:pt x="3465" y="10"/>
                  </a:lnTo>
                  <a:lnTo>
                    <a:pt x="3480" y="21"/>
                  </a:lnTo>
                  <a:lnTo>
                    <a:pt x="3490" y="35"/>
                  </a:lnTo>
                  <a:lnTo>
                    <a:pt x="3498" y="52"/>
                  </a:lnTo>
                  <a:lnTo>
                    <a:pt x="3500" y="70"/>
                  </a:lnTo>
                  <a:lnTo>
                    <a:pt x="3500" y="2730"/>
                  </a:lnTo>
                  <a:lnTo>
                    <a:pt x="3498" y="2748"/>
                  </a:lnTo>
                  <a:lnTo>
                    <a:pt x="3490" y="2765"/>
                  </a:lnTo>
                  <a:lnTo>
                    <a:pt x="3480" y="2778"/>
                  </a:lnTo>
                  <a:lnTo>
                    <a:pt x="3465" y="2789"/>
                  </a:lnTo>
                  <a:lnTo>
                    <a:pt x="3449" y="2796"/>
                  </a:lnTo>
                  <a:lnTo>
                    <a:pt x="3430" y="2799"/>
                  </a:lnTo>
                  <a:lnTo>
                    <a:pt x="1914" y="2799"/>
                  </a:lnTo>
                  <a:lnTo>
                    <a:pt x="1895" y="2796"/>
                  </a:lnTo>
                  <a:lnTo>
                    <a:pt x="1879" y="2789"/>
                  </a:lnTo>
                  <a:lnTo>
                    <a:pt x="1865" y="2778"/>
                  </a:lnTo>
                  <a:lnTo>
                    <a:pt x="1854" y="2765"/>
                  </a:lnTo>
                  <a:lnTo>
                    <a:pt x="1848" y="2748"/>
                  </a:lnTo>
                  <a:lnTo>
                    <a:pt x="1844" y="2730"/>
                  </a:lnTo>
                  <a:lnTo>
                    <a:pt x="1844" y="2321"/>
                  </a:lnTo>
                  <a:lnTo>
                    <a:pt x="1805" y="2382"/>
                  </a:lnTo>
                  <a:lnTo>
                    <a:pt x="1762" y="2439"/>
                  </a:lnTo>
                  <a:lnTo>
                    <a:pt x="1714" y="2494"/>
                  </a:lnTo>
                  <a:lnTo>
                    <a:pt x="1663" y="2544"/>
                  </a:lnTo>
                  <a:lnTo>
                    <a:pt x="1608" y="2592"/>
                  </a:lnTo>
                  <a:lnTo>
                    <a:pt x="1551" y="2634"/>
                  </a:lnTo>
                  <a:lnTo>
                    <a:pt x="1489" y="2672"/>
                  </a:lnTo>
                  <a:lnTo>
                    <a:pt x="1425" y="2707"/>
                  </a:lnTo>
                  <a:lnTo>
                    <a:pt x="1359" y="2736"/>
                  </a:lnTo>
                  <a:lnTo>
                    <a:pt x="1289" y="2761"/>
                  </a:lnTo>
                  <a:lnTo>
                    <a:pt x="1218" y="2780"/>
                  </a:lnTo>
                  <a:lnTo>
                    <a:pt x="1144" y="2795"/>
                  </a:lnTo>
                  <a:lnTo>
                    <a:pt x="1069" y="2804"/>
                  </a:lnTo>
                  <a:lnTo>
                    <a:pt x="992" y="2807"/>
                  </a:lnTo>
                  <a:lnTo>
                    <a:pt x="911" y="2803"/>
                  </a:lnTo>
                  <a:lnTo>
                    <a:pt x="832" y="2793"/>
                  </a:lnTo>
                  <a:lnTo>
                    <a:pt x="754" y="2777"/>
                  </a:lnTo>
                  <a:lnTo>
                    <a:pt x="679" y="2756"/>
                  </a:lnTo>
                  <a:lnTo>
                    <a:pt x="607" y="2729"/>
                  </a:lnTo>
                  <a:lnTo>
                    <a:pt x="537" y="2696"/>
                  </a:lnTo>
                  <a:lnTo>
                    <a:pt x="470" y="2657"/>
                  </a:lnTo>
                  <a:lnTo>
                    <a:pt x="406" y="2615"/>
                  </a:lnTo>
                  <a:lnTo>
                    <a:pt x="347" y="2567"/>
                  </a:lnTo>
                  <a:lnTo>
                    <a:pt x="291" y="2515"/>
                  </a:lnTo>
                  <a:lnTo>
                    <a:pt x="239" y="2460"/>
                  </a:lnTo>
                  <a:lnTo>
                    <a:pt x="192" y="2400"/>
                  </a:lnTo>
                  <a:lnTo>
                    <a:pt x="148" y="2337"/>
                  </a:lnTo>
                  <a:lnTo>
                    <a:pt x="111" y="2270"/>
                  </a:lnTo>
                  <a:lnTo>
                    <a:pt x="78" y="2200"/>
                  </a:lnTo>
                  <a:lnTo>
                    <a:pt x="51" y="2128"/>
                  </a:lnTo>
                  <a:lnTo>
                    <a:pt x="29" y="2053"/>
                  </a:lnTo>
                  <a:lnTo>
                    <a:pt x="13" y="1975"/>
                  </a:lnTo>
                  <a:lnTo>
                    <a:pt x="3" y="1896"/>
                  </a:lnTo>
                  <a:lnTo>
                    <a:pt x="0" y="1814"/>
                  </a:lnTo>
                  <a:lnTo>
                    <a:pt x="3" y="1733"/>
                  </a:lnTo>
                  <a:lnTo>
                    <a:pt x="13" y="1654"/>
                  </a:lnTo>
                  <a:lnTo>
                    <a:pt x="29" y="1576"/>
                  </a:lnTo>
                  <a:lnTo>
                    <a:pt x="51" y="1501"/>
                  </a:lnTo>
                  <a:lnTo>
                    <a:pt x="78" y="1428"/>
                  </a:lnTo>
                  <a:lnTo>
                    <a:pt x="111" y="1359"/>
                  </a:lnTo>
                  <a:lnTo>
                    <a:pt x="148" y="1292"/>
                  </a:lnTo>
                  <a:lnTo>
                    <a:pt x="192" y="1229"/>
                  </a:lnTo>
                  <a:lnTo>
                    <a:pt x="239" y="1169"/>
                  </a:lnTo>
                  <a:lnTo>
                    <a:pt x="291" y="1113"/>
                  </a:lnTo>
                  <a:lnTo>
                    <a:pt x="347" y="1061"/>
                  </a:lnTo>
                  <a:lnTo>
                    <a:pt x="406" y="1014"/>
                  </a:lnTo>
                  <a:lnTo>
                    <a:pt x="470" y="971"/>
                  </a:lnTo>
                  <a:lnTo>
                    <a:pt x="537" y="933"/>
                  </a:lnTo>
                  <a:lnTo>
                    <a:pt x="607" y="900"/>
                  </a:lnTo>
                  <a:lnTo>
                    <a:pt x="679" y="873"/>
                  </a:lnTo>
                  <a:lnTo>
                    <a:pt x="754" y="851"/>
                  </a:lnTo>
                  <a:lnTo>
                    <a:pt x="832" y="835"/>
                  </a:lnTo>
                  <a:lnTo>
                    <a:pt x="911" y="825"/>
                  </a:lnTo>
                  <a:lnTo>
                    <a:pt x="992" y="822"/>
                  </a:lnTo>
                  <a:lnTo>
                    <a:pt x="1069" y="825"/>
                  </a:lnTo>
                  <a:lnTo>
                    <a:pt x="1144" y="834"/>
                  </a:lnTo>
                  <a:lnTo>
                    <a:pt x="1218" y="848"/>
                  </a:lnTo>
                  <a:lnTo>
                    <a:pt x="1289" y="868"/>
                  </a:lnTo>
                  <a:lnTo>
                    <a:pt x="1359" y="892"/>
                  </a:lnTo>
                  <a:lnTo>
                    <a:pt x="1425" y="922"/>
                  </a:lnTo>
                  <a:lnTo>
                    <a:pt x="1489" y="956"/>
                  </a:lnTo>
                  <a:lnTo>
                    <a:pt x="1551" y="994"/>
                  </a:lnTo>
                  <a:lnTo>
                    <a:pt x="1608" y="1038"/>
                  </a:lnTo>
                  <a:lnTo>
                    <a:pt x="1663" y="1084"/>
                  </a:lnTo>
                  <a:lnTo>
                    <a:pt x="1714" y="1135"/>
                  </a:lnTo>
                  <a:lnTo>
                    <a:pt x="1762" y="1189"/>
                  </a:lnTo>
                  <a:lnTo>
                    <a:pt x="1805" y="1247"/>
                  </a:lnTo>
                  <a:lnTo>
                    <a:pt x="1844" y="1308"/>
                  </a:lnTo>
                  <a:lnTo>
                    <a:pt x="1844" y="70"/>
                  </a:lnTo>
                  <a:lnTo>
                    <a:pt x="1848" y="52"/>
                  </a:lnTo>
                  <a:lnTo>
                    <a:pt x="1854" y="35"/>
                  </a:lnTo>
                  <a:lnTo>
                    <a:pt x="1865" y="21"/>
                  </a:lnTo>
                  <a:lnTo>
                    <a:pt x="1879" y="10"/>
                  </a:lnTo>
                  <a:lnTo>
                    <a:pt x="1895" y="3"/>
                  </a:lnTo>
                  <a:lnTo>
                    <a:pt x="19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579"/>
            <p:cNvSpPr>
              <a:spLocks/>
            </p:cNvSpPr>
            <p:nvPr/>
          </p:nvSpPr>
          <p:spPr bwMode="auto">
            <a:xfrm>
              <a:off x="4806950" y="5449888"/>
              <a:ext cx="119063" cy="22225"/>
            </a:xfrm>
            <a:custGeom>
              <a:avLst/>
              <a:gdLst>
                <a:gd name="T0" fmla="*/ 70 w 747"/>
                <a:gd name="T1" fmla="*/ 0 h 139"/>
                <a:gd name="T2" fmla="*/ 677 w 747"/>
                <a:gd name="T3" fmla="*/ 0 h 139"/>
                <a:gd name="T4" fmla="*/ 696 w 747"/>
                <a:gd name="T5" fmla="*/ 2 h 139"/>
                <a:gd name="T6" fmla="*/ 712 w 747"/>
                <a:gd name="T7" fmla="*/ 9 h 139"/>
                <a:gd name="T8" fmla="*/ 727 w 747"/>
                <a:gd name="T9" fmla="*/ 20 h 139"/>
                <a:gd name="T10" fmla="*/ 738 w 747"/>
                <a:gd name="T11" fmla="*/ 34 h 139"/>
                <a:gd name="T12" fmla="*/ 744 w 747"/>
                <a:gd name="T13" fmla="*/ 51 h 139"/>
                <a:gd name="T14" fmla="*/ 747 w 747"/>
                <a:gd name="T15" fmla="*/ 69 h 139"/>
                <a:gd name="T16" fmla="*/ 744 w 747"/>
                <a:gd name="T17" fmla="*/ 88 h 139"/>
                <a:gd name="T18" fmla="*/ 738 w 747"/>
                <a:gd name="T19" fmla="*/ 104 h 139"/>
                <a:gd name="T20" fmla="*/ 727 w 747"/>
                <a:gd name="T21" fmla="*/ 119 h 139"/>
                <a:gd name="T22" fmla="*/ 712 w 747"/>
                <a:gd name="T23" fmla="*/ 129 h 139"/>
                <a:gd name="T24" fmla="*/ 696 w 747"/>
                <a:gd name="T25" fmla="*/ 137 h 139"/>
                <a:gd name="T26" fmla="*/ 677 w 747"/>
                <a:gd name="T27" fmla="*/ 139 h 139"/>
                <a:gd name="T28" fmla="*/ 70 w 747"/>
                <a:gd name="T29" fmla="*/ 139 h 139"/>
                <a:gd name="T30" fmla="*/ 52 w 747"/>
                <a:gd name="T31" fmla="*/ 137 h 139"/>
                <a:gd name="T32" fmla="*/ 35 w 747"/>
                <a:gd name="T33" fmla="*/ 129 h 139"/>
                <a:gd name="T34" fmla="*/ 22 w 747"/>
                <a:gd name="T35" fmla="*/ 119 h 139"/>
                <a:gd name="T36" fmla="*/ 10 w 747"/>
                <a:gd name="T37" fmla="*/ 104 h 139"/>
                <a:gd name="T38" fmla="*/ 4 w 747"/>
                <a:gd name="T39" fmla="*/ 88 h 139"/>
                <a:gd name="T40" fmla="*/ 0 w 747"/>
                <a:gd name="T41" fmla="*/ 69 h 139"/>
                <a:gd name="T42" fmla="*/ 4 w 747"/>
                <a:gd name="T43" fmla="*/ 51 h 139"/>
                <a:gd name="T44" fmla="*/ 10 w 747"/>
                <a:gd name="T45" fmla="*/ 34 h 139"/>
                <a:gd name="T46" fmla="*/ 22 w 747"/>
                <a:gd name="T47" fmla="*/ 20 h 139"/>
                <a:gd name="T48" fmla="*/ 35 w 747"/>
                <a:gd name="T49" fmla="*/ 9 h 139"/>
                <a:gd name="T50" fmla="*/ 52 w 747"/>
                <a:gd name="T51" fmla="*/ 2 h 139"/>
                <a:gd name="T52" fmla="*/ 70 w 74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7" h="139">
                  <a:moveTo>
                    <a:pt x="70" y="0"/>
                  </a:moveTo>
                  <a:lnTo>
                    <a:pt x="677" y="0"/>
                  </a:lnTo>
                  <a:lnTo>
                    <a:pt x="696" y="2"/>
                  </a:lnTo>
                  <a:lnTo>
                    <a:pt x="712" y="9"/>
                  </a:lnTo>
                  <a:lnTo>
                    <a:pt x="727" y="20"/>
                  </a:lnTo>
                  <a:lnTo>
                    <a:pt x="738" y="34"/>
                  </a:lnTo>
                  <a:lnTo>
                    <a:pt x="744" y="51"/>
                  </a:lnTo>
                  <a:lnTo>
                    <a:pt x="747" y="69"/>
                  </a:lnTo>
                  <a:lnTo>
                    <a:pt x="744" y="88"/>
                  </a:lnTo>
                  <a:lnTo>
                    <a:pt x="738" y="104"/>
                  </a:lnTo>
                  <a:lnTo>
                    <a:pt x="727" y="119"/>
                  </a:lnTo>
                  <a:lnTo>
                    <a:pt x="712" y="129"/>
                  </a:lnTo>
                  <a:lnTo>
                    <a:pt x="696" y="137"/>
                  </a:lnTo>
                  <a:lnTo>
                    <a:pt x="67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2" y="119"/>
                  </a:lnTo>
                  <a:lnTo>
                    <a:pt x="10" y="104"/>
                  </a:lnTo>
                  <a:lnTo>
                    <a:pt x="4" y="88"/>
                  </a:lnTo>
                  <a:lnTo>
                    <a:pt x="0" y="69"/>
                  </a:lnTo>
                  <a:lnTo>
                    <a:pt x="4" y="51"/>
                  </a:lnTo>
                  <a:lnTo>
                    <a:pt x="10" y="34"/>
                  </a:lnTo>
                  <a:lnTo>
                    <a:pt x="22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580"/>
            <p:cNvSpPr>
              <a:spLocks/>
            </p:cNvSpPr>
            <p:nvPr/>
          </p:nvSpPr>
          <p:spPr bwMode="auto">
            <a:xfrm>
              <a:off x="4767263" y="5449888"/>
              <a:ext cx="28575" cy="22225"/>
            </a:xfrm>
            <a:custGeom>
              <a:avLst/>
              <a:gdLst>
                <a:gd name="T0" fmla="*/ 69 w 174"/>
                <a:gd name="T1" fmla="*/ 0 h 139"/>
                <a:gd name="T2" fmla="*/ 104 w 174"/>
                <a:gd name="T3" fmla="*/ 0 h 139"/>
                <a:gd name="T4" fmla="*/ 123 w 174"/>
                <a:gd name="T5" fmla="*/ 2 h 139"/>
                <a:gd name="T6" fmla="*/ 140 w 174"/>
                <a:gd name="T7" fmla="*/ 9 h 139"/>
                <a:gd name="T8" fmla="*/ 154 w 174"/>
                <a:gd name="T9" fmla="*/ 20 h 139"/>
                <a:gd name="T10" fmla="*/ 164 w 174"/>
                <a:gd name="T11" fmla="*/ 34 h 139"/>
                <a:gd name="T12" fmla="*/ 172 w 174"/>
                <a:gd name="T13" fmla="*/ 51 h 139"/>
                <a:gd name="T14" fmla="*/ 174 w 174"/>
                <a:gd name="T15" fmla="*/ 69 h 139"/>
                <a:gd name="T16" fmla="*/ 172 w 174"/>
                <a:gd name="T17" fmla="*/ 88 h 139"/>
                <a:gd name="T18" fmla="*/ 164 w 174"/>
                <a:gd name="T19" fmla="*/ 104 h 139"/>
                <a:gd name="T20" fmla="*/ 154 w 174"/>
                <a:gd name="T21" fmla="*/ 119 h 139"/>
                <a:gd name="T22" fmla="*/ 140 w 174"/>
                <a:gd name="T23" fmla="*/ 129 h 139"/>
                <a:gd name="T24" fmla="*/ 123 w 174"/>
                <a:gd name="T25" fmla="*/ 137 h 139"/>
                <a:gd name="T26" fmla="*/ 104 w 174"/>
                <a:gd name="T27" fmla="*/ 139 h 139"/>
                <a:gd name="T28" fmla="*/ 69 w 174"/>
                <a:gd name="T29" fmla="*/ 139 h 139"/>
                <a:gd name="T30" fmla="*/ 51 w 174"/>
                <a:gd name="T31" fmla="*/ 137 h 139"/>
                <a:gd name="T32" fmla="*/ 34 w 174"/>
                <a:gd name="T33" fmla="*/ 129 h 139"/>
                <a:gd name="T34" fmla="*/ 20 w 174"/>
                <a:gd name="T35" fmla="*/ 119 h 139"/>
                <a:gd name="T36" fmla="*/ 10 w 174"/>
                <a:gd name="T37" fmla="*/ 104 h 139"/>
                <a:gd name="T38" fmla="*/ 2 w 174"/>
                <a:gd name="T39" fmla="*/ 88 h 139"/>
                <a:gd name="T40" fmla="*/ 0 w 174"/>
                <a:gd name="T41" fmla="*/ 69 h 139"/>
                <a:gd name="T42" fmla="*/ 2 w 174"/>
                <a:gd name="T43" fmla="*/ 51 h 139"/>
                <a:gd name="T44" fmla="*/ 10 w 174"/>
                <a:gd name="T45" fmla="*/ 34 h 139"/>
                <a:gd name="T46" fmla="*/ 20 w 174"/>
                <a:gd name="T47" fmla="*/ 20 h 139"/>
                <a:gd name="T48" fmla="*/ 34 w 174"/>
                <a:gd name="T49" fmla="*/ 9 h 139"/>
                <a:gd name="T50" fmla="*/ 51 w 174"/>
                <a:gd name="T51" fmla="*/ 2 h 139"/>
                <a:gd name="T52" fmla="*/ 69 w 174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39">
                  <a:moveTo>
                    <a:pt x="69" y="0"/>
                  </a:moveTo>
                  <a:lnTo>
                    <a:pt x="104" y="0"/>
                  </a:lnTo>
                  <a:lnTo>
                    <a:pt x="123" y="2"/>
                  </a:lnTo>
                  <a:lnTo>
                    <a:pt x="140" y="9"/>
                  </a:lnTo>
                  <a:lnTo>
                    <a:pt x="154" y="20"/>
                  </a:lnTo>
                  <a:lnTo>
                    <a:pt x="164" y="34"/>
                  </a:lnTo>
                  <a:lnTo>
                    <a:pt x="172" y="51"/>
                  </a:lnTo>
                  <a:lnTo>
                    <a:pt x="174" y="69"/>
                  </a:lnTo>
                  <a:lnTo>
                    <a:pt x="172" y="88"/>
                  </a:lnTo>
                  <a:lnTo>
                    <a:pt x="164" y="104"/>
                  </a:lnTo>
                  <a:lnTo>
                    <a:pt x="154" y="119"/>
                  </a:lnTo>
                  <a:lnTo>
                    <a:pt x="140" y="129"/>
                  </a:lnTo>
                  <a:lnTo>
                    <a:pt x="123" y="137"/>
                  </a:lnTo>
                  <a:lnTo>
                    <a:pt x="104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9" name="Group 1268"/>
          <p:cNvGrpSpPr/>
          <p:nvPr/>
        </p:nvGrpSpPr>
        <p:grpSpPr>
          <a:xfrm>
            <a:off x="3474827" y="5030535"/>
            <a:ext cx="555625" cy="504825"/>
            <a:chOff x="3487738" y="5030788"/>
            <a:chExt cx="555625" cy="504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2" name="Freeform 585"/>
            <p:cNvSpPr>
              <a:spLocks noEditPoints="1"/>
            </p:cNvSpPr>
            <p:nvPr/>
          </p:nvSpPr>
          <p:spPr bwMode="auto">
            <a:xfrm>
              <a:off x="3487738" y="5030788"/>
              <a:ext cx="555625" cy="504825"/>
            </a:xfrm>
            <a:custGeom>
              <a:avLst/>
              <a:gdLst>
                <a:gd name="T0" fmla="*/ 174 w 3500"/>
                <a:gd name="T1" fmla="*/ 1395 h 3178"/>
                <a:gd name="T2" fmla="*/ 139 w 3500"/>
                <a:gd name="T3" fmla="*/ 1468 h 3178"/>
                <a:gd name="T4" fmla="*/ 167 w 3500"/>
                <a:gd name="T5" fmla="*/ 3012 h 3178"/>
                <a:gd name="T6" fmla="*/ 3269 w 3500"/>
                <a:gd name="T7" fmla="*/ 3038 h 3178"/>
                <a:gd name="T8" fmla="*/ 3348 w 3500"/>
                <a:gd name="T9" fmla="*/ 2993 h 3178"/>
                <a:gd name="T10" fmla="*/ 3358 w 3500"/>
                <a:gd name="T11" fmla="*/ 1447 h 3178"/>
                <a:gd name="T12" fmla="*/ 3308 w 3500"/>
                <a:gd name="T13" fmla="*/ 1383 h 3178"/>
                <a:gd name="T14" fmla="*/ 2963 w 3500"/>
                <a:gd name="T15" fmla="*/ 1156 h 3178"/>
                <a:gd name="T16" fmla="*/ 2910 w 3500"/>
                <a:gd name="T17" fmla="*/ 1195 h 3178"/>
                <a:gd name="T18" fmla="*/ 3018 w 3500"/>
                <a:gd name="T19" fmla="*/ 1212 h 3178"/>
                <a:gd name="T20" fmla="*/ 2980 w 3500"/>
                <a:gd name="T21" fmla="*/ 1159 h 3178"/>
                <a:gd name="T22" fmla="*/ 504 w 3500"/>
                <a:gd name="T23" fmla="*/ 1167 h 3178"/>
                <a:gd name="T24" fmla="*/ 482 w 3500"/>
                <a:gd name="T25" fmla="*/ 1234 h 3178"/>
                <a:gd name="T26" fmla="*/ 582 w 3500"/>
                <a:gd name="T27" fmla="*/ 1179 h 3178"/>
                <a:gd name="T28" fmla="*/ 1757 w 3500"/>
                <a:gd name="T29" fmla="*/ 0 h 3178"/>
                <a:gd name="T30" fmla="*/ 1817 w 3500"/>
                <a:gd name="T31" fmla="*/ 35 h 3178"/>
                <a:gd name="T32" fmla="*/ 1867 w 3500"/>
                <a:gd name="T33" fmla="*/ 357 h 3178"/>
                <a:gd name="T34" fmla="*/ 1994 w 3500"/>
                <a:gd name="T35" fmla="*/ 460 h 3178"/>
                <a:gd name="T36" fmla="*/ 2043 w 3500"/>
                <a:gd name="T37" fmla="*/ 620 h 3178"/>
                <a:gd name="T38" fmla="*/ 2463 w 3500"/>
                <a:gd name="T39" fmla="*/ 865 h 3178"/>
                <a:gd name="T40" fmla="*/ 2488 w 3500"/>
                <a:gd name="T41" fmla="*/ 929 h 3178"/>
                <a:gd name="T42" fmla="*/ 2450 w 3500"/>
                <a:gd name="T43" fmla="*/ 982 h 3178"/>
                <a:gd name="T44" fmla="*/ 2392 w 3500"/>
                <a:gd name="T45" fmla="*/ 983 h 3178"/>
                <a:gd name="T46" fmla="*/ 1879 w 3500"/>
                <a:gd name="T47" fmla="*/ 878 h 3178"/>
                <a:gd name="T48" fmla="*/ 1714 w 3500"/>
                <a:gd name="T49" fmla="*/ 902 h 3178"/>
                <a:gd name="T50" fmla="*/ 1568 w 3500"/>
                <a:gd name="T51" fmla="*/ 834 h 3178"/>
                <a:gd name="T52" fmla="*/ 732 w 3500"/>
                <a:gd name="T53" fmla="*/ 1234 h 3178"/>
                <a:gd name="T54" fmla="*/ 2780 w 3500"/>
                <a:gd name="T55" fmla="*/ 1144 h 3178"/>
                <a:gd name="T56" fmla="*/ 2865 w 3500"/>
                <a:gd name="T57" fmla="*/ 1043 h 3178"/>
                <a:gd name="T58" fmla="*/ 2998 w 3500"/>
                <a:gd name="T59" fmla="*/ 1020 h 3178"/>
                <a:gd name="T60" fmla="*/ 3113 w 3500"/>
                <a:gd name="T61" fmla="*/ 1087 h 3178"/>
                <a:gd name="T62" fmla="*/ 3158 w 3500"/>
                <a:gd name="T63" fmla="*/ 1212 h 3178"/>
                <a:gd name="T64" fmla="*/ 3342 w 3500"/>
                <a:gd name="T65" fmla="*/ 1246 h 3178"/>
                <a:gd name="T66" fmla="*/ 3455 w 3500"/>
                <a:gd name="T67" fmla="*/ 1330 h 3178"/>
                <a:gd name="T68" fmla="*/ 3500 w 3500"/>
                <a:gd name="T69" fmla="*/ 1468 h 3178"/>
                <a:gd name="T70" fmla="*/ 3475 w 3500"/>
                <a:gd name="T71" fmla="*/ 3053 h 3178"/>
                <a:gd name="T72" fmla="*/ 3375 w 3500"/>
                <a:gd name="T73" fmla="*/ 3152 h 3178"/>
                <a:gd name="T74" fmla="*/ 231 w 3500"/>
                <a:gd name="T75" fmla="*/ 3178 h 3178"/>
                <a:gd name="T76" fmla="*/ 94 w 3500"/>
                <a:gd name="T77" fmla="*/ 3134 h 3178"/>
                <a:gd name="T78" fmla="*/ 12 w 3500"/>
                <a:gd name="T79" fmla="*/ 3019 h 3178"/>
                <a:gd name="T80" fmla="*/ 3 w 3500"/>
                <a:gd name="T81" fmla="*/ 1430 h 3178"/>
                <a:gd name="T82" fmla="*/ 68 w 3500"/>
                <a:gd name="T83" fmla="*/ 1303 h 3178"/>
                <a:gd name="T84" fmla="*/ 194 w 3500"/>
                <a:gd name="T85" fmla="*/ 1237 h 3178"/>
                <a:gd name="T86" fmla="*/ 345 w 3500"/>
                <a:gd name="T87" fmla="*/ 1177 h 3178"/>
                <a:gd name="T88" fmla="*/ 412 w 3500"/>
                <a:gd name="T89" fmla="*/ 1063 h 3178"/>
                <a:gd name="T90" fmla="*/ 537 w 3500"/>
                <a:gd name="T91" fmla="*/ 1017 h 3178"/>
                <a:gd name="T92" fmla="*/ 1487 w 3500"/>
                <a:gd name="T93" fmla="*/ 715 h 3178"/>
                <a:gd name="T94" fmla="*/ 1473 w 3500"/>
                <a:gd name="T95" fmla="*/ 602 h 3178"/>
                <a:gd name="T96" fmla="*/ 1522 w 3500"/>
                <a:gd name="T97" fmla="*/ 553 h 3178"/>
                <a:gd name="T98" fmla="*/ 1590 w 3500"/>
                <a:gd name="T99" fmla="*/ 571 h 3178"/>
                <a:gd name="T100" fmla="*/ 1613 w 3500"/>
                <a:gd name="T101" fmla="*/ 649 h 3178"/>
                <a:gd name="T102" fmla="*/ 1675 w 3500"/>
                <a:gd name="T103" fmla="*/ 741 h 3178"/>
                <a:gd name="T104" fmla="*/ 1786 w 3500"/>
                <a:gd name="T105" fmla="*/ 764 h 3178"/>
                <a:gd name="T106" fmla="*/ 1734 w 3500"/>
                <a:gd name="T107" fmla="*/ 695 h 3178"/>
                <a:gd name="T108" fmla="*/ 1709 w 3500"/>
                <a:gd name="T109" fmla="*/ 631 h 3178"/>
                <a:gd name="T110" fmla="*/ 1752 w 3500"/>
                <a:gd name="T111" fmla="*/ 576 h 3178"/>
                <a:gd name="T112" fmla="*/ 1904 w 3500"/>
                <a:gd name="T113" fmla="*/ 620 h 3178"/>
                <a:gd name="T114" fmla="*/ 1860 w 3500"/>
                <a:gd name="T115" fmla="*/ 517 h 3178"/>
                <a:gd name="T116" fmla="*/ 1757 w 3500"/>
                <a:gd name="T117" fmla="*/ 473 h 3178"/>
                <a:gd name="T118" fmla="*/ 1697 w 3500"/>
                <a:gd name="T119" fmla="*/ 440 h 3178"/>
                <a:gd name="T120" fmla="*/ 1690 w 3500"/>
                <a:gd name="T121" fmla="*/ 52 h 3178"/>
                <a:gd name="T122" fmla="*/ 1738 w 3500"/>
                <a:gd name="T123" fmla="*/ 3 h 3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00" h="3178">
                  <a:moveTo>
                    <a:pt x="231" y="1374"/>
                  </a:moveTo>
                  <a:lnTo>
                    <a:pt x="211" y="1376"/>
                  </a:lnTo>
                  <a:lnTo>
                    <a:pt x="192" y="1383"/>
                  </a:lnTo>
                  <a:lnTo>
                    <a:pt x="174" y="1395"/>
                  </a:lnTo>
                  <a:lnTo>
                    <a:pt x="160" y="1410"/>
                  </a:lnTo>
                  <a:lnTo>
                    <a:pt x="148" y="1427"/>
                  </a:lnTo>
                  <a:lnTo>
                    <a:pt x="142" y="1447"/>
                  </a:lnTo>
                  <a:lnTo>
                    <a:pt x="139" y="1468"/>
                  </a:lnTo>
                  <a:lnTo>
                    <a:pt x="139" y="2946"/>
                  </a:lnTo>
                  <a:lnTo>
                    <a:pt x="143" y="2972"/>
                  </a:lnTo>
                  <a:lnTo>
                    <a:pt x="152" y="2993"/>
                  </a:lnTo>
                  <a:lnTo>
                    <a:pt x="167" y="3012"/>
                  </a:lnTo>
                  <a:lnTo>
                    <a:pt x="186" y="3026"/>
                  </a:lnTo>
                  <a:lnTo>
                    <a:pt x="207" y="3035"/>
                  </a:lnTo>
                  <a:lnTo>
                    <a:pt x="231" y="3038"/>
                  </a:lnTo>
                  <a:lnTo>
                    <a:pt x="3269" y="3038"/>
                  </a:lnTo>
                  <a:lnTo>
                    <a:pt x="3293" y="3035"/>
                  </a:lnTo>
                  <a:lnTo>
                    <a:pt x="3314" y="3026"/>
                  </a:lnTo>
                  <a:lnTo>
                    <a:pt x="3333" y="3012"/>
                  </a:lnTo>
                  <a:lnTo>
                    <a:pt x="3348" y="2993"/>
                  </a:lnTo>
                  <a:lnTo>
                    <a:pt x="3357" y="2972"/>
                  </a:lnTo>
                  <a:lnTo>
                    <a:pt x="3361" y="2946"/>
                  </a:lnTo>
                  <a:lnTo>
                    <a:pt x="3361" y="1468"/>
                  </a:lnTo>
                  <a:lnTo>
                    <a:pt x="3358" y="1447"/>
                  </a:lnTo>
                  <a:lnTo>
                    <a:pt x="3352" y="1427"/>
                  </a:lnTo>
                  <a:lnTo>
                    <a:pt x="3340" y="1410"/>
                  </a:lnTo>
                  <a:lnTo>
                    <a:pt x="3326" y="1395"/>
                  </a:lnTo>
                  <a:lnTo>
                    <a:pt x="3308" y="1383"/>
                  </a:lnTo>
                  <a:lnTo>
                    <a:pt x="3289" y="1376"/>
                  </a:lnTo>
                  <a:lnTo>
                    <a:pt x="3269" y="1374"/>
                  </a:lnTo>
                  <a:lnTo>
                    <a:pt x="231" y="1374"/>
                  </a:lnTo>
                  <a:close/>
                  <a:moveTo>
                    <a:pt x="2963" y="1156"/>
                  </a:moveTo>
                  <a:lnTo>
                    <a:pt x="2945" y="1159"/>
                  </a:lnTo>
                  <a:lnTo>
                    <a:pt x="2930" y="1167"/>
                  </a:lnTo>
                  <a:lnTo>
                    <a:pt x="2918" y="1179"/>
                  </a:lnTo>
                  <a:lnTo>
                    <a:pt x="2910" y="1195"/>
                  </a:lnTo>
                  <a:lnTo>
                    <a:pt x="2907" y="1212"/>
                  </a:lnTo>
                  <a:lnTo>
                    <a:pt x="2907" y="1234"/>
                  </a:lnTo>
                  <a:lnTo>
                    <a:pt x="3018" y="1234"/>
                  </a:lnTo>
                  <a:lnTo>
                    <a:pt x="3018" y="1212"/>
                  </a:lnTo>
                  <a:lnTo>
                    <a:pt x="3016" y="1195"/>
                  </a:lnTo>
                  <a:lnTo>
                    <a:pt x="3008" y="1179"/>
                  </a:lnTo>
                  <a:lnTo>
                    <a:pt x="2996" y="1167"/>
                  </a:lnTo>
                  <a:lnTo>
                    <a:pt x="2980" y="1159"/>
                  </a:lnTo>
                  <a:lnTo>
                    <a:pt x="2963" y="1156"/>
                  </a:lnTo>
                  <a:close/>
                  <a:moveTo>
                    <a:pt x="537" y="1156"/>
                  </a:moveTo>
                  <a:lnTo>
                    <a:pt x="520" y="1159"/>
                  </a:lnTo>
                  <a:lnTo>
                    <a:pt x="504" y="1167"/>
                  </a:lnTo>
                  <a:lnTo>
                    <a:pt x="492" y="1179"/>
                  </a:lnTo>
                  <a:lnTo>
                    <a:pt x="484" y="1195"/>
                  </a:lnTo>
                  <a:lnTo>
                    <a:pt x="482" y="1212"/>
                  </a:lnTo>
                  <a:lnTo>
                    <a:pt x="482" y="1234"/>
                  </a:lnTo>
                  <a:lnTo>
                    <a:pt x="593" y="1234"/>
                  </a:lnTo>
                  <a:lnTo>
                    <a:pt x="593" y="1212"/>
                  </a:lnTo>
                  <a:lnTo>
                    <a:pt x="590" y="1195"/>
                  </a:lnTo>
                  <a:lnTo>
                    <a:pt x="582" y="1179"/>
                  </a:lnTo>
                  <a:lnTo>
                    <a:pt x="570" y="1167"/>
                  </a:lnTo>
                  <a:lnTo>
                    <a:pt x="555" y="1159"/>
                  </a:lnTo>
                  <a:lnTo>
                    <a:pt x="537" y="1156"/>
                  </a:lnTo>
                  <a:close/>
                  <a:moveTo>
                    <a:pt x="1757" y="0"/>
                  </a:moveTo>
                  <a:lnTo>
                    <a:pt x="1775" y="3"/>
                  </a:lnTo>
                  <a:lnTo>
                    <a:pt x="1792" y="10"/>
                  </a:lnTo>
                  <a:lnTo>
                    <a:pt x="1806" y="21"/>
                  </a:lnTo>
                  <a:lnTo>
                    <a:pt x="1817" y="35"/>
                  </a:lnTo>
                  <a:lnTo>
                    <a:pt x="1824" y="52"/>
                  </a:lnTo>
                  <a:lnTo>
                    <a:pt x="1826" y="70"/>
                  </a:lnTo>
                  <a:lnTo>
                    <a:pt x="1826" y="343"/>
                  </a:lnTo>
                  <a:lnTo>
                    <a:pt x="1867" y="357"/>
                  </a:lnTo>
                  <a:lnTo>
                    <a:pt x="1904" y="375"/>
                  </a:lnTo>
                  <a:lnTo>
                    <a:pt x="1938" y="399"/>
                  </a:lnTo>
                  <a:lnTo>
                    <a:pt x="1967" y="428"/>
                  </a:lnTo>
                  <a:lnTo>
                    <a:pt x="1994" y="460"/>
                  </a:lnTo>
                  <a:lnTo>
                    <a:pt x="2014" y="496"/>
                  </a:lnTo>
                  <a:lnTo>
                    <a:pt x="2030" y="535"/>
                  </a:lnTo>
                  <a:lnTo>
                    <a:pt x="2040" y="576"/>
                  </a:lnTo>
                  <a:lnTo>
                    <a:pt x="2043" y="620"/>
                  </a:lnTo>
                  <a:lnTo>
                    <a:pt x="2042" y="649"/>
                  </a:lnTo>
                  <a:lnTo>
                    <a:pt x="2037" y="678"/>
                  </a:lnTo>
                  <a:lnTo>
                    <a:pt x="2447" y="856"/>
                  </a:lnTo>
                  <a:lnTo>
                    <a:pt x="2463" y="865"/>
                  </a:lnTo>
                  <a:lnTo>
                    <a:pt x="2475" y="878"/>
                  </a:lnTo>
                  <a:lnTo>
                    <a:pt x="2484" y="894"/>
                  </a:lnTo>
                  <a:lnTo>
                    <a:pt x="2488" y="911"/>
                  </a:lnTo>
                  <a:lnTo>
                    <a:pt x="2488" y="929"/>
                  </a:lnTo>
                  <a:lnTo>
                    <a:pt x="2483" y="947"/>
                  </a:lnTo>
                  <a:lnTo>
                    <a:pt x="2474" y="962"/>
                  </a:lnTo>
                  <a:lnTo>
                    <a:pt x="2464" y="973"/>
                  </a:lnTo>
                  <a:lnTo>
                    <a:pt x="2450" y="982"/>
                  </a:lnTo>
                  <a:lnTo>
                    <a:pt x="2435" y="987"/>
                  </a:lnTo>
                  <a:lnTo>
                    <a:pt x="2419" y="989"/>
                  </a:lnTo>
                  <a:lnTo>
                    <a:pt x="2405" y="988"/>
                  </a:lnTo>
                  <a:lnTo>
                    <a:pt x="2392" y="983"/>
                  </a:lnTo>
                  <a:lnTo>
                    <a:pt x="1976" y="803"/>
                  </a:lnTo>
                  <a:lnTo>
                    <a:pt x="1948" y="832"/>
                  </a:lnTo>
                  <a:lnTo>
                    <a:pt x="1915" y="858"/>
                  </a:lnTo>
                  <a:lnTo>
                    <a:pt x="1879" y="878"/>
                  </a:lnTo>
                  <a:lnTo>
                    <a:pt x="1841" y="893"/>
                  </a:lnTo>
                  <a:lnTo>
                    <a:pt x="1800" y="902"/>
                  </a:lnTo>
                  <a:lnTo>
                    <a:pt x="1757" y="906"/>
                  </a:lnTo>
                  <a:lnTo>
                    <a:pt x="1714" y="902"/>
                  </a:lnTo>
                  <a:lnTo>
                    <a:pt x="1674" y="893"/>
                  </a:lnTo>
                  <a:lnTo>
                    <a:pt x="1635" y="878"/>
                  </a:lnTo>
                  <a:lnTo>
                    <a:pt x="1600" y="859"/>
                  </a:lnTo>
                  <a:lnTo>
                    <a:pt x="1568" y="834"/>
                  </a:lnTo>
                  <a:lnTo>
                    <a:pt x="721" y="1147"/>
                  </a:lnTo>
                  <a:lnTo>
                    <a:pt x="730" y="1179"/>
                  </a:lnTo>
                  <a:lnTo>
                    <a:pt x="732" y="1212"/>
                  </a:lnTo>
                  <a:lnTo>
                    <a:pt x="732" y="1234"/>
                  </a:lnTo>
                  <a:lnTo>
                    <a:pt x="2768" y="1234"/>
                  </a:lnTo>
                  <a:lnTo>
                    <a:pt x="2768" y="1212"/>
                  </a:lnTo>
                  <a:lnTo>
                    <a:pt x="2771" y="1177"/>
                  </a:lnTo>
                  <a:lnTo>
                    <a:pt x="2780" y="1144"/>
                  </a:lnTo>
                  <a:lnTo>
                    <a:pt x="2795" y="1113"/>
                  </a:lnTo>
                  <a:lnTo>
                    <a:pt x="2814" y="1087"/>
                  </a:lnTo>
                  <a:lnTo>
                    <a:pt x="2837" y="1063"/>
                  </a:lnTo>
                  <a:lnTo>
                    <a:pt x="2865" y="1043"/>
                  </a:lnTo>
                  <a:lnTo>
                    <a:pt x="2895" y="1029"/>
                  </a:lnTo>
                  <a:lnTo>
                    <a:pt x="2928" y="1020"/>
                  </a:lnTo>
                  <a:lnTo>
                    <a:pt x="2963" y="1017"/>
                  </a:lnTo>
                  <a:lnTo>
                    <a:pt x="2998" y="1020"/>
                  </a:lnTo>
                  <a:lnTo>
                    <a:pt x="3031" y="1029"/>
                  </a:lnTo>
                  <a:lnTo>
                    <a:pt x="3062" y="1043"/>
                  </a:lnTo>
                  <a:lnTo>
                    <a:pt x="3088" y="1063"/>
                  </a:lnTo>
                  <a:lnTo>
                    <a:pt x="3113" y="1087"/>
                  </a:lnTo>
                  <a:lnTo>
                    <a:pt x="3132" y="1113"/>
                  </a:lnTo>
                  <a:lnTo>
                    <a:pt x="3146" y="1144"/>
                  </a:lnTo>
                  <a:lnTo>
                    <a:pt x="3155" y="1177"/>
                  </a:lnTo>
                  <a:lnTo>
                    <a:pt x="3158" y="1212"/>
                  </a:lnTo>
                  <a:lnTo>
                    <a:pt x="3158" y="1234"/>
                  </a:lnTo>
                  <a:lnTo>
                    <a:pt x="3269" y="1234"/>
                  </a:lnTo>
                  <a:lnTo>
                    <a:pt x="3306" y="1237"/>
                  </a:lnTo>
                  <a:lnTo>
                    <a:pt x="3342" y="1246"/>
                  </a:lnTo>
                  <a:lnTo>
                    <a:pt x="3375" y="1260"/>
                  </a:lnTo>
                  <a:lnTo>
                    <a:pt x="3406" y="1279"/>
                  </a:lnTo>
                  <a:lnTo>
                    <a:pt x="3432" y="1303"/>
                  </a:lnTo>
                  <a:lnTo>
                    <a:pt x="3455" y="1330"/>
                  </a:lnTo>
                  <a:lnTo>
                    <a:pt x="3475" y="1361"/>
                  </a:lnTo>
                  <a:lnTo>
                    <a:pt x="3488" y="1394"/>
                  </a:lnTo>
                  <a:lnTo>
                    <a:pt x="3497" y="1430"/>
                  </a:lnTo>
                  <a:lnTo>
                    <a:pt x="3500" y="1468"/>
                  </a:lnTo>
                  <a:lnTo>
                    <a:pt x="3500" y="2946"/>
                  </a:lnTo>
                  <a:lnTo>
                    <a:pt x="3497" y="2984"/>
                  </a:lnTo>
                  <a:lnTo>
                    <a:pt x="3488" y="3019"/>
                  </a:lnTo>
                  <a:lnTo>
                    <a:pt x="3475" y="3053"/>
                  </a:lnTo>
                  <a:lnTo>
                    <a:pt x="3455" y="3083"/>
                  </a:lnTo>
                  <a:lnTo>
                    <a:pt x="3432" y="3110"/>
                  </a:lnTo>
                  <a:lnTo>
                    <a:pt x="3406" y="3134"/>
                  </a:lnTo>
                  <a:lnTo>
                    <a:pt x="3375" y="3152"/>
                  </a:lnTo>
                  <a:lnTo>
                    <a:pt x="3342" y="3166"/>
                  </a:lnTo>
                  <a:lnTo>
                    <a:pt x="3306" y="3175"/>
                  </a:lnTo>
                  <a:lnTo>
                    <a:pt x="3269" y="3178"/>
                  </a:lnTo>
                  <a:lnTo>
                    <a:pt x="231" y="3178"/>
                  </a:lnTo>
                  <a:lnTo>
                    <a:pt x="194" y="3175"/>
                  </a:lnTo>
                  <a:lnTo>
                    <a:pt x="158" y="3166"/>
                  </a:lnTo>
                  <a:lnTo>
                    <a:pt x="125" y="3152"/>
                  </a:lnTo>
                  <a:lnTo>
                    <a:pt x="94" y="3134"/>
                  </a:lnTo>
                  <a:lnTo>
                    <a:pt x="68" y="3110"/>
                  </a:lnTo>
                  <a:lnTo>
                    <a:pt x="45" y="3083"/>
                  </a:lnTo>
                  <a:lnTo>
                    <a:pt x="25" y="3053"/>
                  </a:lnTo>
                  <a:lnTo>
                    <a:pt x="12" y="3019"/>
                  </a:lnTo>
                  <a:lnTo>
                    <a:pt x="3" y="2984"/>
                  </a:lnTo>
                  <a:lnTo>
                    <a:pt x="0" y="2946"/>
                  </a:lnTo>
                  <a:lnTo>
                    <a:pt x="0" y="1468"/>
                  </a:lnTo>
                  <a:lnTo>
                    <a:pt x="3" y="1430"/>
                  </a:lnTo>
                  <a:lnTo>
                    <a:pt x="12" y="1394"/>
                  </a:lnTo>
                  <a:lnTo>
                    <a:pt x="25" y="1361"/>
                  </a:lnTo>
                  <a:lnTo>
                    <a:pt x="45" y="1330"/>
                  </a:lnTo>
                  <a:lnTo>
                    <a:pt x="68" y="1303"/>
                  </a:lnTo>
                  <a:lnTo>
                    <a:pt x="94" y="1279"/>
                  </a:lnTo>
                  <a:lnTo>
                    <a:pt x="125" y="1260"/>
                  </a:lnTo>
                  <a:lnTo>
                    <a:pt x="158" y="1246"/>
                  </a:lnTo>
                  <a:lnTo>
                    <a:pt x="194" y="1237"/>
                  </a:lnTo>
                  <a:lnTo>
                    <a:pt x="231" y="1234"/>
                  </a:lnTo>
                  <a:lnTo>
                    <a:pt x="342" y="1234"/>
                  </a:lnTo>
                  <a:lnTo>
                    <a:pt x="342" y="1212"/>
                  </a:lnTo>
                  <a:lnTo>
                    <a:pt x="345" y="1177"/>
                  </a:lnTo>
                  <a:lnTo>
                    <a:pt x="354" y="1144"/>
                  </a:lnTo>
                  <a:lnTo>
                    <a:pt x="368" y="1113"/>
                  </a:lnTo>
                  <a:lnTo>
                    <a:pt x="387" y="1087"/>
                  </a:lnTo>
                  <a:lnTo>
                    <a:pt x="412" y="1063"/>
                  </a:lnTo>
                  <a:lnTo>
                    <a:pt x="438" y="1043"/>
                  </a:lnTo>
                  <a:lnTo>
                    <a:pt x="469" y="1029"/>
                  </a:lnTo>
                  <a:lnTo>
                    <a:pt x="502" y="1020"/>
                  </a:lnTo>
                  <a:lnTo>
                    <a:pt x="537" y="1017"/>
                  </a:lnTo>
                  <a:lnTo>
                    <a:pt x="566" y="1019"/>
                  </a:lnTo>
                  <a:lnTo>
                    <a:pt x="594" y="1025"/>
                  </a:lnTo>
                  <a:lnTo>
                    <a:pt x="620" y="1036"/>
                  </a:lnTo>
                  <a:lnTo>
                    <a:pt x="1487" y="715"/>
                  </a:lnTo>
                  <a:lnTo>
                    <a:pt x="1478" y="684"/>
                  </a:lnTo>
                  <a:lnTo>
                    <a:pt x="1473" y="652"/>
                  </a:lnTo>
                  <a:lnTo>
                    <a:pt x="1471" y="620"/>
                  </a:lnTo>
                  <a:lnTo>
                    <a:pt x="1473" y="602"/>
                  </a:lnTo>
                  <a:lnTo>
                    <a:pt x="1481" y="585"/>
                  </a:lnTo>
                  <a:lnTo>
                    <a:pt x="1491" y="571"/>
                  </a:lnTo>
                  <a:lnTo>
                    <a:pt x="1506" y="560"/>
                  </a:lnTo>
                  <a:lnTo>
                    <a:pt x="1522" y="553"/>
                  </a:lnTo>
                  <a:lnTo>
                    <a:pt x="1541" y="551"/>
                  </a:lnTo>
                  <a:lnTo>
                    <a:pt x="1559" y="553"/>
                  </a:lnTo>
                  <a:lnTo>
                    <a:pt x="1576" y="560"/>
                  </a:lnTo>
                  <a:lnTo>
                    <a:pt x="1590" y="571"/>
                  </a:lnTo>
                  <a:lnTo>
                    <a:pt x="1602" y="585"/>
                  </a:lnTo>
                  <a:lnTo>
                    <a:pt x="1608" y="602"/>
                  </a:lnTo>
                  <a:lnTo>
                    <a:pt x="1611" y="620"/>
                  </a:lnTo>
                  <a:lnTo>
                    <a:pt x="1613" y="649"/>
                  </a:lnTo>
                  <a:lnTo>
                    <a:pt x="1622" y="677"/>
                  </a:lnTo>
                  <a:lnTo>
                    <a:pt x="1635" y="702"/>
                  </a:lnTo>
                  <a:lnTo>
                    <a:pt x="1653" y="723"/>
                  </a:lnTo>
                  <a:lnTo>
                    <a:pt x="1675" y="741"/>
                  </a:lnTo>
                  <a:lnTo>
                    <a:pt x="1700" y="755"/>
                  </a:lnTo>
                  <a:lnTo>
                    <a:pt x="1728" y="764"/>
                  </a:lnTo>
                  <a:lnTo>
                    <a:pt x="1757" y="767"/>
                  </a:lnTo>
                  <a:lnTo>
                    <a:pt x="1786" y="764"/>
                  </a:lnTo>
                  <a:lnTo>
                    <a:pt x="1813" y="755"/>
                  </a:lnTo>
                  <a:lnTo>
                    <a:pt x="1837" y="742"/>
                  </a:lnTo>
                  <a:lnTo>
                    <a:pt x="1750" y="704"/>
                  </a:lnTo>
                  <a:lnTo>
                    <a:pt x="1734" y="695"/>
                  </a:lnTo>
                  <a:lnTo>
                    <a:pt x="1721" y="682"/>
                  </a:lnTo>
                  <a:lnTo>
                    <a:pt x="1713" y="666"/>
                  </a:lnTo>
                  <a:lnTo>
                    <a:pt x="1709" y="649"/>
                  </a:lnTo>
                  <a:lnTo>
                    <a:pt x="1709" y="631"/>
                  </a:lnTo>
                  <a:lnTo>
                    <a:pt x="1714" y="613"/>
                  </a:lnTo>
                  <a:lnTo>
                    <a:pt x="1723" y="597"/>
                  </a:lnTo>
                  <a:lnTo>
                    <a:pt x="1736" y="585"/>
                  </a:lnTo>
                  <a:lnTo>
                    <a:pt x="1752" y="576"/>
                  </a:lnTo>
                  <a:lnTo>
                    <a:pt x="1770" y="572"/>
                  </a:lnTo>
                  <a:lnTo>
                    <a:pt x="1788" y="572"/>
                  </a:lnTo>
                  <a:lnTo>
                    <a:pt x="1806" y="577"/>
                  </a:lnTo>
                  <a:lnTo>
                    <a:pt x="1904" y="620"/>
                  </a:lnTo>
                  <a:lnTo>
                    <a:pt x="1901" y="590"/>
                  </a:lnTo>
                  <a:lnTo>
                    <a:pt x="1892" y="562"/>
                  </a:lnTo>
                  <a:lnTo>
                    <a:pt x="1878" y="538"/>
                  </a:lnTo>
                  <a:lnTo>
                    <a:pt x="1860" y="517"/>
                  </a:lnTo>
                  <a:lnTo>
                    <a:pt x="1839" y="499"/>
                  </a:lnTo>
                  <a:lnTo>
                    <a:pt x="1814" y="485"/>
                  </a:lnTo>
                  <a:lnTo>
                    <a:pt x="1786" y="477"/>
                  </a:lnTo>
                  <a:lnTo>
                    <a:pt x="1757" y="473"/>
                  </a:lnTo>
                  <a:lnTo>
                    <a:pt x="1738" y="471"/>
                  </a:lnTo>
                  <a:lnTo>
                    <a:pt x="1721" y="464"/>
                  </a:lnTo>
                  <a:lnTo>
                    <a:pt x="1708" y="453"/>
                  </a:lnTo>
                  <a:lnTo>
                    <a:pt x="1697" y="440"/>
                  </a:lnTo>
                  <a:lnTo>
                    <a:pt x="1690" y="423"/>
                  </a:lnTo>
                  <a:lnTo>
                    <a:pt x="1687" y="405"/>
                  </a:lnTo>
                  <a:lnTo>
                    <a:pt x="1687" y="70"/>
                  </a:lnTo>
                  <a:lnTo>
                    <a:pt x="1690" y="52"/>
                  </a:lnTo>
                  <a:lnTo>
                    <a:pt x="1697" y="35"/>
                  </a:lnTo>
                  <a:lnTo>
                    <a:pt x="1708" y="21"/>
                  </a:lnTo>
                  <a:lnTo>
                    <a:pt x="1721" y="10"/>
                  </a:lnTo>
                  <a:lnTo>
                    <a:pt x="1738" y="3"/>
                  </a:lnTo>
                  <a:lnTo>
                    <a:pt x="17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586"/>
            <p:cNvSpPr>
              <a:spLocks/>
            </p:cNvSpPr>
            <p:nvPr/>
          </p:nvSpPr>
          <p:spPr bwMode="auto">
            <a:xfrm>
              <a:off x="3578226" y="5280026"/>
              <a:ext cx="22225" cy="203200"/>
            </a:xfrm>
            <a:custGeom>
              <a:avLst/>
              <a:gdLst>
                <a:gd name="T0" fmla="*/ 69 w 139"/>
                <a:gd name="T1" fmla="*/ 0 h 1273"/>
                <a:gd name="T2" fmla="*/ 89 w 139"/>
                <a:gd name="T3" fmla="*/ 2 h 1273"/>
                <a:gd name="T4" fmla="*/ 105 w 139"/>
                <a:gd name="T5" fmla="*/ 9 h 1273"/>
                <a:gd name="T6" fmla="*/ 119 w 139"/>
                <a:gd name="T7" fmla="*/ 20 h 1273"/>
                <a:gd name="T8" fmla="*/ 130 w 139"/>
                <a:gd name="T9" fmla="*/ 33 h 1273"/>
                <a:gd name="T10" fmla="*/ 137 w 139"/>
                <a:gd name="T11" fmla="*/ 50 h 1273"/>
                <a:gd name="T12" fmla="*/ 139 w 139"/>
                <a:gd name="T13" fmla="*/ 69 h 1273"/>
                <a:gd name="T14" fmla="*/ 139 w 139"/>
                <a:gd name="T15" fmla="*/ 1204 h 1273"/>
                <a:gd name="T16" fmla="*/ 137 w 139"/>
                <a:gd name="T17" fmla="*/ 1223 h 1273"/>
                <a:gd name="T18" fmla="*/ 130 w 139"/>
                <a:gd name="T19" fmla="*/ 1238 h 1273"/>
                <a:gd name="T20" fmla="*/ 119 w 139"/>
                <a:gd name="T21" fmla="*/ 1253 h 1273"/>
                <a:gd name="T22" fmla="*/ 105 w 139"/>
                <a:gd name="T23" fmla="*/ 1264 h 1273"/>
                <a:gd name="T24" fmla="*/ 89 w 139"/>
                <a:gd name="T25" fmla="*/ 1270 h 1273"/>
                <a:gd name="T26" fmla="*/ 69 w 139"/>
                <a:gd name="T27" fmla="*/ 1273 h 1273"/>
                <a:gd name="T28" fmla="*/ 51 w 139"/>
                <a:gd name="T29" fmla="*/ 1270 h 1273"/>
                <a:gd name="T30" fmla="*/ 34 w 139"/>
                <a:gd name="T31" fmla="*/ 1264 h 1273"/>
                <a:gd name="T32" fmla="*/ 21 w 139"/>
                <a:gd name="T33" fmla="*/ 1253 h 1273"/>
                <a:gd name="T34" fmla="*/ 10 w 139"/>
                <a:gd name="T35" fmla="*/ 1238 h 1273"/>
                <a:gd name="T36" fmla="*/ 3 w 139"/>
                <a:gd name="T37" fmla="*/ 1223 h 1273"/>
                <a:gd name="T38" fmla="*/ 0 w 139"/>
                <a:gd name="T39" fmla="*/ 1204 h 1273"/>
                <a:gd name="T40" fmla="*/ 0 w 139"/>
                <a:gd name="T41" fmla="*/ 69 h 1273"/>
                <a:gd name="T42" fmla="*/ 3 w 139"/>
                <a:gd name="T43" fmla="*/ 50 h 1273"/>
                <a:gd name="T44" fmla="*/ 10 w 139"/>
                <a:gd name="T45" fmla="*/ 33 h 1273"/>
                <a:gd name="T46" fmla="*/ 21 w 139"/>
                <a:gd name="T47" fmla="*/ 20 h 1273"/>
                <a:gd name="T48" fmla="*/ 34 w 139"/>
                <a:gd name="T49" fmla="*/ 9 h 1273"/>
                <a:gd name="T50" fmla="*/ 51 w 139"/>
                <a:gd name="T51" fmla="*/ 2 h 1273"/>
                <a:gd name="T52" fmla="*/ 69 w 139"/>
                <a:gd name="T5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273">
                  <a:moveTo>
                    <a:pt x="69" y="0"/>
                  </a:moveTo>
                  <a:lnTo>
                    <a:pt x="89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3"/>
                  </a:lnTo>
                  <a:lnTo>
                    <a:pt x="137" y="50"/>
                  </a:lnTo>
                  <a:lnTo>
                    <a:pt x="139" y="69"/>
                  </a:lnTo>
                  <a:lnTo>
                    <a:pt x="139" y="1204"/>
                  </a:lnTo>
                  <a:lnTo>
                    <a:pt x="137" y="1223"/>
                  </a:lnTo>
                  <a:lnTo>
                    <a:pt x="130" y="1238"/>
                  </a:lnTo>
                  <a:lnTo>
                    <a:pt x="119" y="1253"/>
                  </a:lnTo>
                  <a:lnTo>
                    <a:pt x="105" y="1264"/>
                  </a:lnTo>
                  <a:lnTo>
                    <a:pt x="89" y="1270"/>
                  </a:lnTo>
                  <a:lnTo>
                    <a:pt x="69" y="1273"/>
                  </a:lnTo>
                  <a:lnTo>
                    <a:pt x="51" y="1270"/>
                  </a:lnTo>
                  <a:lnTo>
                    <a:pt x="34" y="1264"/>
                  </a:lnTo>
                  <a:lnTo>
                    <a:pt x="21" y="1253"/>
                  </a:lnTo>
                  <a:lnTo>
                    <a:pt x="10" y="1238"/>
                  </a:lnTo>
                  <a:lnTo>
                    <a:pt x="3" y="1223"/>
                  </a:lnTo>
                  <a:lnTo>
                    <a:pt x="0" y="1204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587"/>
            <p:cNvSpPr>
              <a:spLocks/>
            </p:cNvSpPr>
            <p:nvPr/>
          </p:nvSpPr>
          <p:spPr bwMode="auto">
            <a:xfrm>
              <a:off x="3665538" y="5280026"/>
              <a:ext cx="22225" cy="203200"/>
            </a:xfrm>
            <a:custGeom>
              <a:avLst/>
              <a:gdLst>
                <a:gd name="T0" fmla="*/ 70 w 140"/>
                <a:gd name="T1" fmla="*/ 0 h 1273"/>
                <a:gd name="T2" fmla="*/ 88 w 140"/>
                <a:gd name="T3" fmla="*/ 2 h 1273"/>
                <a:gd name="T4" fmla="*/ 105 w 140"/>
                <a:gd name="T5" fmla="*/ 9 h 1273"/>
                <a:gd name="T6" fmla="*/ 119 w 140"/>
                <a:gd name="T7" fmla="*/ 20 h 1273"/>
                <a:gd name="T8" fmla="*/ 130 w 140"/>
                <a:gd name="T9" fmla="*/ 33 h 1273"/>
                <a:gd name="T10" fmla="*/ 137 w 140"/>
                <a:gd name="T11" fmla="*/ 50 h 1273"/>
                <a:gd name="T12" fmla="*/ 140 w 140"/>
                <a:gd name="T13" fmla="*/ 69 h 1273"/>
                <a:gd name="T14" fmla="*/ 140 w 140"/>
                <a:gd name="T15" fmla="*/ 1204 h 1273"/>
                <a:gd name="T16" fmla="*/ 137 w 140"/>
                <a:gd name="T17" fmla="*/ 1223 h 1273"/>
                <a:gd name="T18" fmla="*/ 130 w 140"/>
                <a:gd name="T19" fmla="*/ 1238 h 1273"/>
                <a:gd name="T20" fmla="*/ 119 w 140"/>
                <a:gd name="T21" fmla="*/ 1253 h 1273"/>
                <a:gd name="T22" fmla="*/ 105 w 140"/>
                <a:gd name="T23" fmla="*/ 1264 h 1273"/>
                <a:gd name="T24" fmla="*/ 88 w 140"/>
                <a:gd name="T25" fmla="*/ 1270 h 1273"/>
                <a:gd name="T26" fmla="*/ 70 w 140"/>
                <a:gd name="T27" fmla="*/ 1273 h 1273"/>
                <a:gd name="T28" fmla="*/ 51 w 140"/>
                <a:gd name="T29" fmla="*/ 1270 h 1273"/>
                <a:gd name="T30" fmla="*/ 35 w 140"/>
                <a:gd name="T31" fmla="*/ 1264 h 1273"/>
                <a:gd name="T32" fmla="*/ 20 w 140"/>
                <a:gd name="T33" fmla="*/ 1253 h 1273"/>
                <a:gd name="T34" fmla="*/ 9 w 140"/>
                <a:gd name="T35" fmla="*/ 1238 h 1273"/>
                <a:gd name="T36" fmla="*/ 2 w 140"/>
                <a:gd name="T37" fmla="*/ 1223 h 1273"/>
                <a:gd name="T38" fmla="*/ 0 w 140"/>
                <a:gd name="T39" fmla="*/ 1204 h 1273"/>
                <a:gd name="T40" fmla="*/ 0 w 140"/>
                <a:gd name="T41" fmla="*/ 69 h 1273"/>
                <a:gd name="T42" fmla="*/ 2 w 140"/>
                <a:gd name="T43" fmla="*/ 50 h 1273"/>
                <a:gd name="T44" fmla="*/ 9 w 140"/>
                <a:gd name="T45" fmla="*/ 33 h 1273"/>
                <a:gd name="T46" fmla="*/ 20 w 140"/>
                <a:gd name="T47" fmla="*/ 20 h 1273"/>
                <a:gd name="T48" fmla="*/ 35 w 140"/>
                <a:gd name="T49" fmla="*/ 9 h 1273"/>
                <a:gd name="T50" fmla="*/ 51 w 140"/>
                <a:gd name="T51" fmla="*/ 2 h 1273"/>
                <a:gd name="T52" fmla="*/ 70 w 140"/>
                <a:gd name="T5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1273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3"/>
                  </a:lnTo>
                  <a:lnTo>
                    <a:pt x="137" y="50"/>
                  </a:lnTo>
                  <a:lnTo>
                    <a:pt x="140" y="69"/>
                  </a:lnTo>
                  <a:lnTo>
                    <a:pt x="140" y="1204"/>
                  </a:lnTo>
                  <a:lnTo>
                    <a:pt x="137" y="1223"/>
                  </a:lnTo>
                  <a:lnTo>
                    <a:pt x="130" y="1238"/>
                  </a:lnTo>
                  <a:lnTo>
                    <a:pt x="119" y="1253"/>
                  </a:lnTo>
                  <a:lnTo>
                    <a:pt x="105" y="1264"/>
                  </a:lnTo>
                  <a:lnTo>
                    <a:pt x="88" y="1270"/>
                  </a:lnTo>
                  <a:lnTo>
                    <a:pt x="70" y="1273"/>
                  </a:lnTo>
                  <a:lnTo>
                    <a:pt x="51" y="1270"/>
                  </a:lnTo>
                  <a:lnTo>
                    <a:pt x="35" y="1264"/>
                  </a:lnTo>
                  <a:lnTo>
                    <a:pt x="20" y="1253"/>
                  </a:lnTo>
                  <a:lnTo>
                    <a:pt x="9" y="1238"/>
                  </a:lnTo>
                  <a:lnTo>
                    <a:pt x="2" y="1223"/>
                  </a:lnTo>
                  <a:lnTo>
                    <a:pt x="0" y="1204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588"/>
            <p:cNvSpPr>
              <a:spLocks/>
            </p:cNvSpPr>
            <p:nvPr/>
          </p:nvSpPr>
          <p:spPr bwMode="auto">
            <a:xfrm>
              <a:off x="3754438" y="5280026"/>
              <a:ext cx="22225" cy="203200"/>
            </a:xfrm>
            <a:custGeom>
              <a:avLst/>
              <a:gdLst>
                <a:gd name="T0" fmla="*/ 70 w 139"/>
                <a:gd name="T1" fmla="*/ 0 h 1273"/>
                <a:gd name="T2" fmla="*/ 88 w 139"/>
                <a:gd name="T3" fmla="*/ 2 h 1273"/>
                <a:gd name="T4" fmla="*/ 105 w 139"/>
                <a:gd name="T5" fmla="*/ 9 h 1273"/>
                <a:gd name="T6" fmla="*/ 119 w 139"/>
                <a:gd name="T7" fmla="*/ 20 h 1273"/>
                <a:gd name="T8" fmla="*/ 129 w 139"/>
                <a:gd name="T9" fmla="*/ 33 h 1273"/>
                <a:gd name="T10" fmla="*/ 137 w 139"/>
                <a:gd name="T11" fmla="*/ 50 h 1273"/>
                <a:gd name="T12" fmla="*/ 139 w 139"/>
                <a:gd name="T13" fmla="*/ 69 h 1273"/>
                <a:gd name="T14" fmla="*/ 139 w 139"/>
                <a:gd name="T15" fmla="*/ 1204 h 1273"/>
                <a:gd name="T16" fmla="*/ 137 w 139"/>
                <a:gd name="T17" fmla="*/ 1223 h 1273"/>
                <a:gd name="T18" fmla="*/ 129 w 139"/>
                <a:gd name="T19" fmla="*/ 1238 h 1273"/>
                <a:gd name="T20" fmla="*/ 119 w 139"/>
                <a:gd name="T21" fmla="*/ 1253 h 1273"/>
                <a:gd name="T22" fmla="*/ 105 w 139"/>
                <a:gd name="T23" fmla="*/ 1264 h 1273"/>
                <a:gd name="T24" fmla="*/ 88 w 139"/>
                <a:gd name="T25" fmla="*/ 1270 h 1273"/>
                <a:gd name="T26" fmla="*/ 70 w 139"/>
                <a:gd name="T27" fmla="*/ 1273 h 1273"/>
                <a:gd name="T28" fmla="*/ 51 w 139"/>
                <a:gd name="T29" fmla="*/ 1270 h 1273"/>
                <a:gd name="T30" fmla="*/ 35 w 139"/>
                <a:gd name="T31" fmla="*/ 1264 h 1273"/>
                <a:gd name="T32" fmla="*/ 20 w 139"/>
                <a:gd name="T33" fmla="*/ 1253 h 1273"/>
                <a:gd name="T34" fmla="*/ 9 w 139"/>
                <a:gd name="T35" fmla="*/ 1238 h 1273"/>
                <a:gd name="T36" fmla="*/ 2 w 139"/>
                <a:gd name="T37" fmla="*/ 1223 h 1273"/>
                <a:gd name="T38" fmla="*/ 0 w 139"/>
                <a:gd name="T39" fmla="*/ 1204 h 1273"/>
                <a:gd name="T40" fmla="*/ 0 w 139"/>
                <a:gd name="T41" fmla="*/ 69 h 1273"/>
                <a:gd name="T42" fmla="*/ 2 w 139"/>
                <a:gd name="T43" fmla="*/ 50 h 1273"/>
                <a:gd name="T44" fmla="*/ 9 w 139"/>
                <a:gd name="T45" fmla="*/ 33 h 1273"/>
                <a:gd name="T46" fmla="*/ 20 w 139"/>
                <a:gd name="T47" fmla="*/ 20 h 1273"/>
                <a:gd name="T48" fmla="*/ 35 w 139"/>
                <a:gd name="T49" fmla="*/ 9 h 1273"/>
                <a:gd name="T50" fmla="*/ 51 w 139"/>
                <a:gd name="T51" fmla="*/ 2 h 1273"/>
                <a:gd name="T52" fmla="*/ 70 w 139"/>
                <a:gd name="T5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273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29" y="33"/>
                  </a:lnTo>
                  <a:lnTo>
                    <a:pt x="137" y="50"/>
                  </a:lnTo>
                  <a:lnTo>
                    <a:pt x="139" y="69"/>
                  </a:lnTo>
                  <a:lnTo>
                    <a:pt x="139" y="1204"/>
                  </a:lnTo>
                  <a:lnTo>
                    <a:pt x="137" y="1223"/>
                  </a:lnTo>
                  <a:lnTo>
                    <a:pt x="129" y="1238"/>
                  </a:lnTo>
                  <a:lnTo>
                    <a:pt x="119" y="1253"/>
                  </a:lnTo>
                  <a:lnTo>
                    <a:pt x="105" y="1264"/>
                  </a:lnTo>
                  <a:lnTo>
                    <a:pt x="88" y="1270"/>
                  </a:lnTo>
                  <a:lnTo>
                    <a:pt x="70" y="1273"/>
                  </a:lnTo>
                  <a:lnTo>
                    <a:pt x="51" y="1270"/>
                  </a:lnTo>
                  <a:lnTo>
                    <a:pt x="35" y="1264"/>
                  </a:lnTo>
                  <a:lnTo>
                    <a:pt x="20" y="1253"/>
                  </a:lnTo>
                  <a:lnTo>
                    <a:pt x="9" y="1238"/>
                  </a:lnTo>
                  <a:lnTo>
                    <a:pt x="2" y="1223"/>
                  </a:lnTo>
                  <a:lnTo>
                    <a:pt x="0" y="1204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589"/>
            <p:cNvSpPr>
              <a:spLocks/>
            </p:cNvSpPr>
            <p:nvPr/>
          </p:nvSpPr>
          <p:spPr bwMode="auto">
            <a:xfrm>
              <a:off x="3841751" y="5280026"/>
              <a:ext cx="22225" cy="203200"/>
            </a:xfrm>
            <a:custGeom>
              <a:avLst/>
              <a:gdLst>
                <a:gd name="T0" fmla="*/ 70 w 139"/>
                <a:gd name="T1" fmla="*/ 0 h 1273"/>
                <a:gd name="T2" fmla="*/ 88 w 139"/>
                <a:gd name="T3" fmla="*/ 2 h 1273"/>
                <a:gd name="T4" fmla="*/ 105 w 139"/>
                <a:gd name="T5" fmla="*/ 9 h 1273"/>
                <a:gd name="T6" fmla="*/ 118 w 139"/>
                <a:gd name="T7" fmla="*/ 20 h 1273"/>
                <a:gd name="T8" fmla="*/ 129 w 139"/>
                <a:gd name="T9" fmla="*/ 33 h 1273"/>
                <a:gd name="T10" fmla="*/ 137 w 139"/>
                <a:gd name="T11" fmla="*/ 50 h 1273"/>
                <a:gd name="T12" fmla="*/ 139 w 139"/>
                <a:gd name="T13" fmla="*/ 69 h 1273"/>
                <a:gd name="T14" fmla="*/ 139 w 139"/>
                <a:gd name="T15" fmla="*/ 1204 h 1273"/>
                <a:gd name="T16" fmla="*/ 137 w 139"/>
                <a:gd name="T17" fmla="*/ 1223 h 1273"/>
                <a:gd name="T18" fmla="*/ 129 w 139"/>
                <a:gd name="T19" fmla="*/ 1238 h 1273"/>
                <a:gd name="T20" fmla="*/ 118 w 139"/>
                <a:gd name="T21" fmla="*/ 1253 h 1273"/>
                <a:gd name="T22" fmla="*/ 105 w 139"/>
                <a:gd name="T23" fmla="*/ 1264 h 1273"/>
                <a:gd name="T24" fmla="*/ 88 w 139"/>
                <a:gd name="T25" fmla="*/ 1270 h 1273"/>
                <a:gd name="T26" fmla="*/ 70 w 139"/>
                <a:gd name="T27" fmla="*/ 1273 h 1273"/>
                <a:gd name="T28" fmla="*/ 51 w 139"/>
                <a:gd name="T29" fmla="*/ 1270 h 1273"/>
                <a:gd name="T30" fmla="*/ 34 w 139"/>
                <a:gd name="T31" fmla="*/ 1264 h 1273"/>
                <a:gd name="T32" fmla="*/ 20 w 139"/>
                <a:gd name="T33" fmla="*/ 1253 h 1273"/>
                <a:gd name="T34" fmla="*/ 9 w 139"/>
                <a:gd name="T35" fmla="*/ 1238 h 1273"/>
                <a:gd name="T36" fmla="*/ 2 w 139"/>
                <a:gd name="T37" fmla="*/ 1223 h 1273"/>
                <a:gd name="T38" fmla="*/ 0 w 139"/>
                <a:gd name="T39" fmla="*/ 1204 h 1273"/>
                <a:gd name="T40" fmla="*/ 0 w 139"/>
                <a:gd name="T41" fmla="*/ 69 h 1273"/>
                <a:gd name="T42" fmla="*/ 2 w 139"/>
                <a:gd name="T43" fmla="*/ 50 h 1273"/>
                <a:gd name="T44" fmla="*/ 9 w 139"/>
                <a:gd name="T45" fmla="*/ 33 h 1273"/>
                <a:gd name="T46" fmla="*/ 20 w 139"/>
                <a:gd name="T47" fmla="*/ 20 h 1273"/>
                <a:gd name="T48" fmla="*/ 34 w 139"/>
                <a:gd name="T49" fmla="*/ 9 h 1273"/>
                <a:gd name="T50" fmla="*/ 51 w 139"/>
                <a:gd name="T51" fmla="*/ 2 h 1273"/>
                <a:gd name="T52" fmla="*/ 70 w 139"/>
                <a:gd name="T5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273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8" y="20"/>
                  </a:lnTo>
                  <a:lnTo>
                    <a:pt x="129" y="33"/>
                  </a:lnTo>
                  <a:lnTo>
                    <a:pt x="137" y="50"/>
                  </a:lnTo>
                  <a:lnTo>
                    <a:pt x="139" y="69"/>
                  </a:lnTo>
                  <a:lnTo>
                    <a:pt x="139" y="1204"/>
                  </a:lnTo>
                  <a:lnTo>
                    <a:pt x="137" y="1223"/>
                  </a:lnTo>
                  <a:lnTo>
                    <a:pt x="129" y="1238"/>
                  </a:lnTo>
                  <a:lnTo>
                    <a:pt x="118" y="1253"/>
                  </a:lnTo>
                  <a:lnTo>
                    <a:pt x="105" y="1264"/>
                  </a:lnTo>
                  <a:lnTo>
                    <a:pt x="88" y="1270"/>
                  </a:lnTo>
                  <a:lnTo>
                    <a:pt x="70" y="1273"/>
                  </a:lnTo>
                  <a:lnTo>
                    <a:pt x="51" y="1270"/>
                  </a:lnTo>
                  <a:lnTo>
                    <a:pt x="34" y="1264"/>
                  </a:lnTo>
                  <a:lnTo>
                    <a:pt x="20" y="1253"/>
                  </a:lnTo>
                  <a:lnTo>
                    <a:pt x="9" y="1238"/>
                  </a:lnTo>
                  <a:lnTo>
                    <a:pt x="2" y="1223"/>
                  </a:lnTo>
                  <a:lnTo>
                    <a:pt x="0" y="1204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590"/>
            <p:cNvSpPr>
              <a:spLocks/>
            </p:cNvSpPr>
            <p:nvPr/>
          </p:nvSpPr>
          <p:spPr bwMode="auto">
            <a:xfrm>
              <a:off x="3930651" y="5280026"/>
              <a:ext cx="22225" cy="203200"/>
            </a:xfrm>
            <a:custGeom>
              <a:avLst/>
              <a:gdLst>
                <a:gd name="T0" fmla="*/ 70 w 139"/>
                <a:gd name="T1" fmla="*/ 0 h 1273"/>
                <a:gd name="T2" fmla="*/ 88 w 139"/>
                <a:gd name="T3" fmla="*/ 2 h 1273"/>
                <a:gd name="T4" fmla="*/ 105 w 139"/>
                <a:gd name="T5" fmla="*/ 9 h 1273"/>
                <a:gd name="T6" fmla="*/ 118 w 139"/>
                <a:gd name="T7" fmla="*/ 20 h 1273"/>
                <a:gd name="T8" fmla="*/ 129 w 139"/>
                <a:gd name="T9" fmla="*/ 33 h 1273"/>
                <a:gd name="T10" fmla="*/ 136 w 139"/>
                <a:gd name="T11" fmla="*/ 50 h 1273"/>
                <a:gd name="T12" fmla="*/ 139 w 139"/>
                <a:gd name="T13" fmla="*/ 69 h 1273"/>
                <a:gd name="T14" fmla="*/ 139 w 139"/>
                <a:gd name="T15" fmla="*/ 1204 h 1273"/>
                <a:gd name="T16" fmla="*/ 136 w 139"/>
                <a:gd name="T17" fmla="*/ 1223 h 1273"/>
                <a:gd name="T18" fmla="*/ 129 w 139"/>
                <a:gd name="T19" fmla="*/ 1238 h 1273"/>
                <a:gd name="T20" fmla="*/ 118 w 139"/>
                <a:gd name="T21" fmla="*/ 1253 h 1273"/>
                <a:gd name="T22" fmla="*/ 105 w 139"/>
                <a:gd name="T23" fmla="*/ 1264 h 1273"/>
                <a:gd name="T24" fmla="*/ 88 w 139"/>
                <a:gd name="T25" fmla="*/ 1270 h 1273"/>
                <a:gd name="T26" fmla="*/ 70 w 139"/>
                <a:gd name="T27" fmla="*/ 1273 h 1273"/>
                <a:gd name="T28" fmla="*/ 50 w 139"/>
                <a:gd name="T29" fmla="*/ 1270 h 1273"/>
                <a:gd name="T30" fmla="*/ 34 w 139"/>
                <a:gd name="T31" fmla="*/ 1264 h 1273"/>
                <a:gd name="T32" fmla="*/ 20 w 139"/>
                <a:gd name="T33" fmla="*/ 1253 h 1273"/>
                <a:gd name="T34" fmla="*/ 9 w 139"/>
                <a:gd name="T35" fmla="*/ 1238 h 1273"/>
                <a:gd name="T36" fmla="*/ 2 w 139"/>
                <a:gd name="T37" fmla="*/ 1223 h 1273"/>
                <a:gd name="T38" fmla="*/ 0 w 139"/>
                <a:gd name="T39" fmla="*/ 1204 h 1273"/>
                <a:gd name="T40" fmla="*/ 0 w 139"/>
                <a:gd name="T41" fmla="*/ 69 h 1273"/>
                <a:gd name="T42" fmla="*/ 2 w 139"/>
                <a:gd name="T43" fmla="*/ 50 h 1273"/>
                <a:gd name="T44" fmla="*/ 9 w 139"/>
                <a:gd name="T45" fmla="*/ 33 h 1273"/>
                <a:gd name="T46" fmla="*/ 20 w 139"/>
                <a:gd name="T47" fmla="*/ 20 h 1273"/>
                <a:gd name="T48" fmla="*/ 34 w 139"/>
                <a:gd name="T49" fmla="*/ 9 h 1273"/>
                <a:gd name="T50" fmla="*/ 50 w 139"/>
                <a:gd name="T51" fmla="*/ 2 h 1273"/>
                <a:gd name="T52" fmla="*/ 70 w 139"/>
                <a:gd name="T5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273">
                  <a:moveTo>
                    <a:pt x="70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8" y="20"/>
                  </a:lnTo>
                  <a:lnTo>
                    <a:pt x="129" y="33"/>
                  </a:lnTo>
                  <a:lnTo>
                    <a:pt x="136" y="50"/>
                  </a:lnTo>
                  <a:lnTo>
                    <a:pt x="139" y="69"/>
                  </a:lnTo>
                  <a:lnTo>
                    <a:pt x="139" y="1204"/>
                  </a:lnTo>
                  <a:lnTo>
                    <a:pt x="136" y="1223"/>
                  </a:lnTo>
                  <a:lnTo>
                    <a:pt x="129" y="1238"/>
                  </a:lnTo>
                  <a:lnTo>
                    <a:pt x="118" y="1253"/>
                  </a:lnTo>
                  <a:lnTo>
                    <a:pt x="105" y="1264"/>
                  </a:lnTo>
                  <a:lnTo>
                    <a:pt x="88" y="1270"/>
                  </a:lnTo>
                  <a:lnTo>
                    <a:pt x="70" y="1273"/>
                  </a:lnTo>
                  <a:lnTo>
                    <a:pt x="50" y="1270"/>
                  </a:lnTo>
                  <a:lnTo>
                    <a:pt x="34" y="1264"/>
                  </a:lnTo>
                  <a:lnTo>
                    <a:pt x="20" y="1253"/>
                  </a:lnTo>
                  <a:lnTo>
                    <a:pt x="9" y="1238"/>
                  </a:lnTo>
                  <a:lnTo>
                    <a:pt x="2" y="1223"/>
                  </a:lnTo>
                  <a:lnTo>
                    <a:pt x="0" y="1204"/>
                  </a:lnTo>
                  <a:lnTo>
                    <a:pt x="0" y="69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591"/>
            <p:cNvSpPr>
              <a:spLocks/>
            </p:cNvSpPr>
            <p:nvPr/>
          </p:nvSpPr>
          <p:spPr bwMode="auto">
            <a:xfrm>
              <a:off x="3892551" y="5180013"/>
              <a:ext cx="30163" cy="25400"/>
            </a:xfrm>
            <a:custGeom>
              <a:avLst/>
              <a:gdLst>
                <a:gd name="T0" fmla="*/ 61 w 188"/>
                <a:gd name="T1" fmla="*/ 0 h 160"/>
                <a:gd name="T2" fmla="*/ 79 w 188"/>
                <a:gd name="T3" fmla="*/ 0 h 160"/>
                <a:gd name="T4" fmla="*/ 97 w 188"/>
                <a:gd name="T5" fmla="*/ 5 h 160"/>
                <a:gd name="T6" fmla="*/ 145 w 188"/>
                <a:gd name="T7" fmla="*/ 26 h 160"/>
                <a:gd name="T8" fmla="*/ 161 w 188"/>
                <a:gd name="T9" fmla="*/ 36 h 160"/>
                <a:gd name="T10" fmla="*/ 174 w 188"/>
                <a:gd name="T11" fmla="*/ 49 h 160"/>
                <a:gd name="T12" fmla="*/ 182 w 188"/>
                <a:gd name="T13" fmla="*/ 65 h 160"/>
                <a:gd name="T14" fmla="*/ 188 w 188"/>
                <a:gd name="T15" fmla="*/ 82 h 160"/>
                <a:gd name="T16" fmla="*/ 186 w 188"/>
                <a:gd name="T17" fmla="*/ 100 h 160"/>
                <a:gd name="T18" fmla="*/ 182 w 188"/>
                <a:gd name="T19" fmla="*/ 118 h 160"/>
                <a:gd name="T20" fmla="*/ 174 w 188"/>
                <a:gd name="T21" fmla="*/ 132 h 160"/>
                <a:gd name="T22" fmla="*/ 162 w 188"/>
                <a:gd name="T23" fmla="*/ 144 h 160"/>
                <a:gd name="T24" fmla="*/ 148 w 188"/>
                <a:gd name="T25" fmla="*/ 153 h 160"/>
                <a:gd name="T26" fmla="*/ 133 w 188"/>
                <a:gd name="T27" fmla="*/ 158 h 160"/>
                <a:gd name="T28" fmla="*/ 118 w 188"/>
                <a:gd name="T29" fmla="*/ 160 h 160"/>
                <a:gd name="T30" fmla="*/ 104 w 188"/>
                <a:gd name="T31" fmla="*/ 158 h 160"/>
                <a:gd name="T32" fmla="*/ 90 w 188"/>
                <a:gd name="T33" fmla="*/ 154 h 160"/>
                <a:gd name="T34" fmla="*/ 42 w 188"/>
                <a:gd name="T35" fmla="*/ 132 h 160"/>
                <a:gd name="T36" fmla="*/ 25 w 188"/>
                <a:gd name="T37" fmla="*/ 123 h 160"/>
                <a:gd name="T38" fmla="*/ 14 w 188"/>
                <a:gd name="T39" fmla="*/ 110 h 160"/>
                <a:gd name="T40" fmla="*/ 5 w 188"/>
                <a:gd name="T41" fmla="*/ 94 h 160"/>
                <a:gd name="T42" fmla="*/ 0 w 188"/>
                <a:gd name="T43" fmla="*/ 77 h 160"/>
                <a:gd name="T44" fmla="*/ 1 w 188"/>
                <a:gd name="T45" fmla="*/ 59 h 160"/>
                <a:gd name="T46" fmla="*/ 5 w 188"/>
                <a:gd name="T47" fmla="*/ 41 h 160"/>
                <a:gd name="T48" fmla="*/ 15 w 188"/>
                <a:gd name="T49" fmla="*/ 26 h 160"/>
                <a:gd name="T50" fmla="*/ 28 w 188"/>
                <a:gd name="T51" fmla="*/ 13 h 160"/>
                <a:gd name="T52" fmla="*/ 44 w 188"/>
                <a:gd name="T53" fmla="*/ 4 h 160"/>
                <a:gd name="T54" fmla="*/ 61 w 188"/>
                <a:gd name="T5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60">
                  <a:moveTo>
                    <a:pt x="61" y="0"/>
                  </a:moveTo>
                  <a:lnTo>
                    <a:pt x="79" y="0"/>
                  </a:lnTo>
                  <a:lnTo>
                    <a:pt x="97" y="5"/>
                  </a:lnTo>
                  <a:lnTo>
                    <a:pt x="145" y="26"/>
                  </a:lnTo>
                  <a:lnTo>
                    <a:pt x="161" y="36"/>
                  </a:lnTo>
                  <a:lnTo>
                    <a:pt x="174" y="49"/>
                  </a:lnTo>
                  <a:lnTo>
                    <a:pt x="182" y="65"/>
                  </a:lnTo>
                  <a:lnTo>
                    <a:pt x="188" y="82"/>
                  </a:lnTo>
                  <a:lnTo>
                    <a:pt x="186" y="100"/>
                  </a:lnTo>
                  <a:lnTo>
                    <a:pt x="182" y="118"/>
                  </a:lnTo>
                  <a:lnTo>
                    <a:pt x="174" y="132"/>
                  </a:lnTo>
                  <a:lnTo>
                    <a:pt x="162" y="144"/>
                  </a:lnTo>
                  <a:lnTo>
                    <a:pt x="148" y="153"/>
                  </a:lnTo>
                  <a:lnTo>
                    <a:pt x="133" y="158"/>
                  </a:lnTo>
                  <a:lnTo>
                    <a:pt x="118" y="160"/>
                  </a:lnTo>
                  <a:lnTo>
                    <a:pt x="104" y="158"/>
                  </a:lnTo>
                  <a:lnTo>
                    <a:pt x="90" y="154"/>
                  </a:lnTo>
                  <a:lnTo>
                    <a:pt x="42" y="132"/>
                  </a:lnTo>
                  <a:lnTo>
                    <a:pt x="25" y="123"/>
                  </a:lnTo>
                  <a:lnTo>
                    <a:pt x="14" y="110"/>
                  </a:lnTo>
                  <a:lnTo>
                    <a:pt x="5" y="94"/>
                  </a:lnTo>
                  <a:lnTo>
                    <a:pt x="0" y="77"/>
                  </a:lnTo>
                  <a:lnTo>
                    <a:pt x="1" y="59"/>
                  </a:lnTo>
                  <a:lnTo>
                    <a:pt x="5" y="41"/>
                  </a:lnTo>
                  <a:lnTo>
                    <a:pt x="15" y="26"/>
                  </a:lnTo>
                  <a:lnTo>
                    <a:pt x="28" y="13"/>
                  </a:lnTo>
                  <a:lnTo>
                    <a:pt x="44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3" name="Group 1282"/>
          <p:cNvGrpSpPr/>
          <p:nvPr/>
        </p:nvGrpSpPr>
        <p:grpSpPr>
          <a:xfrm>
            <a:off x="2539332" y="5037679"/>
            <a:ext cx="555626" cy="490537"/>
            <a:chOff x="2570163" y="5037138"/>
            <a:chExt cx="555626" cy="490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3" name="Freeform 596"/>
            <p:cNvSpPr>
              <a:spLocks noEditPoints="1"/>
            </p:cNvSpPr>
            <p:nvPr/>
          </p:nvSpPr>
          <p:spPr bwMode="auto">
            <a:xfrm>
              <a:off x="2597151" y="5037138"/>
              <a:ext cx="450850" cy="239712"/>
            </a:xfrm>
            <a:custGeom>
              <a:avLst/>
              <a:gdLst>
                <a:gd name="T0" fmla="*/ 1754 w 2844"/>
                <a:gd name="T1" fmla="*/ 1014 h 1503"/>
                <a:gd name="T2" fmla="*/ 1744 w 2844"/>
                <a:gd name="T3" fmla="*/ 1049 h 1503"/>
                <a:gd name="T4" fmla="*/ 1720 w 2844"/>
                <a:gd name="T5" fmla="*/ 1075 h 1503"/>
                <a:gd name="T6" fmla="*/ 1685 w 2844"/>
                <a:gd name="T7" fmla="*/ 1084 h 1503"/>
                <a:gd name="T8" fmla="*/ 1635 w 2844"/>
                <a:gd name="T9" fmla="*/ 1134 h 1503"/>
                <a:gd name="T10" fmla="*/ 1791 w 2844"/>
                <a:gd name="T11" fmla="*/ 1136 h 1503"/>
                <a:gd name="T12" fmla="*/ 1822 w 2844"/>
                <a:gd name="T13" fmla="*/ 1154 h 1503"/>
                <a:gd name="T14" fmla="*/ 1933 w 2844"/>
                <a:gd name="T15" fmla="*/ 1204 h 1503"/>
                <a:gd name="T16" fmla="*/ 1943 w 2844"/>
                <a:gd name="T17" fmla="*/ 1168 h 1503"/>
                <a:gd name="T18" fmla="*/ 1967 w 2844"/>
                <a:gd name="T19" fmla="*/ 1144 h 1503"/>
                <a:gd name="T20" fmla="*/ 2003 w 2844"/>
                <a:gd name="T21" fmla="*/ 1134 h 1503"/>
                <a:gd name="T22" fmla="*/ 2705 w 2844"/>
                <a:gd name="T23" fmla="*/ 567 h 1503"/>
                <a:gd name="T24" fmla="*/ 140 w 2844"/>
                <a:gd name="T25" fmla="*/ 140 h 1503"/>
                <a:gd name="T26" fmla="*/ 1100 w 2844"/>
                <a:gd name="T27" fmla="*/ 944 h 1503"/>
                <a:gd name="T28" fmla="*/ 1135 w 2844"/>
                <a:gd name="T29" fmla="*/ 954 h 1503"/>
                <a:gd name="T30" fmla="*/ 1161 w 2844"/>
                <a:gd name="T31" fmla="*/ 979 h 1503"/>
                <a:gd name="T32" fmla="*/ 1170 w 2844"/>
                <a:gd name="T33" fmla="*/ 1014 h 1503"/>
                <a:gd name="T34" fmla="*/ 1359 w 2844"/>
                <a:gd name="T35" fmla="*/ 965 h 1503"/>
                <a:gd name="T36" fmla="*/ 1390 w 2844"/>
                <a:gd name="T37" fmla="*/ 947 h 1503"/>
                <a:gd name="T38" fmla="*/ 1408 w 2844"/>
                <a:gd name="T39" fmla="*/ 944 h 1503"/>
                <a:gd name="T40" fmla="*/ 1615 w 2844"/>
                <a:gd name="T41" fmla="*/ 140 h 1503"/>
                <a:gd name="T42" fmla="*/ 70 w 2844"/>
                <a:gd name="T43" fmla="*/ 0 h 1503"/>
                <a:gd name="T44" fmla="*/ 1703 w 2844"/>
                <a:gd name="T45" fmla="*/ 3 h 1503"/>
                <a:gd name="T46" fmla="*/ 1734 w 2844"/>
                <a:gd name="T47" fmla="*/ 21 h 1503"/>
                <a:gd name="T48" fmla="*/ 1752 w 2844"/>
                <a:gd name="T49" fmla="*/ 52 h 1503"/>
                <a:gd name="T50" fmla="*/ 1754 w 2844"/>
                <a:gd name="T51" fmla="*/ 428 h 1503"/>
                <a:gd name="T52" fmla="*/ 2793 w 2844"/>
                <a:gd name="T53" fmla="*/ 430 h 1503"/>
                <a:gd name="T54" fmla="*/ 2824 w 2844"/>
                <a:gd name="T55" fmla="*/ 448 h 1503"/>
                <a:gd name="T56" fmla="*/ 2842 w 2844"/>
                <a:gd name="T57" fmla="*/ 479 h 1503"/>
                <a:gd name="T58" fmla="*/ 2844 w 2844"/>
                <a:gd name="T59" fmla="*/ 1204 h 1503"/>
                <a:gd name="T60" fmla="*/ 2835 w 2844"/>
                <a:gd name="T61" fmla="*/ 1239 h 1503"/>
                <a:gd name="T62" fmla="*/ 2810 w 2844"/>
                <a:gd name="T63" fmla="*/ 1263 h 1503"/>
                <a:gd name="T64" fmla="*/ 2774 w 2844"/>
                <a:gd name="T65" fmla="*/ 1273 h 1503"/>
                <a:gd name="T66" fmla="*/ 2072 w 2844"/>
                <a:gd name="T67" fmla="*/ 1434 h 1503"/>
                <a:gd name="T68" fmla="*/ 2065 w 2844"/>
                <a:gd name="T69" fmla="*/ 1466 h 1503"/>
                <a:gd name="T70" fmla="*/ 2043 w 2844"/>
                <a:gd name="T71" fmla="*/ 1490 h 1503"/>
                <a:gd name="T72" fmla="*/ 2016 w 2844"/>
                <a:gd name="T73" fmla="*/ 1502 h 1503"/>
                <a:gd name="T74" fmla="*/ 1985 w 2844"/>
                <a:gd name="T75" fmla="*/ 1501 h 1503"/>
                <a:gd name="T76" fmla="*/ 1953 w 2844"/>
                <a:gd name="T77" fmla="*/ 1483 h 1503"/>
                <a:gd name="T78" fmla="*/ 1566 w 2844"/>
                <a:gd name="T79" fmla="*/ 1273 h 1503"/>
                <a:gd name="T80" fmla="*/ 1530 w 2844"/>
                <a:gd name="T81" fmla="*/ 1263 h 1503"/>
                <a:gd name="T82" fmla="*/ 1506 w 2844"/>
                <a:gd name="T83" fmla="*/ 1239 h 1503"/>
                <a:gd name="T84" fmla="*/ 1496 w 2844"/>
                <a:gd name="T85" fmla="*/ 1204 h 1503"/>
                <a:gd name="T86" fmla="*/ 1437 w 2844"/>
                <a:gd name="T87" fmla="*/ 1084 h 1503"/>
                <a:gd name="T88" fmla="*/ 1135 w 2844"/>
                <a:gd name="T89" fmla="*/ 1382 h 1503"/>
                <a:gd name="T90" fmla="*/ 1100 w 2844"/>
                <a:gd name="T91" fmla="*/ 1392 h 1503"/>
                <a:gd name="T92" fmla="*/ 1074 w 2844"/>
                <a:gd name="T93" fmla="*/ 1387 h 1503"/>
                <a:gd name="T94" fmla="*/ 1047 w 2844"/>
                <a:gd name="T95" fmla="*/ 1367 h 1503"/>
                <a:gd name="T96" fmla="*/ 1033 w 2844"/>
                <a:gd name="T97" fmla="*/ 1339 h 1503"/>
                <a:gd name="T98" fmla="*/ 1030 w 2844"/>
                <a:gd name="T99" fmla="*/ 1084 h 1503"/>
                <a:gd name="T100" fmla="*/ 50 w 2844"/>
                <a:gd name="T101" fmla="*/ 1082 h 1503"/>
                <a:gd name="T102" fmla="*/ 20 w 2844"/>
                <a:gd name="T103" fmla="*/ 1064 h 1503"/>
                <a:gd name="T104" fmla="*/ 2 w 2844"/>
                <a:gd name="T105" fmla="*/ 1033 h 1503"/>
                <a:gd name="T106" fmla="*/ 0 w 2844"/>
                <a:gd name="T107" fmla="*/ 70 h 1503"/>
                <a:gd name="T108" fmla="*/ 9 w 2844"/>
                <a:gd name="T109" fmla="*/ 35 h 1503"/>
                <a:gd name="T110" fmla="*/ 35 w 2844"/>
                <a:gd name="T111" fmla="*/ 10 h 1503"/>
                <a:gd name="T112" fmla="*/ 70 w 2844"/>
                <a:gd name="T113" fmla="*/ 0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4" h="1503">
                  <a:moveTo>
                    <a:pt x="1754" y="567"/>
                  </a:moveTo>
                  <a:lnTo>
                    <a:pt x="1754" y="1014"/>
                  </a:lnTo>
                  <a:lnTo>
                    <a:pt x="1752" y="1033"/>
                  </a:lnTo>
                  <a:lnTo>
                    <a:pt x="1744" y="1049"/>
                  </a:lnTo>
                  <a:lnTo>
                    <a:pt x="1734" y="1064"/>
                  </a:lnTo>
                  <a:lnTo>
                    <a:pt x="1720" y="1075"/>
                  </a:lnTo>
                  <a:lnTo>
                    <a:pt x="1703" y="1082"/>
                  </a:lnTo>
                  <a:lnTo>
                    <a:pt x="1685" y="1084"/>
                  </a:lnTo>
                  <a:lnTo>
                    <a:pt x="1635" y="1084"/>
                  </a:lnTo>
                  <a:lnTo>
                    <a:pt x="1635" y="1134"/>
                  </a:lnTo>
                  <a:lnTo>
                    <a:pt x="1772" y="1134"/>
                  </a:lnTo>
                  <a:lnTo>
                    <a:pt x="1791" y="1136"/>
                  </a:lnTo>
                  <a:lnTo>
                    <a:pt x="1807" y="1144"/>
                  </a:lnTo>
                  <a:lnTo>
                    <a:pt x="1822" y="1154"/>
                  </a:lnTo>
                  <a:lnTo>
                    <a:pt x="1933" y="1266"/>
                  </a:lnTo>
                  <a:lnTo>
                    <a:pt x="1933" y="1204"/>
                  </a:lnTo>
                  <a:lnTo>
                    <a:pt x="1935" y="1185"/>
                  </a:lnTo>
                  <a:lnTo>
                    <a:pt x="1943" y="1168"/>
                  </a:lnTo>
                  <a:lnTo>
                    <a:pt x="1953" y="1154"/>
                  </a:lnTo>
                  <a:lnTo>
                    <a:pt x="1967" y="1144"/>
                  </a:lnTo>
                  <a:lnTo>
                    <a:pt x="1984" y="1136"/>
                  </a:lnTo>
                  <a:lnTo>
                    <a:pt x="2003" y="1134"/>
                  </a:lnTo>
                  <a:lnTo>
                    <a:pt x="2705" y="1134"/>
                  </a:lnTo>
                  <a:lnTo>
                    <a:pt x="2705" y="567"/>
                  </a:lnTo>
                  <a:lnTo>
                    <a:pt x="1754" y="567"/>
                  </a:lnTo>
                  <a:close/>
                  <a:moveTo>
                    <a:pt x="140" y="140"/>
                  </a:moveTo>
                  <a:lnTo>
                    <a:pt x="140" y="944"/>
                  </a:lnTo>
                  <a:lnTo>
                    <a:pt x="1100" y="944"/>
                  </a:lnTo>
                  <a:lnTo>
                    <a:pt x="1120" y="947"/>
                  </a:lnTo>
                  <a:lnTo>
                    <a:pt x="1135" y="954"/>
                  </a:lnTo>
                  <a:lnTo>
                    <a:pt x="1150" y="965"/>
                  </a:lnTo>
                  <a:lnTo>
                    <a:pt x="1161" y="979"/>
                  </a:lnTo>
                  <a:lnTo>
                    <a:pt x="1168" y="996"/>
                  </a:lnTo>
                  <a:lnTo>
                    <a:pt x="1170" y="1014"/>
                  </a:lnTo>
                  <a:lnTo>
                    <a:pt x="1170" y="1153"/>
                  </a:lnTo>
                  <a:lnTo>
                    <a:pt x="1359" y="965"/>
                  </a:lnTo>
                  <a:lnTo>
                    <a:pt x="1373" y="954"/>
                  </a:lnTo>
                  <a:lnTo>
                    <a:pt x="1390" y="947"/>
                  </a:lnTo>
                  <a:lnTo>
                    <a:pt x="1408" y="944"/>
                  </a:lnTo>
                  <a:lnTo>
                    <a:pt x="1408" y="944"/>
                  </a:lnTo>
                  <a:lnTo>
                    <a:pt x="1615" y="944"/>
                  </a:lnTo>
                  <a:lnTo>
                    <a:pt x="1615" y="140"/>
                  </a:lnTo>
                  <a:lnTo>
                    <a:pt x="140" y="140"/>
                  </a:lnTo>
                  <a:close/>
                  <a:moveTo>
                    <a:pt x="70" y="0"/>
                  </a:moveTo>
                  <a:lnTo>
                    <a:pt x="1685" y="0"/>
                  </a:lnTo>
                  <a:lnTo>
                    <a:pt x="1703" y="3"/>
                  </a:lnTo>
                  <a:lnTo>
                    <a:pt x="1720" y="10"/>
                  </a:lnTo>
                  <a:lnTo>
                    <a:pt x="1734" y="21"/>
                  </a:lnTo>
                  <a:lnTo>
                    <a:pt x="1744" y="35"/>
                  </a:lnTo>
                  <a:lnTo>
                    <a:pt x="1752" y="52"/>
                  </a:lnTo>
                  <a:lnTo>
                    <a:pt x="1754" y="70"/>
                  </a:lnTo>
                  <a:lnTo>
                    <a:pt x="1754" y="428"/>
                  </a:lnTo>
                  <a:lnTo>
                    <a:pt x="2774" y="428"/>
                  </a:lnTo>
                  <a:lnTo>
                    <a:pt x="2793" y="430"/>
                  </a:lnTo>
                  <a:lnTo>
                    <a:pt x="2810" y="437"/>
                  </a:lnTo>
                  <a:lnTo>
                    <a:pt x="2824" y="448"/>
                  </a:lnTo>
                  <a:lnTo>
                    <a:pt x="2835" y="462"/>
                  </a:lnTo>
                  <a:lnTo>
                    <a:pt x="2842" y="479"/>
                  </a:lnTo>
                  <a:lnTo>
                    <a:pt x="2844" y="497"/>
                  </a:lnTo>
                  <a:lnTo>
                    <a:pt x="2844" y="1204"/>
                  </a:lnTo>
                  <a:lnTo>
                    <a:pt x="2842" y="1222"/>
                  </a:lnTo>
                  <a:lnTo>
                    <a:pt x="2835" y="1239"/>
                  </a:lnTo>
                  <a:lnTo>
                    <a:pt x="2824" y="1253"/>
                  </a:lnTo>
                  <a:lnTo>
                    <a:pt x="2810" y="1263"/>
                  </a:lnTo>
                  <a:lnTo>
                    <a:pt x="2793" y="1271"/>
                  </a:lnTo>
                  <a:lnTo>
                    <a:pt x="2774" y="1273"/>
                  </a:lnTo>
                  <a:lnTo>
                    <a:pt x="2072" y="1273"/>
                  </a:lnTo>
                  <a:lnTo>
                    <a:pt x="2072" y="1434"/>
                  </a:lnTo>
                  <a:lnTo>
                    <a:pt x="2070" y="1450"/>
                  </a:lnTo>
                  <a:lnTo>
                    <a:pt x="2065" y="1466"/>
                  </a:lnTo>
                  <a:lnTo>
                    <a:pt x="2056" y="1479"/>
                  </a:lnTo>
                  <a:lnTo>
                    <a:pt x="2043" y="1490"/>
                  </a:lnTo>
                  <a:lnTo>
                    <a:pt x="2030" y="1498"/>
                  </a:lnTo>
                  <a:lnTo>
                    <a:pt x="2016" y="1502"/>
                  </a:lnTo>
                  <a:lnTo>
                    <a:pt x="2003" y="1503"/>
                  </a:lnTo>
                  <a:lnTo>
                    <a:pt x="1985" y="1501"/>
                  </a:lnTo>
                  <a:lnTo>
                    <a:pt x="1968" y="1495"/>
                  </a:lnTo>
                  <a:lnTo>
                    <a:pt x="1953" y="1483"/>
                  </a:lnTo>
                  <a:lnTo>
                    <a:pt x="1743" y="1273"/>
                  </a:lnTo>
                  <a:lnTo>
                    <a:pt x="1566" y="1273"/>
                  </a:lnTo>
                  <a:lnTo>
                    <a:pt x="1547" y="1271"/>
                  </a:lnTo>
                  <a:lnTo>
                    <a:pt x="1530" y="1263"/>
                  </a:lnTo>
                  <a:lnTo>
                    <a:pt x="1516" y="1253"/>
                  </a:lnTo>
                  <a:lnTo>
                    <a:pt x="1506" y="1239"/>
                  </a:lnTo>
                  <a:lnTo>
                    <a:pt x="1498" y="1222"/>
                  </a:lnTo>
                  <a:lnTo>
                    <a:pt x="1496" y="1204"/>
                  </a:lnTo>
                  <a:lnTo>
                    <a:pt x="1496" y="1084"/>
                  </a:lnTo>
                  <a:lnTo>
                    <a:pt x="1437" y="1084"/>
                  </a:lnTo>
                  <a:lnTo>
                    <a:pt x="1150" y="1372"/>
                  </a:lnTo>
                  <a:lnTo>
                    <a:pt x="1135" y="1382"/>
                  </a:lnTo>
                  <a:lnTo>
                    <a:pt x="1118" y="1390"/>
                  </a:lnTo>
                  <a:lnTo>
                    <a:pt x="1100" y="1392"/>
                  </a:lnTo>
                  <a:lnTo>
                    <a:pt x="1087" y="1391"/>
                  </a:lnTo>
                  <a:lnTo>
                    <a:pt x="1074" y="1387"/>
                  </a:lnTo>
                  <a:lnTo>
                    <a:pt x="1059" y="1378"/>
                  </a:lnTo>
                  <a:lnTo>
                    <a:pt x="1047" y="1367"/>
                  </a:lnTo>
                  <a:lnTo>
                    <a:pt x="1039" y="1354"/>
                  </a:lnTo>
                  <a:lnTo>
                    <a:pt x="1033" y="1339"/>
                  </a:lnTo>
                  <a:lnTo>
                    <a:pt x="1030" y="1322"/>
                  </a:lnTo>
                  <a:lnTo>
                    <a:pt x="1030" y="1084"/>
                  </a:lnTo>
                  <a:lnTo>
                    <a:pt x="70" y="1084"/>
                  </a:lnTo>
                  <a:lnTo>
                    <a:pt x="50" y="1082"/>
                  </a:lnTo>
                  <a:lnTo>
                    <a:pt x="35" y="1075"/>
                  </a:lnTo>
                  <a:lnTo>
                    <a:pt x="20" y="1064"/>
                  </a:lnTo>
                  <a:lnTo>
                    <a:pt x="9" y="1049"/>
                  </a:lnTo>
                  <a:lnTo>
                    <a:pt x="2" y="1033"/>
                  </a:lnTo>
                  <a:lnTo>
                    <a:pt x="0" y="1014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0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597"/>
            <p:cNvSpPr>
              <a:spLocks/>
            </p:cNvSpPr>
            <p:nvPr/>
          </p:nvSpPr>
          <p:spPr bwMode="auto">
            <a:xfrm>
              <a:off x="2892426" y="5145088"/>
              <a:ext cx="115888" cy="20637"/>
            </a:xfrm>
            <a:custGeom>
              <a:avLst/>
              <a:gdLst>
                <a:gd name="T0" fmla="*/ 70 w 728"/>
                <a:gd name="T1" fmla="*/ 0 h 139"/>
                <a:gd name="T2" fmla="*/ 658 w 728"/>
                <a:gd name="T3" fmla="*/ 0 h 139"/>
                <a:gd name="T4" fmla="*/ 676 w 728"/>
                <a:gd name="T5" fmla="*/ 2 h 139"/>
                <a:gd name="T6" fmla="*/ 693 w 728"/>
                <a:gd name="T7" fmla="*/ 8 h 139"/>
                <a:gd name="T8" fmla="*/ 707 w 728"/>
                <a:gd name="T9" fmla="*/ 20 h 139"/>
                <a:gd name="T10" fmla="*/ 718 w 728"/>
                <a:gd name="T11" fmla="*/ 34 h 139"/>
                <a:gd name="T12" fmla="*/ 725 w 728"/>
                <a:gd name="T13" fmla="*/ 51 h 139"/>
                <a:gd name="T14" fmla="*/ 728 w 728"/>
                <a:gd name="T15" fmla="*/ 69 h 139"/>
                <a:gd name="T16" fmla="*/ 725 w 728"/>
                <a:gd name="T17" fmla="*/ 88 h 139"/>
                <a:gd name="T18" fmla="*/ 718 w 728"/>
                <a:gd name="T19" fmla="*/ 104 h 139"/>
                <a:gd name="T20" fmla="*/ 707 w 728"/>
                <a:gd name="T21" fmla="*/ 119 h 139"/>
                <a:gd name="T22" fmla="*/ 693 w 728"/>
                <a:gd name="T23" fmla="*/ 129 h 139"/>
                <a:gd name="T24" fmla="*/ 676 w 728"/>
                <a:gd name="T25" fmla="*/ 137 h 139"/>
                <a:gd name="T26" fmla="*/ 658 w 728"/>
                <a:gd name="T27" fmla="*/ 139 h 139"/>
                <a:gd name="T28" fmla="*/ 70 w 728"/>
                <a:gd name="T29" fmla="*/ 139 h 139"/>
                <a:gd name="T30" fmla="*/ 51 w 728"/>
                <a:gd name="T31" fmla="*/ 137 h 139"/>
                <a:gd name="T32" fmla="*/ 35 w 728"/>
                <a:gd name="T33" fmla="*/ 129 h 139"/>
                <a:gd name="T34" fmla="*/ 20 w 728"/>
                <a:gd name="T35" fmla="*/ 119 h 139"/>
                <a:gd name="T36" fmla="*/ 10 w 728"/>
                <a:gd name="T37" fmla="*/ 104 h 139"/>
                <a:gd name="T38" fmla="*/ 3 w 728"/>
                <a:gd name="T39" fmla="*/ 88 h 139"/>
                <a:gd name="T40" fmla="*/ 0 w 728"/>
                <a:gd name="T41" fmla="*/ 69 h 139"/>
                <a:gd name="T42" fmla="*/ 3 w 728"/>
                <a:gd name="T43" fmla="*/ 51 h 139"/>
                <a:gd name="T44" fmla="*/ 10 w 728"/>
                <a:gd name="T45" fmla="*/ 34 h 139"/>
                <a:gd name="T46" fmla="*/ 20 w 728"/>
                <a:gd name="T47" fmla="*/ 20 h 139"/>
                <a:gd name="T48" fmla="*/ 35 w 728"/>
                <a:gd name="T49" fmla="*/ 8 h 139"/>
                <a:gd name="T50" fmla="*/ 51 w 728"/>
                <a:gd name="T51" fmla="*/ 2 h 139"/>
                <a:gd name="T52" fmla="*/ 70 w 72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8" h="139">
                  <a:moveTo>
                    <a:pt x="70" y="0"/>
                  </a:moveTo>
                  <a:lnTo>
                    <a:pt x="658" y="0"/>
                  </a:lnTo>
                  <a:lnTo>
                    <a:pt x="676" y="2"/>
                  </a:lnTo>
                  <a:lnTo>
                    <a:pt x="693" y="8"/>
                  </a:lnTo>
                  <a:lnTo>
                    <a:pt x="707" y="20"/>
                  </a:lnTo>
                  <a:lnTo>
                    <a:pt x="718" y="34"/>
                  </a:lnTo>
                  <a:lnTo>
                    <a:pt x="725" y="51"/>
                  </a:lnTo>
                  <a:lnTo>
                    <a:pt x="728" y="69"/>
                  </a:lnTo>
                  <a:lnTo>
                    <a:pt x="725" y="88"/>
                  </a:lnTo>
                  <a:lnTo>
                    <a:pt x="718" y="104"/>
                  </a:lnTo>
                  <a:lnTo>
                    <a:pt x="707" y="119"/>
                  </a:lnTo>
                  <a:lnTo>
                    <a:pt x="693" y="129"/>
                  </a:lnTo>
                  <a:lnTo>
                    <a:pt x="676" y="137"/>
                  </a:lnTo>
                  <a:lnTo>
                    <a:pt x="658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8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598"/>
            <p:cNvSpPr>
              <a:spLocks/>
            </p:cNvSpPr>
            <p:nvPr/>
          </p:nvSpPr>
          <p:spPr bwMode="auto">
            <a:xfrm>
              <a:off x="2892426" y="5176838"/>
              <a:ext cx="115888" cy="22225"/>
            </a:xfrm>
            <a:custGeom>
              <a:avLst/>
              <a:gdLst>
                <a:gd name="T0" fmla="*/ 70 w 728"/>
                <a:gd name="T1" fmla="*/ 0 h 139"/>
                <a:gd name="T2" fmla="*/ 658 w 728"/>
                <a:gd name="T3" fmla="*/ 0 h 139"/>
                <a:gd name="T4" fmla="*/ 676 w 728"/>
                <a:gd name="T5" fmla="*/ 2 h 139"/>
                <a:gd name="T6" fmla="*/ 693 w 728"/>
                <a:gd name="T7" fmla="*/ 9 h 139"/>
                <a:gd name="T8" fmla="*/ 707 w 728"/>
                <a:gd name="T9" fmla="*/ 20 h 139"/>
                <a:gd name="T10" fmla="*/ 718 w 728"/>
                <a:gd name="T11" fmla="*/ 34 h 139"/>
                <a:gd name="T12" fmla="*/ 725 w 728"/>
                <a:gd name="T13" fmla="*/ 51 h 139"/>
                <a:gd name="T14" fmla="*/ 728 w 728"/>
                <a:gd name="T15" fmla="*/ 70 h 139"/>
                <a:gd name="T16" fmla="*/ 725 w 728"/>
                <a:gd name="T17" fmla="*/ 88 h 139"/>
                <a:gd name="T18" fmla="*/ 718 w 728"/>
                <a:gd name="T19" fmla="*/ 105 h 139"/>
                <a:gd name="T20" fmla="*/ 707 w 728"/>
                <a:gd name="T21" fmla="*/ 118 h 139"/>
                <a:gd name="T22" fmla="*/ 693 w 728"/>
                <a:gd name="T23" fmla="*/ 129 h 139"/>
                <a:gd name="T24" fmla="*/ 676 w 728"/>
                <a:gd name="T25" fmla="*/ 137 h 139"/>
                <a:gd name="T26" fmla="*/ 658 w 728"/>
                <a:gd name="T27" fmla="*/ 139 h 139"/>
                <a:gd name="T28" fmla="*/ 70 w 728"/>
                <a:gd name="T29" fmla="*/ 139 h 139"/>
                <a:gd name="T30" fmla="*/ 51 w 728"/>
                <a:gd name="T31" fmla="*/ 137 h 139"/>
                <a:gd name="T32" fmla="*/ 35 w 728"/>
                <a:gd name="T33" fmla="*/ 129 h 139"/>
                <a:gd name="T34" fmla="*/ 20 w 728"/>
                <a:gd name="T35" fmla="*/ 118 h 139"/>
                <a:gd name="T36" fmla="*/ 10 w 728"/>
                <a:gd name="T37" fmla="*/ 105 h 139"/>
                <a:gd name="T38" fmla="*/ 3 w 728"/>
                <a:gd name="T39" fmla="*/ 88 h 139"/>
                <a:gd name="T40" fmla="*/ 0 w 728"/>
                <a:gd name="T41" fmla="*/ 70 h 139"/>
                <a:gd name="T42" fmla="*/ 3 w 728"/>
                <a:gd name="T43" fmla="*/ 51 h 139"/>
                <a:gd name="T44" fmla="*/ 10 w 728"/>
                <a:gd name="T45" fmla="*/ 34 h 139"/>
                <a:gd name="T46" fmla="*/ 20 w 728"/>
                <a:gd name="T47" fmla="*/ 20 h 139"/>
                <a:gd name="T48" fmla="*/ 35 w 728"/>
                <a:gd name="T49" fmla="*/ 9 h 139"/>
                <a:gd name="T50" fmla="*/ 51 w 728"/>
                <a:gd name="T51" fmla="*/ 2 h 139"/>
                <a:gd name="T52" fmla="*/ 70 w 72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8" h="139">
                  <a:moveTo>
                    <a:pt x="70" y="0"/>
                  </a:moveTo>
                  <a:lnTo>
                    <a:pt x="658" y="0"/>
                  </a:lnTo>
                  <a:lnTo>
                    <a:pt x="676" y="2"/>
                  </a:lnTo>
                  <a:lnTo>
                    <a:pt x="693" y="9"/>
                  </a:lnTo>
                  <a:lnTo>
                    <a:pt x="707" y="20"/>
                  </a:lnTo>
                  <a:lnTo>
                    <a:pt x="718" y="34"/>
                  </a:lnTo>
                  <a:lnTo>
                    <a:pt x="725" y="51"/>
                  </a:lnTo>
                  <a:lnTo>
                    <a:pt x="728" y="70"/>
                  </a:lnTo>
                  <a:lnTo>
                    <a:pt x="725" y="88"/>
                  </a:lnTo>
                  <a:lnTo>
                    <a:pt x="718" y="105"/>
                  </a:lnTo>
                  <a:lnTo>
                    <a:pt x="707" y="118"/>
                  </a:lnTo>
                  <a:lnTo>
                    <a:pt x="693" y="129"/>
                  </a:lnTo>
                  <a:lnTo>
                    <a:pt x="676" y="137"/>
                  </a:lnTo>
                  <a:lnTo>
                    <a:pt x="658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599"/>
            <p:cNvSpPr>
              <a:spLocks noEditPoints="1"/>
            </p:cNvSpPr>
            <p:nvPr/>
          </p:nvSpPr>
          <p:spPr bwMode="auto">
            <a:xfrm>
              <a:off x="2641601" y="5257800"/>
              <a:ext cx="111125" cy="157162"/>
            </a:xfrm>
            <a:custGeom>
              <a:avLst/>
              <a:gdLst>
                <a:gd name="T0" fmla="*/ 400 w 702"/>
                <a:gd name="T1" fmla="*/ 370 h 988"/>
                <a:gd name="T2" fmla="*/ 348 w 702"/>
                <a:gd name="T3" fmla="*/ 401 h 988"/>
                <a:gd name="T4" fmla="*/ 281 w 702"/>
                <a:gd name="T5" fmla="*/ 429 h 988"/>
                <a:gd name="T6" fmla="*/ 199 w 702"/>
                <a:gd name="T7" fmla="*/ 452 h 988"/>
                <a:gd name="T8" fmla="*/ 165 w 702"/>
                <a:gd name="T9" fmla="*/ 674 h 988"/>
                <a:gd name="T10" fmla="*/ 180 w 702"/>
                <a:gd name="T11" fmla="*/ 736 h 988"/>
                <a:gd name="T12" fmla="*/ 213 w 702"/>
                <a:gd name="T13" fmla="*/ 787 h 988"/>
                <a:gd name="T14" fmla="*/ 262 w 702"/>
                <a:gd name="T15" fmla="*/ 826 h 988"/>
                <a:gd name="T16" fmla="*/ 320 w 702"/>
                <a:gd name="T17" fmla="*/ 846 h 988"/>
                <a:gd name="T18" fmla="*/ 382 w 702"/>
                <a:gd name="T19" fmla="*/ 846 h 988"/>
                <a:gd name="T20" fmla="*/ 441 w 702"/>
                <a:gd name="T21" fmla="*/ 826 h 988"/>
                <a:gd name="T22" fmla="*/ 490 w 702"/>
                <a:gd name="T23" fmla="*/ 787 h 988"/>
                <a:gd name="T24" fmla="*/ 523 w 702"/>
                <a:gd name="T25" fmla="*/ 736 h 988"/>
                <a:gd name="T26" fmla="*/ 536 w 702"/>
                <a:gd name="T27" fmla="*/ 674 h 988"/>
                <a:gd name="T28" fmla="*/ 514 w 702"/>
                <a:gd name="T29" fmla="*/ 399 h 988"/>
                <a:gd name="T30" fmla="*/ 456 w 702"/>
                <a:gd name="T31" fmla="*/ 375 h 988"/>
                <a:gd name="T32" fmla="*/ 421 w 702"/>
                <a:gd name="T33" fmla="*/ 354 h 988"/>
                <a:gd name="T34" fmla="*/ 506 w 702"/>
                <a:gd name="T35" fmla="*/ 243 h 988"/>
                <a:gd name="T36" fmla="*/ 514 w 702"/>
                <a:gd name="T37" fmla="*/ 248 h 988"/>
                <a:gd name="T38" fmla="*/ 526 w 702"/>
                <a:gd name="T39" fmla="*/ 254 h 988"/>
                <a:gd name="T40" fmla="*/ 547 w 702"/>
                <a:gd name="T41" fmla="*/ 262 h 988"/>
                <a:gd name="T42" fmla="*/ 562 w 702"/>
                <a:gd name="T43" fmla="*/ 243 h 988"/>
                <a:gd name="T44" fmla="*/ 545 w 702"/>
                <a:gd name="T45" fmla="*/ 198 h 988"/>
                <a:gd name="T46" fmla="*/ 530 w 702"/>
                <a:gd name="T47" fmla="*/ 178 h 988"/>
                <a:gd name="T48" fmla="*/ 237 w 702"/>
                <a:gd name="T49" fmla="*/ 142 h 988"/>
                <a:gd name="T50" fmla="*/ 192 w 702"/>
                <a:gd name="T51" fmla="*/ 162 h 988"/>
                <a:gd name="T52" fmla="*/ 157 w 702"/>
                <a:gd name="T53" fmla="*/ 199 h 988"/>
                <a:gd name="T54" fmla="*/ 140 w 702"/>
                <a:gd name="T55" fmla="*/ 246 h 988"/>
                <a:gd name="T56" fmla="*/ 143 w 702"/>
                <a:gd name="T57" fmla="*/ 320 h 988"/>
                <a:gd name="T58" fmla="*/ 220 w 702"/>
                <a:gd name="T59" fmla="*/ 302 h 988"/>
                <a:gd name="T60" fmla="*/ 279 w 702"/>
                <a:gd name="T61" fmla="*/ 279 h 988"/>
                <a:gd name="T62" fmla="*/ 321 w 702"/>
                <a:gd name="T63" fmla="*/ 253 h 988"/>
                <a:gd name="T64" fmla="*/ 350 w 702"/>
                <a:gd name="T65" fmla="*/ 231 h 988"/>
                <a:gd name="T66" fmla="*/ 366 w 702"/>
                <a:gd name="T67" fmla="*/ 214 h 988"/>
                <a:gd name="T68" fmla="*/ 395 w 702"/>
                <a:gd name="T69" fmla="*/ 140 h 988"/>
                <a:gd name="T70" fmla="*/ 263 w 702"/>
                <a:gd name="T71" fmla="*/ 0 h 988"/>
                <a:gd name="T72" fmla="*/ 476 w 702"/>
                <a:gd name="T73" fmla="*/ 3 h 988"/>
                <a:gd name="T74" fmla="*/ 545 w 702"/>
                <a:gd name="T75" fmla="*/ 22 h 988"/>
                <a:gd name="T76" fmla="*/ 605 w 702"/>
                <a:gd name="T77" fmla="*/ 59 h 988"/>
                <a:gd name="T78" fmla="*/ 654 w 702"/>
                <a:gd name="T79" fmla="*/ 111 h 988"/>
                <a:gd name="T80" fmla="*/ 687 w 702"/>
                <a:gd name="T81" fmla="*/ 175 h 988"/>
                <a:gd name="T82" fmla="*/ 702 w 702"/>
                <a:gd name="T83" fmla="*/ 244 h 988"/>
                <a:gd name="T84" fmla="*/ 697 w 702"/>
                <a:gd name="T85" fmla="*/ 361 h 988"/>
                <a:gd name="T86" fmla="*/ 675 w 702"/>
                <a:gd name="T87" fmla="*/ 684 h 988"/>
                <a:gd name="T88" fmla="*/ 661 w 702"/>
                <a:gd name="T89" fmla="*/ 765 h 988"/>
                <a:gd name="T90" fmla="*/ 626 w 702"/>
                <a:gd name="T91" fmla="*/ 838 h 988"/>
                <a:gd name="T92" fmla="*/ 575 w 702"/>
                <a:gd name="T93" fmla="*/ 899 h 988"/>
                <a:gd name="T94" fmla="*/ 508 w 702"/>
                <a:gd name="T95" fmla="*/ 948 h 988"/>
                <a:gd name="T96" fmla="*/ 431 w 702"/>
                <a:gd name="T97" fmla="*/ 978 h 988"/>
                <a:gd name="T98" fmla="*/ 351 w 702"/>
                <a:gd name="T99" fmla="*/ 988 h 988"/>
                <a:gd name="T100" fmla="*/ 271 w 702"/>
                <a:gd name="T101" fmla="*/ 978 h 988"/>
                <a:gd name="T102" fmla="*/ 194 w 702"/>
                <a:gd name="T103" fmla="*/ 948 h 988"/>
                <a:gd name="T104" fmla="*/ 128 w 702"/>
                <a:gd name="T105" fmla="*/ 899 h 988"/>
                <a:gd name="T106" fmla="*/ 76 w 702"/>
                <a:gd name="T107" fmla="*/ 838 h 988"/>
                <a:gd name="T108" fmla="*/ 42 w 702"/>
                <a:gd name="T109" fmla="*/ 765 h 988"/>
                <a:gd name="T110" fmla="*/ 26 w 702"/>
                <a:gd name="T111" fmla="*/ 684 h 988"/>
                <a:gd name="T112" fmla="*/ 0 w 702"/>
                <a:gd name="T113" fmla="*/ 280 h 988"/>
                <a:gd name="T114" fmla="*/ 5 w 702"/>
                <a:gd name="T115" fmla="*/ 209 h 988"/>
                <a:gd name="T116" fmla="*/ 30 w 702"/>
                <a:gd name="T117" fmla="*/ 142 h 988"/>
                <a:gd name="T118" fmla="*/ 71 w 702"/>
                <a:gd name="T119" fmla="*/ 84 h 988"/>
                <a:gd name="T120" fmla="*/ 126 w 702"/>
                <a:gd name="T121" fmla="*/ 38 h 988"/>
                <a:gd name="T122" fmla="*/ 192 w 702"/>
                <a:gd name="T123" fmla="*/ 10 h 988"/>
                <a:gd name="T124" fmla="*/ 263 w 702"/>
                <a:gd name="T125" fmla="*/ 0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2" h="988">
                  <a:moveTo>
                    <a:pt x="421" y="354"/>
                  </a:moveTo>
                  <a:lnTo>
                    <a:pt x="400" y="370"/>
                  </a:lnTo>
                  <a:lnTo>
                    <a:pt x="375" y="386"/>
                  </a:lnTo>
                  <a:lnTo>
                    <a:pt x="348" y="401"/>
                  </a:lnTo>
                  <a:lnTo>
                    <a:pt x="317" y="416"/>
                  </a:lnTo>
                  <a:lnTo>
                    <a:pt x="281" y="429"/>
                  </a:lnTo>
                  <a:lnTo>
                    <a:pt x="243" y="441"/>
                  </a:lnTo>
                  <a:lnTo>
                    <a:pt x="199" y="452"/>
                  </a:lnTo>
                  <a:lnTo>
                    <a:pt x="151" y="459"/>
                  </a:lnTo>
                  <a:lnTo>
                    <a:pt x="165" y="674"/>
                  </a:lnTo>
                  <a:lnTo>
                    <a:pt x="171" y="706"/>
                  </a:lnTo>
                  <a:lnTo>
                    <a:pt x="180" y="736"/>
                  </a:lnTo>
                  <a:lnTo>
                    <a:pt x="194" y="763"/>
                  </a:lnTo>
                  <a:lnTo>
                    <a:pt x="213" y="787"/>
                  </a:lnTo>
                  <a:lnTo>
                    <a:pt x="235" y="808"/>
                  </a:lnTo>
                  <a:lnTo>
                    <a:pt x="262" y="826"/>
                  </a:lnTo>
                  <a:lnTo>
                    <a:pt x="290" y="839"/>
                  </a:lnTo>
                  <a:lnTo>
                    <a:pt x="320" y="846"/>
                  </a:lnTo>
                  <a:lnTo>
                    <a:pt x="351" y="848"/>
                  </a:lnTo>
                  <a:lnTo>
                    <a:pt x="382" y="846"/>
                  </a:lnTo>
                  <a:lnTo>
                    <a:pt x="412" y="839"/>
                  </a:lnTo>
                  <a:lnTo>
                    <a:pt x="441" y="826"/>
                  </a:lnTo>
                  <a:lnTo>
                    <a:pt x="468" y="808"/>
                  </a:lnTo>
                  <a:lnTo>
                    <a:pt x="490" y="787"/>
                  </a:lnTo>
                  <a:lnTo>
                    <a:pt x="508" y="763"/>
                  </a:lnTo>
                  <a:lnTo>
                    <a:pt x="523" y="736"/>
                  </a:lnTo>
                  <a:lnTo>
                    <a:pt x="532" y="706"/>
                  </a:lnTo>
                  <a:lnTo>
                    <a:pt x="536" y="674"/>
                  </a:lnTo>
                  <a:lnTo>
                    <a:pt x="555" y="410"/>
                  </a:lnTo>
                  <a:lnTo>
                    <a:pt x="514" y="399"/>
                  </a:lnTo>
                  <a:lnTo>
                    <a:pt x="481" y="387"/>
                  </a:lnTo>
                  <a:lnTo>
                    <a:pt x="456" y="375"/>
                  </a:lnTo>
                  <a:lnTo>
                    <a:pt x="438" y="365"/>
                  </a:lnTo>
                  <a:lnTo>
                    <a:pt x="421" y="354"/>
                  </a:lnTo>
                  <a:close/>
                  <a:moveTo>
                    <a:pt x="530" y="178"/>
                  </a:moveTo>
                  <a:lnTo>
                    <a:pt x="506" y="243"/>
                  </a:lnTo>
                  <a:lnTo>
                    <a:pt x="509" y="246"/>
                  </a:lnTo>
                  <a:lnTo>
                    <a:pt x="514" y="248"/>
                  </a:lnTo>
                  <a:lnTo>
                    <a:pt x="520" y="251"/>
                  </a:lnTo>
                  <a:lnTo>
                    <a:pt x="526" y="254"/>
                  </a:lnTo>
                  <a:lnTo>
                    <a:pt x="534" y="258"/>
                  </a:lnTo>
                  <a:lnTo>
                    <a:pt x="547" y="262"/>
                  </a:lnTo>
                  <a:lnTo>
                    <a:pt x="563" y="267"/>
                  </a:lnTo>
                  <a:lnTo>
                    <a:pt x="562" y="243"/>
                  </a:lnTo>
                  <a:lnTo>
                    <a:pt x="556" y="219"/>
                  </a:lnTo>
                  <a:lnTo>
                    <a:pt x="545" y="198"/>
                  </a:lnTo>
                  <a:lnTo>
                    <a:pt x="530" y="179"/>
                  </a:lnTo>
                  <a:lnTo>
                    <a:pt x="530" y="178"/>
                  </a:lnTo>
                  <a:close/>
                  <a:moveTo>
                    <a:pt x="263" y="140"/>
                  </a:moveTo>
                  <a:lnTo>
                    <a:pt x="237" y="142"/>
                  </a:lnTo>
                  <a:lnTo>
                    <a:pt x="213" y="149"/>
                  </a:lnTo>
                  <a:lnTo>
                    <a:pt x="192" y="162"/>
                  </a:lnTo>
                  <a:lnTo>
                    <a:pt x="173" y="179"/>
                  </a:lnTo>
                  <a:lnTo>
                    <a:pt x="157" y="199"/>
                  </a:lnTo>
                  <a:lnTo>
                    <a:pt x="146" y="222"/>
                  </a:lnTo>
                  <a:lnTo>
                    <a:pt x="140" y="246"/>
                  </a:lnTo>
                  <a:lnTo>
                    <a:pt x="140" y="271"/>
                  </a:lnTo>
                  <a:lnTo>
                    <a:pt x="143" y="320"/>
                  </a:lnTo>
                  <a:lnTo>
                    <a:pt x="183" y="312"/>
                  </a:lnTo>
                  <a:lnTo>
                    <a:pt x="220" y="302"/>
                  </a:lnTo>
                  <a:lnTo>
                    <a:pt x="251" y="290"/>
                  </a:lnTo>
                  <a:lnTo>
                    <a:pt x="279" y="279"/>
                  </a:lnTo>
                  <a:lnTo>
                    <a:pt x="302" y="266"/>
                  </a:lnTo>
                  <a:lnTo>
                    <a:pt x="321" y="253"/>
                  </a:lnTo>
                  <a:lnTo>
                    <a:pt x="337" y="242"/>
                  </a:lnTo>
                  <a:lnTo>
                    <a:pt x="350" y="231"/>
                  </a:lnTo>
                  <a:lnTo>
                    <a:pt x="359" y="222"/>
                  </a:lnTo>
                  <a:lnTo>
                    <a:pt x="366" y="214"/>
                  </a:lnTo>
                  <a:lnTo>
                    <a:pt x="369" y="209"/>
                  </a:lnTo>
                  <a:lnTo>
                    <a:pt x="395" y="140"/>
                  </a:lnTo>
                  <a:lnTo>
                    <a:pt x="263" y="140"/>
                  </a:lnTo>
                  <a:close/>
                  <a:moveTo>
                    <a:pt x="263" y="0"/>
                  </a:moveTo>
                  <a:lnTo>
                    <a:pt x="440" y="0"/>
                  </a:lnTo>
                  <a:lnTo>
                    <a:pt x="476" y="3"/>
                  </a:lnTo>
                  <a:lnTo>
                    <a:pt x="511" y="10"/>
                  </a:lnTo>
                  <a:lnTo>
                    <a:pt x="545" y="22"/>
                  </a:lnTo>
                  <a:lnTo>
                    <a:pt x="576" y="38"/>
                  </a:lnTo>
                  <a:lnTo>
                    <a:pt x="605" y="59"/>
                  </a:lnTo>
                  <a:lnTo>
                    <a:pt x="632" y="84"/>
                  </a:lnTo>
                  <a:lnTo>
                    <a:pt x="654" y="111"/>
                  </a:lnTo>
                  <a:lnTo>
                    <a:pt x="673" y="142"/>
                  </a:lnTo>
                  <a:lnTo>
                    <a:pt x="687" y="175"/>
                  </a:lnTo>
                  <a:lnTo>
                    <a:pt x="697" y="209"/>
                  </a:lnTo>
                  <a:lnTo>
                    <a:pt x="702" y="244"/>
                  </a:lnTo>
                  <a:lnTo>
                    <a:pt x="702" y="280"/>
                  </a:lnTo>
                  <a:lnTo>
                    <a:pt x="697" y="361"/>
                  </a:lnTo>
                  <a:lnTo>
                    <a:pt x="697" y="361"/>
                  </a:lnTo>
                  <a:lnTo>
                    <a:pt x="675" y="684"/>
                  </a:lnTo>
                  <a:lnTo>
                    <a:pt x="671" y="725"/>
                  </a:lnTo>
                  <a:lnTo>
                    <a:pt x="661" y="765"/>
                  </a:lnTo>
                  <a:lnTo>
                    <a:pt x="646" y="802"/>
                  </a:lnTo>
                  <a:lnTo>
                    <a:pt x="626" y="838"/>
                  </a:lnTo>
                  <a:lnTo>
                    <a:pt x="602" y="870"/>
                  </a:lnTo>
                  <a:lnTo>
                    <a:pt x="575" y="899"/>
                  </a:lnTo>
                  <a:lnTo>
                    <a:pt x="543" y="926"/>
                  </a:lnTo>
                  <a:lnTo>
                    <a:pt x="508" y="948"/>
                  </a:lnTo>
                  <a:lnTo>
                    <a:pt x="471" y="966"/>
                  </a:lnTo>
                  <a:lnTo>
                    <a:pt x="431" y="978"/>
                  </a:lnTo>
                  <a:lnTo>
                    <a:pt x="391" y="986"/>
                  </a:lnTo>
                  <a:lnTo>
                    <a:pt x="351" y="988"/>
                  </a:lnTo>
                  <a:lnTo>
                    <a:pt x="311" y="986"/>
                  </a:lnTo>
                  <a:lnTo>
                    <a:pt x="271" y="978"/>
                  </a:lnTo>
                  <a:lnTo>
                    <a:pt x="232" y="966"/>
                  </a:lnTo>
                  <a:lnTo>
                    <a:pt x="194" y="948"/>
                  </a:lnTo>
                  <a:lnTo>
                    <a:pt x="159" y="926"/>
                  </a:lnTo>
                  <a:lnTo>
                    <a:pt x="128" y="899"/>
                  </a:lnTo>
                  <a:lnTo>
                    <a:pt x="101" y="870"/>
                  </a:lnTo>
                  <a:lnTo>
                    <a:pt x="76" y="838"/>
                  </a:lnTo>
                  <a:lnTo>
                    <a:pt x="57" y="803"/>
                  </a:lnTo>
                  <a:lnTo>
                    <a:pt x="42" y="765"/>
                  </a:lnTo>
                  <a:lnTo>
                    <a:pt x="32" y="725"/>
                  </a:lnTo>
                  <a:lnTo>
                    <a:pt x="26" y="684"/>
                  </a:lnTo>
                  <a:lnTo>
                    <a:pt x="8" y="401"/>
                  </a:lnTo>
                  <a:lnTo>
                    <a:pt x="0" y="280"/>
                  </a:lnTo>
                  <a:lnTo>
                    <a:pt x="0" y="244"/>
                  </a:lnTo>
                  <a:lnTo>
                    <a:pt x="5" y="209"/>
                  </a:lnTo>
                  <a:lnTo>
                    <a:pt x="15" y="175"/>
                  </a:lnTo>
                  <a:lnTo>
                    <a:pt x="30" y="142"/>
                  </a:lnTo>
                  <a:lnTo>
                    <a:pt x="48" y="111"/>
                  </a:lnTo>
                  <a:lnTo>
                    <a:pt x="71" y="84"/>
                  </a:lnTo>
                  <a:lnTo>
                    <a:pt x="97" y="59"/>
                  </a:lnTo>
                  <a:lnTo>
                    <a:pt x="126" y="38"/>
                  </a:lnTo>
                  <a:lnTo>
                    <a:pt x="158" y="22"/>
                  </a:lnTo>
                  <a:lnTo>
                    <a:pt x="192" y="10"/>
                  </a:lnTo>
                  <a:lnTo>
                    <a:pt x="227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600"/>
            <p:cNvSpPr>
              <a:spLocks noEditPoints="1"/>
            </p:cNvSpPr>
            <p:nvPr/>
          </p:nvSpPr>
          <p:spPr bwMode="auto">
            <a:xfrm>
              <a:off x="2570163" y="5424488"/>
              <a:ext cx="255588" cy="103187"/>
            </a:xfrm>
            <a:custGeom>
              <a:avLst/>
              <a:gdLst>
                <a:gd name="T0" fmla="*/ 480 w 1607"/>
                <a:gd name="T1" fmla="*/ 140 h 648"/>
                <a:gd name="T2" fmla="*/ 407 w 1607"/>
                <a:gd name="T3" fmla="*/ 156 h 648"/>
                <a:gd name="T4" fmla="*/ 330 w 1607"/>
                <a:gd name="T5" fmla="*/ 191 h 648"/>
                <a:gd name="T6" fmla="*/ 264 w 1607"/>
                <a:gd name="T7" fmla="*/ 243 h 648"/>
                <a:gd name="T8" fmla="*/ 213 w 1607"/>
                <a:gd name="T9" fmla="*/ 309 h 648"/>
                <a:gd name="T10" fmla="*/ 178 w 1607"/>
                <a:gd name="T11" fmla="*/ 386 h 648"/>
                <a:gd name="T12" fmla="*/ 153 w 1607"/>
                <a:gd name="T13" fmla="*/ 508 h 648"/>
                <a:gd name="T14" fmla="*/ 1453 w 1607"/>
                <a:gd name="T15" fmla="*/ 508 h 648"/>
                <a:gd name="T16" fmla="*/ 1429 w 1607"/>
                <a:gd name="T17" fmla="*/ 386 h 648"/>
                <a:gd name="T18" fmla="*/ 1394 w 1607"/>
                <a:gd name="T19" fmla="*/ 309 h 648"/>
                <a:gd name="T20" fmla="*/ 1342 w 1607"/>
                <a:gd name="T21" fmla="*/ 243 h 648"/>
                <a:gd name="T22" fmla="*/ 1276 w 1607"/>
                <a:gd name="T23" fmla="*/ 191 h 648"/>
                <a:gd name="T24" fmla="*/ 1200 w 1607"/>
                <a:gd name="T25" fmla="*/ 156 h 648"/>
                <a:gd name="T26" fmla="*/ 1125 w 1607"/>
                <a:gd name="T27" fmla="*/ 140 h 648"/>
                <a:gd name="T28" fmla="*/ 1033 w 1607"/>
                <a:gd name="T29" fmla="*/ 139 h 648"/>
                <a:gd name="T30" fmla="*/ 838 w 1607"/>
                <a:gd name="T31" fmla="*/ 331 h 648"/>
                <a:gd name="T32" fmla="*/ 803 w 1607"/>
                <a:gd name="T33" fmla="*/ 339 h 648"/>
                <a:gd name="T34" fmla="*/ 769 w 1607"/>
                <a:gd name="T35" fmla="*/ 331 h 648"/>
                <a:gd name="T36" fmla="*/ 574 w 1607"/>
                <a:gd name="T37" fmla="*/ 139 h 648"/>
                <a:gd name="T38" fmla="*/ 513 w 1607"/>
                <a:gd name="T39" fmla="*/ 0 h 648"/>
                <a:gd name="T40" fmla="*/ 620 w 1607"/>
                <a:gd name="T41" fmla="*/ 2 h 648"/>
                <a:gd name="T42" fmla="*/ 651 w 1607"/>
                <a:gd name="T43" fmla="*/ 20 h 648"/>
                <a:gd name="T44" fmla="*/ 955 w 1607"/>
                <a:gd name="T45" fmla="*/ 20 h 648"/>
                <a:gd name="T46" fmla="*/ 986 w 1607"/>
                <a:gd name="T47" fmla="*/ 2 h 648"/>
                <a:gd name="T48" fmla="*/ 1092 w 1607"/>
                <a:gd name="T49" fmla="*/ 0 h 648"/>
                <a:gd name="T50" fmla="*/ 1184 w 1607"/>
                <a:gd name="T51" fmla="*/ 8 h 648"/>
                <a:gd name="T52" fmla="*/ 1288 w 1607"/>
                <a:gd name="T53" fmla="*/ 40 h 648"/>
                <a:gd name="T54" fmla="*/ 1380 w 1607"/>
                <a:gd name="T55" fmla="*/ 93 h 648"/>
                <a:gd name="T56" fmla="*/ 1459 w 1607"/>
                <a:gd name="T57" fmla="*/ 164 h 648"/>
                <a:gd name="T58" fmla="*/ 1521 w 1607"/>
                <a:gd name="T59" fmla="*/ 251 h 648"/>
                <a:gd name="T60" fmla="*/ 1563 w 1607"/>
                <a:gd name="T61" fmla="*/ 350 h 648"/>
                <a:gd name="T62" fmla="*/ 1606 w 1607"/>
                <a:gd name="T63" fmla="*/ 565 h 648"/>
                <a:gd name="T64" fmla="*/ 1604 w 1607"/>
                <a:gd name="T65" fmla="*/ 596 h 648"/>
                <a:gd name="T66" fmla="*/ 1590 w 1607"/>
                <a:gd name="T67" fmla="*/ 623 h 648"/>
                <a:gd name="T68" fmla="*/ 1567 w 1607"/>
                <a:gd name="T69" fmla="*/ 641 h 648"/>
                <a:gd name="T70" fmla="*/ 1537 w 1607"/>
                <a:gd name="T71" fmla="*/ 648 h 648"/>
                <a:gd name="T72" fmla="*/ 54 w 1607"/>
                <a:gd name="T73" fmla="*/ 646 h 648"/>
                <a:gd name="T74" fmla="*/ 28 w 1607"/>
                <a:gd name="T75" fmla="*/ 633 h 648"/>
                <a:gd name="T76" fmla="*/ 7 w 1607"/>
                <a:gd name="T77" fmla="*/ 610 h 648"/>
                <a:gd name="T78" fmla="*/ 0 w 1607"/>
                <a:gd name="T79" fmla="*/ 581 h 648"/>
                <a:gd name="T80" fmla="*/ 31 w 1607"/>
                <a:gd name="T81" fmla="*/ 403 h 648"/>
                <a:gd name="T82" fmla="*/ 62 w 1607"/>
                <a:gd name="T83" fmla="*/ 299 h 648"/>
                <a:gd name="T84" fmla="*/ 115 w 1607"/>
                <a:gd name="T85" fmla="*/ 206 h 648"/>
                <a:gd name="T86" fmla="*/ 185 w 1607"/>
                <a:gd name="T87" fmla="*/ 126 h 648"/>
                <a:gd name="T88" fmla="*/ 272 w 1607"/>
                <a:gd name="T89" fmla="*/ 64 h 648"/>
                <a:gd name="T90" fmla="*/ 369 w 1607"/>
                <a:gd name="T91" fmla="*/ 21 h 648"/>
                <a:gd name="T92" fmla="*/ 468 w 1607"/>
                <a:gd name="T93" fmla="*/ 2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7" h="648">
                  <a:moveTo>
                    <a:pt x="513" y="139"/>
                  </a:moveTo>
                  <a:lnTo>
                    <a:pt x="480" y="140"/>
                  </a:lnTo>
                  <a:lnTo>
                    <a:pt x="449" y="145"/>
                  </a:lnTo>
                  <a:lnTo>
                    <a:pt x="407" y="156"/>
                  </a:lnTo>
                  <a:lnTo>
                    <a:pt x="367" y="171"/>
                  </a:lnTo>
                  <a:lnTo>
                    <a:pt x="330" y="191"/>
                  </a:lnTo>
                  <a:lnTo>
                    <a:pt x="296" y="215"/>
                  </a:lnTo>
                  <a:lnTo>
                    <a:pt x="264" y="243"/>
                  </a:lnTo>
                  <a:lnTo>
                    <a:pt x="237" y="275"/>
                  </a:lnTo>
                  <a:lnTo>
                    <a:pt x="213" y="309"/>
                  </a:lnTo>
                  <a:lnTo>
                    <a:pt x="193" y="347"/>
                  </a:lnTo>
                  <a:lnTo>
                    <a:pt x="178" y="386"/>
                  </a:lnTo>
                  <a:lnTo>
                    <a:pt x="168" y="427"/>
                  </a:lnTo>
                  <a:lnTo>
                    <a:pt x="153" y="508"/>
                  </a:lnTo>
                  <a:lnTo>
                    <a:pt x="153" y="508"/>
                  </a:lnTo>
                  <a:lnTo>
                    <a:pt x="1453" y="508"/>
                  </a:lnTo>
                  <a:lnTo>
                    <a:pt x="1438" y="427"/>
                  </a:lnTo>
                  <a:lnTo>
                    <a:pt x="1429" y="386"/>
                  </a:lnTo>
                  <a:lnTo>
                    <a:pt x="1413" y="347"/>
                  </a:lnTo>
                  <a:lnTo>
                    <a:pt x="1394" y="309"/>
                  </a:lnTo>
                  <a:lnTo>
                    <a:pt x="1369" y="275"/>
                  </a:lnTo>
                  <a:lnTo>
                    <a:pt x="1342" y="243"/>
                  </a:lnTo>
                  <a:lnTo>
                    <a:pt x="1311" y="215"/>
                  </a:lnTo>
                  <a:lnTo>
                    <a:pt x="1276" y="191"/>
                  </a:lnTo>
                  <a:lnTo>
                    <a:pt x="1239" y="171"/>
                  </a:lnTo>
                  <a:lnTo>
                    <a:pt x="1200" y="156"/>
                  </a:lnTo>
                  <a:lnTo>
                    <a:pt x="1158" y="145"/>
                  </a:lnTo>
                  <a:lnTo>
                    <a:pt x="1125" y="140"/>
                  </a:lnTo>
                  <a:lnTo>
                    <a:pt x="1092" y="139"/>
                  </a:lnTo>
                  <a:lnTo>
                    <a:pt x="1033" y="139"/>
                  </a:lnTo>
                  <a:lnTo>
                    <a:pt x="853" y="319"/>
                  </a:lnTo>
                  <a:lnTo>
                    <a:pt x="838" y="331"/>
                  </a:lnTo>
                  <a:lnTo>
                    <a:pt x="821" y="337"/>
                  </a:lnTo>
                  <a:lnTo>
                    <a:pt x="803" y="339"/>
                  </a:lnTo>
                  <a:lnTo>
                    <a:pt x="785" y="337"/>
                  </a:lnTo>
                  <a:lnTo>
                    <a:pt x="769" y="331"/>
                  </a:lnTo>
                  <a:lnTo>
                    <a:pt x="754" y="319"/>
                  </a:lnTo>
                  <a:lnTo>
                    <a:pt x="574" y="139"/>
                  </a:lnTo>
                  <a:lnTo>
                    <a:pt x="513" y="139"/>
                  </a:lnTo>
                  <a:close/>
                  <a:moveTo>
                    <a:pt x="513" y="0"/>
                  </a:moveTo>
                  <a:lnTo>
                    <a:pt x="602" y="0"/>
                  </a:lnTo>
                  <a:lnTo>
                    <a:pt x="620" y="2"/>
                  </a:lnTo>
                  <a:lnTo>
                    <a:pt x="637" y="8"/>
                  </a:lnTo>
                  <a:lnTo>
                    <a:pt x="651" y="20"/>
                  </a:lnTo>
                  <a:lnTo>
                    <a:pt x="803" y="172"/>
                  </a:lnTo>
                  <a:lnTo>
                    <a:pt x="955" y="20"/>
                  </a:lnTo>
                  <a:lnTo>
                    <a:pt x="969" y="8"/>
                  </a:lnTo>
                  <a:lnTo>
                    <a:pt x="986" y="2"/>
                  </a:lnTo>
                  <a:lnTo>
                    <a:pt x="1004" y="0"/>
                  </a:lnTo>
                  <a:lnTo>
                    <a:pt x="1092" y="0"/>
                  </a:lnTo>
                  <a:lnTo>
                    <a:pt x="1138" y="2"/>
                  </a:lnTo>
                  <a:lnTo>
                    <a:pt x="1184" y="8"/>
                  </a:lnTo>
                  <a:lnTo>
                    <a:pt x="1237" y="21"/>
                  </a:lnTo>
                  <a:lnTo>
                    <a:pt x="1288" y="40"/>
                  </a:lnTo>
                  <a:lnTo>
                    <a:pt x="1335" y="64"/>
                  </a:lnTo>
                  <a:lnTo>
                    <a:pt x="1380" y="93"/>
                  </a:lnTo>
                  <a:lnTo>
                    <a:pt x="1421" y="126"/>
                  </a:lnTo>
                  <a:lnTo>
                    <a:pt x="1459" y="164"/>
                  </a:lnTo>
                  <a:lnTo>
                    <a:pt x="1492" y="206"/>
                  </a:lnTo>
                  <a:lnTo>
                    <a:pt x="1521" y="251"/>
                  </a:lnTo>
                  <a:lnTo>
                    <a:pt x="1544" y="299"/>
                  </a:lnTo>
                  <a:lnTo>
                    <a:pt x="1563" y="350"/>
                  </a:lnTo>
                  <a:lnTo>
                    <a:pt x="1576" y="403"/>
                  </a:lnTo>
                  <a:lnTo>
                    <a:pt x="1606" y="565"/>
                  </a:lnTo>
                  <a:lnTo>
                    <a:pt x="1607" y="581"/>
                  </a:lnTo>
                  <a:lnTo>
                    <a:pt x="1604" y="596"/>
                  </a:lnTo>
                  <a:lnTo>
                    <a:pt x="1598" y="610"/>
                  </a:lnTo>
                  <a:lnTo>
                    <a:pt x="1590" y="623"/>
                  </a:lnTo>
                  <a:lnTo>
                    <a:pt x="1579" y="633"/>
                  </a:lnTo>
                  <a:lnTo>
                    <a:pt x="1567" y="641"/>
                  </a:lnTo>
                  <a:lnTo>
                    <a:pt x="1552" y="646"/>
                  </a:lnTo>
                  <a:lnTo>
                    <a:pt x="1537" y="648"/>
                  </a:lnTo>
                  <a:lnTo>
                    <a:pt x="70" y="648"/>
                  </a:lnTo>
                  <a:lnTo>
                    <a:pt x="54" y="646"/>
                  </a:lnTo>
                  <a:lnTo>
                    <a:pt x="40" y="641"/>
                  </a:lnTo>
                  <a:lnTo>
                    <a:pt x="28" y="633"/>
                  </a:lnTo>
                  <a:lnTo>
                    <a:pt x="16" y="623"/>
                  </a:lnTo>
                  <a:lnTo>
                    <a:pt x="7" y="610"/>
                  </a:lnTo>
                  <a:lnTo>
                    <a:pt x="2" y="596"/>
                  </a:lnTo>
                  <a:lnTo>
                    <a:pt x="0" y="581"/>
                  </a:lnTo>
                  <a:lnTo>
                    <a:pt x="1" y="565"/>
                  </a:lnTo>
                  <a:lnTo>
                    <a:pt x="31" y="403"/>
                  </a:lnTo>
                  <a:lnTo>
                    <a:pt x="43" y="350"/>
                  </a:lnTo>
                  <a:lnTo>
                    <a:pt x="62" y="299"/>
                  </a:lnTo>
                  <a:lnTo>
                    <a:pt x="86" y="251"/>
                  </a:lnTo>
                  <a:lnTo>
                    <a:pt x="115" y="206"/>
                  </a:lnTo>
                  <a:lnTo>
                    <a:pt x="147" y="164"/>
                  </a:lnTo>
                  <a:lnTo>
                    <a:pt x="185" y="126"/>
                  </a:lnTo>
                  <a:lnTo>
                    <a:pt x="226" y="93"/>
                  </a:lnTo>
                  <a:lnTo>
                    <a:pt x="272" y="64"/>
                  </a:lnTo>
                  <a:lnTo>
                    <a:pt x="319" y="40"/>
                  </a:lnTo>
                  <a:lnTo>
                    <a:pt x="369" y="21"/>
                  </a:lnTo>
                  <a:lnTo>
                    <a:pt x="422" y="8"/>
                  </a:lnTo>
                  <a:lnTo>
                    <a:pt x="468" y="2"/>
                  </a:lnTo>
                  <a:lnTo>
                    <a:pt x="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601"/>
            <p:cNvSpPr>
              <a:spLocks noEditPoints="1"/>
            </p:cNvSpPr>
            <p:nvPr/>
          </p:nvSpPr>
          <p:spPr bwMode="auto">
            <a:xfrm>
              <a:off x="2943226" y="5257800"/>
              <a:ext cx="111125" cy="157162"/>
            </a:xfrm>
            <a:custGeom>
              <a:avLst/>
              <a:gdLst>
                <a:gd name="T0" fmla="*/ 400 w 702"/>
                <a:gd name="T1" fmla="*/ 370 h 988"/>
                <a:gd name="T2" fmla="*/ 347 w 702"/>
                <a:gd name="T3" fmla="*/ 401 h 988"/>
                <a:gd name="T4" fmla="*/ 281 w 702"/>
                <a:gd name="T5" fmla="*/ 429 h 988"/>
                <a:gd name="T6" fmla="*/ 198 w 702"/>
                <a:gd name="T7" fmla="*/ 452 h 988"/>
                <a:gd name="T8" fmla="*/ 166 w 702"/>
                <a:gd name="T9" fmla="*/ 674 h 988"/>
                <a:gd name="T10" fmla="*/ 179 w 702"/>
                <a:gd name="T11" fmla="*/ 736 h 988"/>
                <a:gd name="T12" fmla="*/ 212 w 702"/>
                <a:gd name="T13" fmla="*/ 787 h 988"/>
                <a:gd name="T14" fmla="*/ 261 w 702"/>
                <a:gd name="T15" fmla="*/ 826 h 988"/>
                <a:gd name="T16" fmla="*/ 320 w 702"/>
                <a:gd name="T17" fmla="*/ 846 h 988"/>
                <a:gd name="T18" fmla="*/ 382 w 702"/>
                <a:gd name="T19" fmla="*/ 846 h 988"/>
                <a:gd name="T20" fmla="*/ 440 w 702"/>
                <a:gd name="T21" fmla="*/ 826 h 988"/>
                <a:gd name="T22" fmla="*/ 489 w 702"/>
                <a:gd name="T23" fmla="*/ 787 h 988"/>
                <a:gd name="T24" fmla="*/ 522 w 702"/>
                <a:gd name="T25" fmla="*/ 736 h 988"/>
                <a:gd name="T26" fmla="*/ 537 w 702"/>
                <a:gd name="T27" fmla="*/ 674 h 988"/>
                <a:gd name="T28" fmla="*/ 513 w 702"/>
                <a:gd name="T29" fmla="*/ 399 h 988"/>
                <a:gd name="T30" fmla="*/ 455 w 702"/>
                <a:gd name="T31" fmla="*/ 375 h 988"/>
                <a:gd name="T32" fmla="*/ 421 w 702"/>
                <a:gd name="T33" fmla="*/ 354 h 988"/>
                <a:gd name="T34" fmla="*/ 505 w 702"/>
                <a:gd name="T35" fmla="*/ 243 h 988"/>
                <a:gd name="T36" fmla="*/ 513 w 702"/>
                <a:gd name="T37" fmla="*/ 248 h 988"/>
                <a:gd name="T38" fmla="*/ 525 w 702"/>
                <a:gd name="T39" fmla="*/ 254 h 988"/>
                <a:gd name="T40" fmla="*/ 546 w 702"/>
                <a:gd name="T41" fmla="*/ 262 h 988"/>
                <a:gd name="T42" fmla="*/ 561 w 702"/>
                <a:gd name="T43" fmla="*/ 243 h 988"/>
                <a:gd name="T44" fmla="*/ 544 w 702"/>
                <a:gd name="T45" fmla="*/ 198 h 988"/>
                <a:gd name="T46" fmla="*/ 529 w 702"/>
                <a:gd name="T47" fmla="*/ 178 h 988"/>
                <a:gd name="T48" fmla="*/ 237 w 702"/>
                <a:gd name="T49" fmla="*/ 142 h 988"/>
                <a:gd name="T50" fmla="*/ 191 w 702"/>
                <a:gd name="T51" fmla="*/ 162 h 988"/>
                <a:gd name="T52" fmla="*/ 156 w 702"/>
                <a:gd name="T53" fmla="*/ 199 h 988"/>
                <a:gd name="T54" fmla="*/ 140 w 702"/>
                <a:gd name="T55" fmla="*/ 246 h 988"/>
                <a:gd name="T56" fmla="*/ 142 w 702"/>
                <a:gd name="T57" fmla="*/ 320 h 988"/>
                <a:gd name="T58" fmla="*/ 220 w 702"/>
                <a:gd name="T59" fmla="*/ 302 h 988"/>
                <a:gd name="T60" fmla="*/ 279 w 702"/>
                <a:gd name="T61" fmla="*/ 279 h 988"/>
                <a:gd name="T62" fmla="*/ 321 w 702"/>
                <a:gd name="T63" fmla="*/ 253 h 988"/>
                <a:gd name="T64" fmla="*/ 349 w 702"/>
                <a:gd name="T65" fmla="*/ 231 h 988"/>
                <a:gd name="T66" fmla="*/ 365 w 702"/>
                <a:gd name="T67" fmla="*/ 214 h 988"/>
                <a:gd name="T68" fmla="*/ 395 w 702"/>
                <a:gd name="T69" fmla="*/ 140 h 988"/>
                <a:gd name="T70" fmla="*/ 262 w 702"/>
                <a:gd name="T71" fmla="*/ 0 h 988"/>
                <a:gd name="T72" fmla="*/ 475 w 702"/>
                <a:gd name="T73" fmla="*/ 3 h 988"/>
                <a:gd name="T74" fmla="*/ 544 w 702"/>
                <a:gd name="T75" fmla="*/ 22 h 988"/>
                <a:gd name="T76" fmla="*/ 605 w 702"/>
                <a:gd name="T77" fmla="*/ 59 h 988"/>
                <a:gd name="T78" fmla="*/ 654 w 702"/>
                <a:gd name="T79" fmla="*/ 111 h 988"/>
                <a:gd name="T80" fmla="*/ 687 w 702"/>
                <a:gd name="T81" fmla="*/ 175 h 988"/>
                <a:gd name="T82" fmla="*/ 702 w 702"/>
                <a:gd name="T83" fmla="*/ 244 h 988"/>
                <a:gd name="T84" fmla="*/ 697 w 702"/>
                <a:gd name="T85" fmla="*/ 361 h 988"/>
                <a:gd name="T86" fmla="*/ 670 w 702"/>
                <a:gd name="T87" fmla="*/ 725 h 988"/>
                <a:gd name="T88" fmla="*/ 645 w 702"/>
                <a:gd name="T89" fmla="*/ 802 h 988"/>
                <a:gd name="T90" fmla="*/ 601 w 702"/>
                <a:gd name="T91" fmla="*/ 870 h 988"/>
                <a:gd name="T92" fmla="*/ 543 w 702"/>
                <a:gd name="T93" fmla="*/ 926 h 988"/>
                <a:gd name="T94" fmla="*/ 470 w 702"/>
                <a:gd name="T95" fmla="*/ 966 h 988"/>
                <a:gd name="T96" fmla="*/ 391 w 702"/>
                <a:gd name="T97" fmla="*/ 986 h 988"/>
                <a:gd name="T98" fmla="*/ 311 w 702"/>
                <a:gd name="T99" fmla="*/ 986 h 988"/>
                <a:gd name="T100" fmla="*/ 231 w 702"/>
                <a:gd name="T101" fmla="*/ 966 h 988"/>
                <a:gd name="T102" fmla="*/ 159 w 702"/>
                <a:gd name="T103" fmla="*/ 926 h 988"/>
                <a:gd name="T104" fmla="*/ 100 w 702"/>
                <a:gd name="T105" fmla="*/ 870 h 988"/>
                <a:gd name="T106" fmla="*/ 56 w 702"/>
                <a:gd name="T107" fmla="*/ 803 h 988"/>
                <a:gd name="T108" fmla="*/ 31 w 702"/>
                <a:gd name="T109" fmla="*/ 725 h 988"/>
                <a:gd name="T110" fmla="*/ 7 w 702"/>
                <a:gd name="T111" fmla="*/ 401 h 988"/>
                <a:gd name="T112" fmla="*/ 0 w 702"/>
                <a:gd name="T113" fmla="*/ 244 h 988"/>
                <a:gd name="T114" fmla="*/ 15 w 702"/>
                <a:gd name="T115" fmla="*/ 175 h 988"/>
                <a:gd name="T116" fmla="*/ 48 w 702"/>
                <a:gd name="T117" fmla="*/ 111 h 988"/>
                <a:gd name="T118" fmla="*/ 97 w 702"/>
                <a:gd name="T119" fmla="*/ 59 h 988"/>
                <a:gd name="T120" fmla="*/ 157 w 702"/>
                <a:gd name="T121" fmla="*/ 22 h 988"/>
                <a:gd name="T122" fmla="*/ 226 w 702"/>
                <a:gd name="T123" fmla="*/ 3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2" h="988">
                  <a:moveTo>
                    <a:pt x="421" y="354"/>
                  </a:moveTo>
                  <a:lnTo>
                    <a:pt x="400" y="370"/>
                  </a:lnTo>
                  <a:lnTo>
                    <a:pt x="376" y="386"/>
                  </a:lnTo>
                  <a:lnTo>
                    <a:pt x="347" y="401"/>
                  </a:lnTo>
                  <a:lnTo>
                    <a:pt x="316" y="416"/>
                  </a:lnTo>
                  <a:lnTo>
                    <a:pt x="281" y="429"/>
                  </a:lnTo>
                  <a:lnTo>
                    <a:pt x="242" y="441"/>
                  </a:lnTo>
                  <a:lnTo>
                    <a:pt x="198" y="452"/>
                  </a:lnTo>
                  <a:lnTo>
                    <a:pt x="151" y="459"/>
                  </a:lnTo>
                  <a:lnTo>
                    <a:pt x="166" y="674"/>
                  </a:lnTo>
                  <a:lnTo>
                    <a:pt x="170" y="706"/>
                  </a:lnTo>
                  <a:lnTo>
                    <a:pt x="179" y="736"/>
                  </a:lnTo>
                  <a:lnTo>
                    <a:pt x="194" y="763"/>
                  </a:lnTo>
                  <a:lnTo>
                    <a:pt x="212" y="787"/>
                  </a:lnTo>
                  <a:lnTo>
                    <a:pt x="234" y="808"/>
                  </a:lnTo>
                  <a:lnTo>
                    <a:pt x="261" y="826"/>
                  </a:lnTo>
                  <a:lnTo>
                    <a:pt x="290" y="839"/>
                  </a:lnTo>
                  <a:lnTo>
                    <a:pt x="320" y="846"/>
                  </a:lnTo>
                  <a:lnTo>
                    <a:pt x="351" y="848"/>
                  </a:lnTo>
                  <a:lnTo>
                    <a:pt x="382" y="846"/>
                  </a:lnTo>
                  <a:lnTo>
                    <a:pt x="412" y="839"/>
                  </a:lnTo>
                  <a:lnTo>
                    <a:pt x="440" y="826"/>
                  </a:lnTo>
                  <a:lnTo>
                    <a:pt x="467" y="808"/>
                  </a:lnTo>
                  <a:lnTo>
                    <a:pt x="489" y="787"/>
                  </a:lnTo>
                  <a:lnTo>
                    <a:pt x="508" y="763"/>
                  </a:lnTo>
                  <a:lnTo>
                    <a:pt x="522" y="736"/>
                  </a:lnTo>
                  <a:lnTo>
                    <a:pt x="531" y="706"/>
                  </a:lnTo>
                  <a:lnTo>
                    <a:pt x="537" y="674"/>
                  </a:lnTo>
                  <a:lnTo>
                    <a:pt x="554" y="410"/>
                  </a:lnTo>
                  <a:lnTo>
                    <a:pt x="513" y="399"/>
                  </a:lnTo>
                  <a:lnTo>
                    <a:pt x="481" y="387"/>
                  </a:lnTo>
                  <a:lnTo>
                    <a:pt x="455" y="375"/>
                  </a:lnTo>
                  <a:lnTo>
                    <a:pt x="437" y="365"/>
                  </a:lnTo>
                  <a:lnTo>
                    <a:pt x="421" y="354"/>
                  </a:lnTo>
                  <a:close/>
                  <a:moveTo>
                    <a:pt x="529" y="178"/>
                  </a:moveTo>
                  <a:lnTo>
                    <a:pt x="505" y="243"/>
                  </a:lnTo>
                  <a:lnTo>
                    <a:pt x="509" y="246"/>
                  </a:lnTo>
                  <a:lnTo>
                    <a:pt x="513" y="248"/>
                  </a:lnTo>
                  <a:lnTo>
                    <a:pt x="519" y="251"/>
                  </a:lnTo>
                  <a:lnTo>
                    <a:pt x="525" y="254"/>
                  </a:lnTo>
                  <a:lnTo>
                    <a:pt x="535" y="258"/>
                  </a:lnTo>
                  <a:lnTo>
                    <a:pt x="546" y="262"/>
                  </a:lnTo>
                  <a:lnTo>
                    <a:pt x="563" y="267"/>
                  </a:lnTo>
                  <a:lnTo>
                    <a:pt x="561" y="243"/>
                  </a:lnTo>
                  <a:lnTo>
                    <a:pt x="555" y="219"/>
                  </a:lnTo>
                  <a:lnTo>
                    <a:pt x="544" y="198"/>
                  </a:lnTo>
                  <a:lnTo>
                    <a:pt x="529" y="179"/>
                  </a:lnTo>
                  <a:lnTo>
                    <a:pt x="529" y="178"/>
                  </a:lnTo>
                  <a:close/>
                  <a:moveTo>
                    <a:pt x="262" y="140"/>
                  </a:moveTo>
                  <a:lnTo>
                    <a:pt x="237" y="142"/>
                  </a:lnTo>
                  <a:lnTo>
                    <a:pt x="213" y="149"/>
                  </a:lnTo>
                  <a:lnTo>
                    <a:pt x="191" y="162"/>
                  </a:lnTo>
                  <a:lnTo>
                    <a:pt x="172" y="179"/>
                  </a:lnTo>
                  <a:lnTo>
                    <a:pt x="156" y="199"/>
                  </a:lnTo>
                  <a:lnTo>
                    <a:pt x="145" y="222"/>
                  </a:lnTo>
                  <a:lnTo>
                    <a:pt x="140" y="246"/>
                  </a:lnTo>
                  <a:lnTo>
                    <a:pt x="139" y="271"/>
                  </a:lnTo>
                  <a:lnTo>
                    <a:pt x="142" y="320"/>
                  </a:lnTo>
                  <a:lnTo>
                    <a:pt x="184" y="312"/>
                  </a:lnTo>
                  <a:lnTo>
                    <a:pt x="220" y="302"/>
                  </a:lnTo>
                  <a:lnTo>
                    <a:pt x="251" y="290"/>
                  </a:lnTo>
                  <a:lnTo>
                    <a:pt x="279" y="279"/>
                  </a:lnTo>
                  <a:lnTo>
                    <a:pt x="301" y="266"/>
                  </a:lnTo>
                  <a:lnTo>
                    <a:pt x="321" y="253"/>
                  </a:lnTo>
                  <a:lnTo>
                    <a:pt x="337" y="242"/>
                  </a:lnTo>
                  <a:lnTo>
                    <a:pt x="349" y="231"/>
                  </a:lnTo>
                  <a:lnTo>
                    <a:pt x="359" y="222"/>
                  </a:lnTo>
                  <a:lnTo>
                    <a:pt x="365" y="214"/>
                  </a:lnTo>
                  <a:lnTo>
                    <a:pt x="369" y="209"/>
                  </a:lnTo>
                  <a:lnTo>
                    <a:pt x="395" y="140"/>
                  </a:lnTo>
                  <a:lnTo>
                    <a:pt x="262" y="140"/>
                  </a:lnTo>
                  <a:close/>
                  <a:moveTo>
                    <a:pt x="262" y="0"/>
                  </a:moveTo>
                  <a:lnTo>
                    <a:pt x="439" y="0"/>
                  </a:lnTo>
                  <a:lnTo>
                    <a:pt x="475" y="3"/>
                  </a:lnTo>
                  <a:lnTo>
                    <a:pt x="510" y="10"/>
                  </a:lnTo>
                  <a:lnTo>
                    <a:pt x="544" y="22"/>
                  </a:lnTo>
                  <a:lnTo>
                    <a:pt x="576" y="38"/>
                  </a:lnTo>
                  <a:lnTo>
                    <a:pt x="605" y="59"/>
                  </a:lnTo>
                  <a:lnTo>
                    <a:pt x="631" y="84"/>
                  </a:lnTo>
                  <a:lnTo>
                    <a:pt x="654" y="111"/>
                  </a:lnTo>
                  <a:lnTo>
                    <a:pt x="672" y="142"/>
                  </a:lnTo>
                  <a:lnTo>
                    <a:pt x="687" y="175"/>
                  </a:lnTo>
                  <a:lnTo>
                    <a:pt x="697" y="209"/>
                  </a:lnTo>
                  <a:lnTo>
                    <a:pt x="702" y="244"/>
                  </a:lnTo>
                  <a:lnTo>
                    <a:pt x="702" y="280"/>
                  </a:lnTo>
                  <a:lnTo>
                    <a:pt x="697" y="361"/>
                  </a:lnTo>
                  <a:lnTo>
                    <a:pt x="676" y="684"/>
                  </a:lnTo>
                  <a:lnTo>
                    <a:pt x="670" y="725"/>
                  </a:lnTo>
                  <a:lnTo>
                    <a:pt x="660" y="765"/>
                  </a:lnTo>
                  <a:lnTo>
                    <a:pt x="645" y="802"/>
                  </a:lnTo>
                  <a:lnTo>
                    <a:pt x="626" y="838"/>
                  </a:lnTo>
                  <a:lnTo>
                    <a:pt x="601" y="870"/>
                  </a:lnTo>
                  <a:lnTo>
                    <a:pt x="574" y="899"/>
                  </a:lnTo>
                  <a:lnTo>
                    <a:pt x="543" y="926"/>
                  </a:lnTo>
                  <a:lnTo>
                    <a:pt x="508" y="948"/>
                  </a:lnTo>
                  <a:lnTo>
                    <a:pt x="470" y="966"/>
                  </a:lnTo>
                  <a:lnTo>
                    <a:pt x="431" y="978"/>
                  </a:lnTo>
                  <a:lnTo>
                    <a:pt x="391" y="986"/>
                  </a:lnTo>
                  <a:lnTo>
                    <a:pt x="351" y="988"/>
                  </a:lnTo>
                  <a:lnTo>
                    <a:pt x="311" y="986"/>
                  </a:lnTo>
                  <a:lnTo>
                    <a:pt x="271" y="978"/>
                  </a:lnTo>
                  <a:lnTo>
                    <a:pt x="231" y="966"/>
                  </a:lnTo>
                  <a:lnTo>
                    <a:pt x="194" y="948"/>
                  </a:lnTo>
                  <a:lnTo>
                    <a:pt x="159" y="926"/>
                  </a:lnTo>
                  <a:lnTo>
                    <a:pt x="127" y="899"/>
                  </a:lnTo>
                  <a:lnTo>
                    <a:pt x="100" y="870"/>
                  </a:lnTo>
                  <a:lnTo>
                    <a:pt x="76" y="838"/>
                  </a:lnTo>
                  <a:lnTo>
                    <a:pt x="56" y="803"/>
                  </a:lnTo>
                  <a:lnTo>
                    <a:pt x="41" y="765"/>
                  </a:lnTo>
                  <a:lnTo>
                    <a:pt x="31" y="725"/>
                  </a:lnTo>
                  <a:lnTo>
                    <a:pt x="27" y="684"/>
                  </a:lnTo>
                  <a:lnTo>
                    <a:pt x="7" y="401"/>
                  </a:lnTo>
                  <a:lnTo>
                    <a:pt x="0" y="280"/>
                  </a:lnTo>
                  <a:lnTo>
                    <a:pt x="0" y="244"/>
                  </a:lnTo>
                  <a:lnTo>
                    <a:pt x="5" y="209"/>
                  </a:lnTo>
                  <a:lnTo>
                    <a:pt x="15" y="175"/>
                  </a:lnTo>
                  <a:lnTo>
                    <a:pt x="29" y="142"/>
                  </a:lnTo>
                  <a:lnTo>
                    <a:pt x="48" y="111"/>
                  </a:lnTo>
                  <a:lnTo>
                    <a:pt x="70" y="84"/>
                  </a:lnTo>
                  <a:lnTo>
                    <a:pt x="97" y="59"/>
                  </a:lnTo>
                  <a:lnTo>
                    <a:pt x="126" y="38"/>
                  </a:lnTo>
                  <a:lnTo>
                    <a:pt x="157" y="22"/>
                  </a:lnTo>
                  <a:lnTo>
                    <a:pt x="191" y="10"/>
                  </a:lnTo>
                  <a:lnTo>
                    <a:pt x="226" y="3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602"/>
            <p:cNvSpPr>
              <a:spLocks noEditPoints="1"/>
            </p:cNvSpPr>
            <p:nvPr/>
          </p:nvSpPr>
          <p:spPr bwMode="auto">
            <a:xfrm>
              <a:off x="2870201" y="5424488"/>
              <a:ext cx="255588" cy="103187"/>
            </a:xfrm>
            <a:custGeom>
              <a:avLst/>
              <a:gdLst>
                <a:gd name="T0" fmla="*/ 482 w 1607"/>
                <a:gd name="T1" fmla="*/ 140 h 648"/>
                <a:gd name="T2" fmla="*/ 407 w 1607"/>
                <a:gd name="T3" fmla="*/ 156 h 648"/>
                <a:gd name="T4" fmla="*/ 330 w 1607"/>
                <a:gd name="T5" fmla="*/ 191 h 648"/>
                <a:gd name="T6" fmla="*/ 265 w 1607"/>
                <a:gd name="T7" fmla="*/ 243 h 648"/>
                <a:gd name="T8" fmla="*/ 213 w 1607"/>
                <a:gd name="T9" fmla="*/ 309 h 648"/>
                <a:gd name="T10" fmla="*/ 178 w 1607"/>
                <a:gd name="T11" fmla="*/ 386 h 648"/>
                <a:gd name="T12" fmla="*/ 154 w 1607"/>
                <a:gd name="T13" fmla="*/ 508 h 648"/>
                <a:gd name="T14" fmla="*/ 1454 w 1607"/>
                <a:gd name="T15" fmla="*/ 508 h 648"/>
                <a:gd name="T16" fmla="*/ 1429 w 1607"/>
                <a:gd name="T17" fmla="*/ 386 h 648"/>
                <a:gd name="T18" fmla="*/ 1394 w 1607"/>
                <a:gd name="T19" fmla="*/ 309 h 648"/>
                <a:gd name="T20" fmla="*/ 1343 w 1607"/>
                <a:gd name="T21" fmla="*/ 243 h 648"/>
                <a:gd name="T22" fmla="*/ 1277 w 1607"/>
                <a:gd name="T23" fmla="*/ 191 h 648"/>
                <a:gd name="T24" fmla="*/ 1200 w 1607"/>
                <a:gd name="T25" fmla="*/ 156 h 648"/>
                <a:gd name="T26" fmla="*/ 1127 w 1607"/>
                <a:gd name="T27" fmla="*/ 140 h 648"/>
                <a:gd name="T28" fmla="*/ 1033 w 1607"/>
                <a:gd name="T29" fmla="*/ 139 h 648"/>
                <a:gd name="T30" fmla="*/ 838 w 1607"/>
                <a:gd name="T31" fmla="*/ 331 h 648"/>
                <a:gd name="T32" fmla="*/ 804 w 1607"/>
                <a:gd name="T33" fmla="*/ 339 h 648"/>
                <a:gd name="T34" fmla="*/ 769 w 1607"/>
                <a:gd name="T35" fmla="*/ 331 h 648"/>
                <a:gd name="T36" fmla="*/ 574 w 1607"/>
                <a:gd name="T37" fmla="*/ 139 h 648"/>
                <a:gd name="T38" fmla="*/ 515 w 1607"/>
                <a:gd name="T39" fmla="*/ 0 h 648"/>
                <a:gd name="T40" fmla="*/ 621 w 1607"/>
                <a:gd name="T41" fmla="*/ 2 h 648"/>
                <a:gd name="T42" fmla="*/ 652 w 1607"/>
                <a:gd name="T43" fmla="*/ 20 h 648"/>
                <a:gd name="T44" fmla="*/ 956 w 1607"/>
                <a:gd name="T45" fmla="*/ 20 h 648"/>
                <a:gd name="T46" fmla="*/ 987 w 1607"/>
                <a:gd name="T47" fmla="*/ 2 h 648"/>
                <a:gd name="T48" fmla="*/ 1094 w 1607"/>
                <a:gd name="T49" fmla="*/ 0 h 648"/>
                <a:gd name="T50" fmla="*/ 1184 w 1607"/>
                <a:gd name="T51" fmla="*/ 8 h 648"/>
                <a:gd name="T52" fmla="*/ 1288 w 1607"/>
                <a:gd name="T53" fmla="*/ 40 h 648"/>
                <a:gd name="T54" fmla="*/ 1381 w 1607"/>
                <a:gd name="T55" fmla="*/ 93 h 648"/>
                <a:gd name="T56" fmla="*/ 1460 w 1607"/>
                <a:gd name="T57" fmla="*/ 164 h 648"/>
                <a:gd name="T58" fmla="*/ 1521 w 1607"/>
                <a:gd name="T59" fmla="*/ 251 h 648"/>
                <a:gd name="T60" fmla="*/ 1564 w 1607"/>
                <a:gd name="T61" fmla="*/ 350 h 648"/>
                <a:gd name="T62" fmla="*/ 1606 w 1607"/>
                <a:gd name="T63" fmla="*/ 565 h 648"/>
                <a:gd name="T64" fmla="*/ 1605 w 1607"/>
                <a:gd name="T65" fmla="*/ 596 h 648"/>
                <a:gd name="T66" fmla="*/ 1591 w 1607"/>
                <a:gd name="T67" fmla="*/ 623 h 648"/>
                <a:gd name="T68" fmla="*/ 1567 w 1607"/>
                <a:gd name="T69" fmla="*/ 641 h 648"/>
                <a:gd name="T70" fmla="*/ 1537 w 1607"/>
                <a:gd name="T71" fmla="*/ 648 h 648"/>
                <a:gd name="T72" fmla="*/ 55 w 1607"/>
                <a:gd name="T73" fmla="*/ 646 h 648"/>
                <a:gd name="T74" fmla="*/ 28 w 1607"/>
                <a:gd name="T75" fmla="*/ 633 h 648"/>
                <a:gd name="T76" fmla="*/ 9 w 1607"/>
                <a:gd name="T77" fmla="*/ 610 h 648"/>
                <a:gd name="T78" fmla="*/ 0 w 1607"/>
                <a:gd name="T79" fmla="*/ 581 h 648"/>
                <a:gd name="T80" fmla="*/ 31 w 1607"/>
                <a:gd name="T81" fmla="*/ 403 h 648"/>
                <a:gd name="T82" fmla="*/ 63 w 1607"/>
                <a:gd name="T83" fmla="*/ 299 h 648"/>
                <a:gd name="T84" fmla="*/ 115 w 1607"/>
                <a:gd name="T85" fmla="*/ 206 h 648"/>
                <a:gd name="T86" fmla="*/ 186 w 1607"/>
                <a:gd name="T87" fmla="*/ 126 h 648"/>
                <a:gd name="T88" fmla="*/ 272 w 1607"/>
                <a:gd name="T89" fmla="*/ 64 h 648"/>
                <a:gd name="T90" fmla="*/ 370 w 1607"/>
                <a:gd name="T91" fmla="*/ 21 h 648"/>
                <a:gd name="T92" fmla="*/ 469 w 1607"/>
                <a:gd name="T93" fmla="*/ 2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7" h="648">
                  <a:moveTo>
                    <a:pt x="515" y="139"/>
                  </a:moveTo>
                  <a:lnTo>
                    <a:pt x="482" y="140"/>
                  </a:lnTo>
                  <a:lnTo>
                    <a:pt x="449" y="145"/>
                  </a:lnTo>
                  <a:lnTo>
                    <a:pt x="407" y="156"/>
                  </a:lnTo>
                  <a:lnTo>
                    <a:pt x="367" y="171"/>
                  </a:lnTo>
                  <a:lnTo>
                    <a:pt x="330" y="191"/>
                  </a:lnTo>
                  <a:lnTo>
                    <a:pt x="296" y="215"/>
                  </a:lnTo>
                  <a:lnTo>
                    <a:pt x="265" y="243"/>
                  </a:lnTo>
                  <a:lnTo>
                    <a:pt x="238" y="275"/>
                  </a:lnTo>
                  <a:lnTo>
                    <a:pt x="213" y="309"/>
                  </a:lnTo>
                  <a:lnTo>
                    <a:pt x="193" y="347"/>
                  </a:lnTo>
                  <a:lnTo>
                    <a:pt x="178" y="386"/>
                  </a:lnTo>
                  <a:lnTo>
                    <a:pt x="168" y="427"/>
                  </a:lnTo>
                  <a:lnTo>
                    <a:pt x="154" y="508"/>
                  </a:lnTo>
                  <a:lnTo>
                    <a:pt x="154" y="508"/>
                  </a:lnTo>
                  <a:lnTo>
                    <a:pt x="1454" y="508"/>
                  </a:lnTo>
                  <a:lnTo>
                    <a:pt x="1439" y="427"/>
                  </a:lnTo>
                  <a:lnTo>
                    <a:pt x="1429" y="386"/>
                  </a:lnTo>
                  <a:lnTo>
                    <a:pt x="1414" y="347"/>
                  </a:lnTo>
                  <a:lnTo>
                    <a:pt x="1394" y="309"/>
                  </a:lnTo>
                  <a:lnTo>
                    <a:pt x="1370" y="275"/>
                  </a:lnTo>
                  <a:lnTo>
                    <a:pt x="1343" y="243"/>
                  </a:lnTo>
                  <a:lnTo>
                    <a:pt x="1311" y="215"/>
                  </a:lnTo>
                  <a:lnTo>
                    <a:pt x="1277" y="191"/>
                  </a:lnTo>
                  <a:lnTo>
                    <a:pt x="1240" y="171"/>
                  </a:lnTo>
                  <a:lnTo>
                    <a:pt x="1200" y="156"/>
                  </a:lnTo>
                  <a:lnTo>
                    <a:pt x="1158" y="145"/>
                  </a:lnTo>
                  <a:lnTo>
                    <a:pt x="1127" y="140"/>
                  </a:lnTo>
                  <a:lnTo>
                    <a:pt x="1094" y="139"/>
                  </a:lnTo>
                  <a:lnTo>
                    <a:pt x="1033" y="139"/>
                  </a:lnTo>
                  <a:lnTo>
                    <a:pt x="853" y="319"/>
                  </a:lnTo>
                  <a:lnTo>
                    <a:pt x="838" y="331"/>
                  </a:lnTo>
                  <a:lnTo>
                    <a:pt x="822" y="337"/>
                  </a:lnTo>
                  <a:lnTo>
                    <a:pt x="804" y="339"/>
                  </a:lnTo>
                  <a:lnTo>
                    <a:pt x="786" y="337"/>
                  </a:lnTo>
                  <a:lnTo>
                    <a:pt x="769" y="331"/>
                  </a:lnTo>
                  <a:lnTo>
                    <a:pt x="754" y="319"/>
                  </a:lnTo>
                  <a:lnTo>
                    <a:pt x="574" y="139"/>
                  </a:lnTo>
                  <a:lnTo>
                    <a:pt x="515" y="139"/>
                  </a:lnTo>
                  <a:close/>
                  <a:moveTo>
                    <a:pt x="515" y="0"/>
                  </a:moveTo>
                  <a:lnTo>
                    <a:pt x="603" y="0"/>
                  </a:lnTo>
                  <a:lnTo>
                    <a:pt x="621" y="2"/>
                  </a:lnTo>
                  <a:lnTo>
                    <a:pt x="638" y="8"/>
                  </a:lnTo>
                  <a:lnTo>
                    <a:pt x="652" y="20"/>
                  </a:lnTo>
                  <a:lnTo>
                    <a:pt x="804" y="172"/>
                  </a:lnTo>
                  <a:lnTo>
                    <a:pt x="956" y="20"/>
                  </a:lnTo>
                  <a:lnTo>
                    <a:pt x="970" y="8"/>
                  </a:lnTo>
                  <a:lnTo>
                    <a:pt x="987" y="2"/>
                  </a:lnTo>
                  <a:lnTo>
                    <a:pt x="1005" y="0"/>
                  </a:lnTo>
                  <a:lnTo>
                    <a:pt x="1094" y="0"/>
                  </a:lnTo>
                  <a:lnTo>
                    <a:pt x="1139" y="2"/>
                  </a:lnTo>
                  <a:lnTo>
                    <a:pt x="1184" y="8"/>
                  </a:lnTo>
                  <a:lnTo>
                    <a:pt x="1238" y="21"/>
                  </a:lnTo>
                  <a:lnTo>
                    <a:pt x="1288" y="40"/>
                  </a:lnTo>
                  <a:lnTo>
                    <a:pt x="1335" y="64"/>
                  </a:lnTo>
                  <a:lnTo>
                    <a:pt x="1381" y="93"/>
                  </a:lnTo>
                  <a:lnTo>
                    <a:pt x="1422" y="126"/>
                  </a:lnTo>
                  <a:lnTo>
                    <a:pt x="1460" y="164"/>
                  </a:lnTo>
                  <a:lnTo>
                    <a:pt x="1492" y="206"/>
                  </a:lnTo>
                  <a:lnTo>
                    <a:pt x="1521" y="251"/>
                  </a:lnTo>
                  <a:lnTo>
                    <a:pt x="1545" y="299"/>
                  </a:lnTo>
                  <a:lnTo>
                    <a:pt x="1564" y="350"/>
                  </a:lnTo>
                  <a:lnTo>
                    <a:pt x="1576" y="403"/>
                  </a:lnTo>
                  <a:lnTo>
                    <a:pt x="1606" y="565"/>
                  </a:lnTo>
                  <a:lnTo>
                    <a:pt x="1607" y="581"/>
                  </a:lnTo>
                  <a:lnTo>
                    <a:pt x="1605" y="596"/>
                  </a:lnTo>
                  <a:lnTo>
                    <a:pt x="1600" y="610"/>
                  </a:lnTo>
                  <a:lnTo>
                    <a:pt x="1591" y="623"/>
                  </a:lnTo>
                  <a:lnTo>
                    <a:pt x="1579" y="633"/>
                  </a:lnTo>
                  <a:lnTo>
                    <a:pt x="1567" y="641"/>
                  </a:lnTo>
                  <a:lnTo>
                    <a:pt x="1553" y="646"/>
                  </a:lnTo>
                  <a:lnTo>
                    <a:pt x="1537" y="648"/>
                  </a:lnTo>
                  <a:lnTo>
                    <a:pt x="70" y="648"/>
                  </a:lnTo>
                  <a:lnTo>
                    <a:pt x="55" y="646"/>
                  </a:lnTo>
                  <a:lnTo>
                    <a:pt x="40" y="641"/>
                  </a:lnTo>
                  <a:lnTo>
                    <a:pt x="28" y="633"/>
                  </a:lnTo>
                  <a:lnTo>
                    <a:pt x="17" y="623"/>
                  </a:lnTo>
                  <a:lnTo>
                    <a:pt x="9" y="610"/>
                  </a:lnTo>
                  <a:lnTo>
                    <a:pt x="3" y="596"/>
                  </a:lnTo>
                  <a:lnTo>
                    <a:pt x="0" y="581"/>
                  </a:lnTo>
                  <a:lnTo>
                    <a:pt x="1" y="565"/>
                  </a:lnTo>
                  <a:lnTo>
                    <a:pt x="31" y="403"/>
                  </a:lnTo>
                  <a:lnTo>
                    <a:pt x="44" y="350"/>
                  </a:lnTo>
                  <a:lnTo>
                    <a:pt x="63" y="299"/>
                  </a:lnTo>
                  <a:lnTo>
                    <a:pt x="86" y="251"/>
                  </a:lnTo>
                  <a:lnTo>
                    <a:pt x="115" y="206"/>
                  </a:lnTo>
                  <a:lnTo>
                    <a:pt x="148" y="164"/>
                  </a:lnTo>
                  <a:lnTo>
                    <a:pt x="186" y="126"/>
                  </a:lnTo>
                  <a:lnTo>
                    <a:pt x="227" y="93"/>
                  </a:lnTo>
                  <a:lnTo>
                    <a:pt x="272" y="64"/>
                  </a:lnTo>
                  <a:lnTo>
                    <a:pt x="319" y="40"/>
                  </a:lnTo>
                  <a:lnTo>
                    <a:pt x="370" y="21"/>
                  </a:lnTo>
                  <a:lnTo>
                    <a:pt x="423" y="8"/>
                  </a:lnTo>
                  <a:lnTo>
                    <a:pt x="469" y="2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603"/>
            <p:cNvSpPr>
              <a:spLocks/>
            </p:cNvSpPr>
            <p:nvPr/>
          </p:nvSpPr>
          <p:spPr bwMode="auto">
            <a:xfrm>
              <a:off x="2800351" y="5089525"/>
              <a:ext cx="28575" cy="22225"/>
            </a:xfrm>
            <a:custGeom>
              <a:avLst/>
              <a:gdLst>
                <a:gd name="T0" fmla="*/ 70 w 181"/>
                <a:gd name="T1" fmla="*/ 0 h 140"/>
                <a:gd name="T2" fmla="*/ 112 w 181"/>
                <a:gd name="T3" fmla="*/ 0 h 140"/>
                <a:gd name="T4" fmla="*/ 130 w 181"/>
                <a:gd name="T5" fmla="*/ 3 h 140"/>
                <a:gd name="T6" fmla="*/ 147 w 181"/>
                <a:gd name="T7" fmla="*/ 10 h 140"/>
                <a:gd name="T8" fmla="*/ 161 w 181"/>
                <a:gd name="T9" fmla="*/ 21 h 140"/>
                <a:gd name="T10" fmla="*/ 171 w 181"/>
                <a:gd name="T11" fmla="*/ 35 h 140"/>
                <a:gd name="T12" fmla="*/ 179 w 181"/>
                <a:gd name="T13" fmla="*/ 52 h 140"/>
                <a:gd name="T14" fmla="*/ 181 w 181"/>
                <a:gd name="T15" fmla="*/ 70 h 140"/>
                <a:gd name="T16" fmla="*/ 179 w 181"/>
                <a:gd name="T17" fmla="*/ 89 h 140"/>
                <a:gd name="T18" fmla="*/ 171 w 181"/>
                <a:gd name="T19" fmla="*/ 105 h 140"/>
                <a:gd name="T20" fmla="*/ 161 w 181"/>
                <a:gd name="T21" fmla="*/ 120 h 140"/>
                <a:gd name="T22" fmla="*/ 147 w 181"/>
                <a:gd name="T23" fmla="*/ 130 h 140"/>
                <a:gd name="T24" fmla="*/ 130 w 181"/>
                <a:gd name="T25" fmla="*/ 137 h 140"/>
                <a:gd name="T26" fmla="*/ 112 w 181"/>
                <a:gd name="T27" fmla="*/ 140 h 140"/>
                <a:gd name="T28" fmla="*/ 70 w 181"/>
                <a:gd name="T29" fmla="*/ 140 h 140"/>
                <a:gd name="T30" fmla="*/ 52 w 181"/>
                <a:gd name="T31" fmla="*/ 137 h 140"/>
                <a:gd name="T32" fmla="*/ 35 w 181"/>
                <a:gd name="T33" fmla="*/ 130 h 140"/>
                <a:gd name="T34" fmla="*/ 21 w 181"/>
                <a:gd name="T35" fmla="*/ 120 h 140"/>
                <a:gd name="T36" fmla="*/ 9 w 181"/>
                <a:gd name="T37" fmla="*/ 105 h 140"/>
                <a:gd name="T38" fmla="*/ 3 w 181"/>
                <a:gd name="T39" fmla="*/ 89 h 140"/>
                <a:gd name="T40" fmla="*/ 0 w 181"/>
                <a:gd name="T41" fmla="*/ 70 h 140"/>
                <a:gd name="T42" fmla="*/ 3 w 181"/>
                <a:gd name="T43" fmla="*/ 52 h 140"/>
                <a:gd name="T44" fmla="*/ 9 w 181"/>
                <a:gd name="T45" fmla="*/ 35 h 140"/>
                <a:gd name="T46" fmla="*/ 21 w 181"/>
                <a:gd name="T47" fmla="*/ 21 h 140"/>
                <a:gd name="T48" fmla="*/ 35 w 181"/>
                <a:gd name="T49" fmla="*/ 10 h 140"/>
                <a:gd name="T50" fmla="*/ 52 w 181"/>
                <a:gd name="T51" fmla="*/ 3 h 140"/>
                <a:gd name="T52" fmla="*/ 70 w 18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40">
                  <a:moveTo>
                    <a:pt x="70" y="0"/>
                  </a:moveTo>
                  <a:lnTo>
                    <a:pt x="112" y="0"/>
                  </a:lnTo>
                  <a:lnTo>
                    <a:pt x="130" y="3"/>
                  </a:lnTo>
                  <a:lnTo>
                    <a:pt x="147" y="10"/>
                  </a:lnTo>
                  <a:lnTo>
                    <a:pt x="161" y="21"/>
                  </a:lnTo>
                  <a:lnTo>
                    <a:pt x="171" y="35"/>
                  </a:lnTo>
                  <a:lnTo>
                    <a:pt x="179" y="52"/>
                  </a:lnTo>
                  <a:lnTo>
                    <a:pt x="181" y="70"/>
                  </a:lnTo>
                  <a:lnTo>
                    <a:pt x="179" y="89"/>
                  </a:lnTo>
                  <a:lnTo>
                    <a:pt x="171" y="105"/>
                  </a:lnTo>
                  <a:lnTo>
                    <a:pt x="161" y="120"/>
                  </a:lnTo>
                  <a:lnTo>
                    <a:pt x="147" y="130"/>
                  </a:lnTo>
                  <a:lnTo>
                    <a:pt x="130" y="137"/>
                  </a:lnTo>
                  <a:lnTo>
                    <a:pt x="112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604"/>
            <p:cNvSpPr>
              <a:spLocks/>
            </p:cNvSpPr>
            <p:nvPr/>
          </p:nvSpPr>
          <p:spPr bwMode="auto">
            <a:xfrm>
              <a:off x="2643188" y="5089525"/>
              <a:ext cx="139700" cy="22225"/>
            </a:xfrm>
            <a:custGeom>
              <a:avLst/>
              <a:gdLst>
                <a:gd name="T0" fmla="*/ 70 w 881"/>
                <a:gd name="T1" fmla="*/ 0 h 140"/>
                <a:gd name="T2" fmla="*/ 811 w 881"/>
                <a:gd name="T3" fmla="*/ 0 h 140"/>
                <a:gd name="T4" fmla="*/ 830 w 881"/>
                <a:gd name="T5" fmla="*/ 3 h 140"/>
                <a:gd name="T6" fmla="*/ 847 w 881"/>
                <a:gd name="T7" fmla="*/ 10 h 140"/>
                <a:gd name="T8" fmla="*/ 860 w 881"/>
                <a:gd name="T9" fmla="*/ 21 h 140"/>
                <a:gd name="T10" fmla="*/ 871 w 881"/>
                <a:gd name="T11" fmla="*/ 35 h 140"/>
                <a:gd name="T12" fmla="*/ 878 w 881"/>
                <a:gd name="T13" fmla="*/ 52 h 140"/>
                <a:gd name="T14" fmla="*/ 881 w 881"/>
                <a:gd name="T15" fmla="*/ 70 h 140"/>
                <a:gd name="T16" fmla="*/ 878 w 881"/>
                <a:gd name="T17" fmla="*/ 89 h 140"/>
                <a:gd name="T18" fmla="*/ 871 w 881"/>
                <a:gd name="T19" fmla="*/ 105 h 140"/>
                <a:gd name="T20" fmla="*/ 860 w 881"/>
                <a:gd name="T21" fmla="*/ 120 h 140"/>
                <a:gd name="T22" fmla="*/ 847 w 881"/>
                <a:gd name="T23" fmla="*/ 130 h 140"/>
                <a:gd name="T24" fmla="*/ 830 w 881"/>
                <a:gd name="T25" fmla="*/ 137 h 140"/>
                <a:gd name="T26" fmla="*/ 811 w 881"/>
                <a:gd name="T27" fmla="*/ 140 h 140"/>
                <a:gd name="T28" fmla="*/ 70 w 881"/>
                <a:gd name="T29" fmla="*/ 140 h 140"/>
                <a:gd name="T30" fmla="*/ 51 w 881"/>
                <a:gd name="T31" fmla="*/ 137 h 140"/>
                <a:gd name="T32" fmla="*/ 34 w 881"/>
                <a:gd name="T33" fmla="*/ 130 h 140"/>
                <a:gd name="T34" fmla="*/ 20 w 881"/>
                <a:gd name="T35" fmla="*/ 120 h 140"/>
                <a:gd name="T36" fmla="*/ 10 w 881"/>
                <a:gd name="T37" fmla="*/ 105 h 140"/>
                <a:gd name="T38" fmla="*/ 2 w 881"/>
                <a:gd name="T39" fmla="*/ 89 h 140"/>
                <a:gd name="T40" fmla="*/ 0 w 881"/>
                <a:gd name="T41" fmla="*/ 70 h 140"/>
                <a:gd name="T42" fmla="*/ 2 w 881"/>
                <a:gd name="T43" fmla="*/ 52 h 140"/>
                <a:gd name="T44" fmla="*/ 10 w 881"/>
                <a:gd name="T45" fmla="*/ 35 h 140"/>
                <a:gd name="T46" fmla="*/ 20 w 881"/>
                <a:gd name="T47" fmla="*/ 21 h 140"/>
                <a:gd name="T48" fmla="*/ 34 w 881"/>
                <a:gd name="T49" fmla="*/ 10 h 140"/>
                <a:gd name="T50" fmla="*/ 51 w 881"/>
                <a:gd name="T51" fmla="*/ 3 h 140"/>
                <a:gd name="T52" fmla="*/ 70 w 88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1" h="140">
                  <a:moveTo>
                    <a:pt x="70" y="0"/>
                  </a:moveTo>
                  <a:lnTo>
                    <a:pt x="811" y="0"/>
                  </a:lnTo>
                  <a:lnTo>
                    <a:pt x="830" y="3"/>
                  </a:lnTo>
                  <a:lnTo>
                    <a:pt x="847" y="10"/>
                  </a:lnTo>
                  <a:lnTo>
                    <a:pt x="860" y="21"/>
                  </a:lnTo>
                  <a:lnTo>
                    <a:pt x="871" y="35"/>
                  </a:lnTo>
                  <a:lnTo>
                    <a:pt x="878" y="52"/>
                  </a:lnTo>
                  <a:lnTo>
                    <a:pt x="881" y="70"/>
                  </a:lnTo>
                  <a:lnTo>
                    <a:pt x="878" y="89"/>
                  </a:lnTo>
                  <a:lnTo>
                    <a:pt x="871" y="105"/>
                  </a:lnTo>
                  <a:lnTo>
                    <a:pt x="860" y="120"/>
                  </a:lnTo>
                  <a:lnTo>
                    <a:pt x="847" y="130"/>
                  </a:lnTo>
                  <a:lnTo>
                    <a:pt x="830" y="137"/>
                  </a:lnTo>
                  <a:lnTo>
                    <a:pt x="811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605"/>
            <p:cNvSpPr>
              <a:spLocks/>
            </p:cNvSpPr>
            <p:nvPr/>
          </p:nvSpPr>
          <p:spPr bwMode="auto">
            <a:xfrm>
              <a:off x="2643188" y="5133975"/>
              <a:ext cx="185738" cy="22225"/>
            </a:xfrm>
            <a:custGeom>
              <a:avLst/>
              <a:gdLst>
                <a:gd name="T0" fmla="*/ 70 w 1167"/>
                <a:gd name="T1" fmla="*/ 0 h 139"/>
                <a:gd name="T2" fmla="*/ 1098 w 1167"/>
                <a:gd name="T3" fmla="*/ 0 h 139"/>
                <a:gd name="T4" fmla="*/ 1116 w 1167"/>
                <a:gd name="T5" fmla="*/ 2 h 139"/>
                <a:gd name="T6" fmla="*/ 1133 w 1167"/>
                <a:gd name="T7" fmla="*/ 10 h 139"/>
                <a:gd name="T8" fmla="*/ 1147 w 1167"/>
                <a:gd name="T9" fmla="*/ 20 h 139"/>
                <a:gd name="T10" fmla="*/ 1157 w 1167"/>
                <a:gd name="T11" fmla="*/ 35 h 139"/>
                <a:gd name="T12" fmla="*/ 1165 w 1167"/>
                <a:gd name="T13" fmla="*/ 51 h 139"/>
                <a:gd name="T14" fmla="*/ 1167 w 1167"/>
                <a:gd name="T15" fmla="*/ 70 h 139"/>
                <a:gd name="T16" fmla="*/ 1165 w 1167"/>
                <a:gd name="T17" fmla="*/ 88 h 139"/>
                <a:gd name="T18" fmla="*/ 1157 w 1167"/>
                <a:gd name="T19" fmla="*/ 105 h 139"/>
                <a:gd name="T20" fmla="*/ 1147 w 1167"/>
                <a:gd name="T21" fmla="*/ 119 h 139"/>
                <a:gd name="T22" fmla="*/ 1133 w 1167"/>
                <a:gd name="T23" fmla="*/ 129 h 139"/>
                <a:gd name="T24" fmla="*/ 1116 w 1167"/>
                <a:gd name="T25" fmla="*/ 137 h 139"/>
                <a:gd name="T26" fmla="*/ 1098 w 1167"/>
                <a:gd name="T27" fmla="*/ 139 h 139"/>
                <a:gd name="T28" fmla="*/ 70 w 1167"/>
                <a:gd name="T29" fmla="*/ 139 h 139"/>
                <a:gd name="T30" fmla="*/ 51 w 1167"/>
                <a:gd name="T31" fmla="*/ 137 h 139"/>
                <a:gd name="T32" fmla="*/ 34 w 1167"/>
                <a:gd name="T33" fmla="*/ 129 h 139"/>
                <a:gd name="T34" fmla="*/ 20 w 1167"/>
                <a:gd name="T35" fmla="*/ 119 h 139"/>
                <a:gd name="T36" fmla="*/ 10 w 1167"/>
                <a:gd name="T37" fmla="*/ 105 h 139"/>
                <a:gd name="T38" fmla="*/ 2 w 1167"/>
                <a:gd name="T39" fmla="*/ 88 h 139"/>
                <a:gd name="T40" fmla="*/ 0 w 1167"/>
                <a:gd name="T41" fmla="*/ 70 h 139"/>
                <a:gd name="T42" fmla="*/ 2 w 1167"/>
                <a:gd name="T43" fmla="*/ 51 h 139"/>
                <a:gd name="T44" fmla="*/ 10 w 1167"/>
                <a:gd name="T45" fmla="*/ 35 h 139"/>
                <a:gd name="T46" fmla="*/ 20 w 1167"/>
                <a:gd name="T47" fmla="*/ 20 h 139"/>
                <a:gd name="T48" fmla="*/ 34 w 1167"/>
                <a:gd name="T49" fmla="*/ 10 h 139"/>
                <a:gd name="T50" fmla="*/ 51 w 1167"/>
                <a:gd name="T51" fmla="*/ 2 h 139"/>
                <a:gd name="T52" fmla="*/ 70 w 116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7" h="139">
                  <a:moveTo>
                    <a:pt x="70" y="0"/>
                  </a:moveTo>
                  <a:lnTo>
                    <a:pt x="1098" y="0"/>
                  </a:lnTo>
                  <a:lnTo>
                    <a:pt x="1116" y="2"/>
                  </a:lnTo>
                  <a:lnTo>
                    <a:pt x="1133" y="10"/>
                  </a:lnTo>
                  <a:lnTo>
                    <a:pt x="1147" y="20"/>
                  </a:lnTo>
                  <a:lnTo>
                    <a:pt x="1157" y="35"/>
                  </a:lnTo>
                  <a:lnTo>
                    <a:pt x="1165" y="51"/>
                  </a:lnTo>
                  <a:lnTo>
                    <a:pt x="1167" y="70"/>
                  </a:lnTo>
                  <a:lnTo>
                    <a:pt x="1165" y="88"/>
                  </a:lnTo>
                  <a:lnTo>
                    <a:pt x="1157" y="105"/>
                  </a:lnTo>
                  <a:lnTo>
                    <a:pt x="1147" y="119"/>
                  </a:lnTo>
                  <a:lnTo>
                    <a:pt x="1133" y="129"/>
                  </a:lnTo>
                  <a:lnTo>
                    <a:pt x="1116" y="137"/>
                  </a:lnTo>
                  <a:lnTo>
                    <a:pt x="1098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4" name="Group 1293"/>
          <p:cNvGrpSpPr/>
          <p:nvPr/>
        </p:nvGrpSpPr>
        <p:grpSpPr>
          <a:xfrm>
            <a:off x="1603839" y="5076572"/>
            <a:ext cx="555625" cy="412750"/>
            <a:chOff x="1690688" y="5076825"/>
            <a:chExt cx="555625" cy="412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7" name="Freeform 610"/>
            <p:cNvSpPr>
              <a:spLocks noEditPoints="1"/>
            </p:cNvSpPr>
            <p:nvPr/>
          </p:nvSpPr>
          <p:spPr bwMode="auto">
            <a:xfrm>
              <a:off x="1690688" y="5076825"/>
              <a:ext cx="555625" cy="412750"/>
            </a:xfrm>
            <a:custGeom>
              <a:avLst/>
              <a:gdLst>
                <a:gd name="T0" fmla="*/ 892 w 3500"/>
                <a:gd name="T1" fmla="*/ 2424 h 2599"/>
                <a:gd name="T2" fmla="*/ 902 w 3500"/>
                <a:gd name="T3" fmla="*/ 2448 h 2599"/>
                <a:gd name="T4" fmla="*/ 927 w 3500"/>
                <a:gd name="T5" fmla="*/ 2459 h 2599"/>
                <a:gd name="T6" fmla="*/ 3339 w 3500"/>
                <a:gd name="T7" fmla="*/ 2456 h 2599"/>
                <a:gd name="T8" fmla="*/ 3358 w 3500"/>
                <a:gd name="T9" fmla="*/ 2438 h 2599"/>
                <a:gd name="T10" fmla="*/ 3361 w 3500"/>
                <a:gd name="T11" fmla="*/ 2335 h 2599"/>
                <a:gd name="T12" fmla="*/ 892 w 3500"/>
                <a:gd name="T13" fmla="*/ 1982 h 2599"/>
                <a:gd name="T14" fmla="*/ 3361 w 3500"/>
                <a:gd name="T15" fmla="*/ 2195 h 2599"/>
                <a:gd name="T16" fmla="*/ 892 w 3500"/>
                <a:gd name="T17" fmla="*/ 1982 h 2599"/>
                <a:gd name="T18" fmla="*/ 2748 w 3500"/>
                <a:gd name="T19" fmla="*/ 1550 h 2599"/>
                <a:gd name="T20" fmla="*/ 2737 w 3500"/>
                <a:gd name="T21" fmla="*/ 1612 h 2599"/>
                <a:gd name="T22" fmla="*/ 2707 w 3500"/>
                <a:gd name="T23" fmla="*/ 1664 h 2599"/>
                <a:gd name="T24" fmla="*/ 2661 w 3500"/>
                <a:gd name="T25" fmla="*/ 1702 h 2599"/>
                <a:gd name="T26" fmla="*/ 2604 w 3500"/>
                <a:gd name="T27" fmla="*/ 1723 h 2599"/>
                <a:gd name="T28" fmla="*/ 892 w 3500"/>
                <a:gd name="T29" fmla="*/ 1725 h 2599"/>
                <a:gd name="T30" fmla="*/ 3361 w 3500"/>
                <a:gd name="T31" fmla="*/ 1842 h 2599"/>
                <a:gd name="T32" fmla="*/ 3358 w 3500"/>
                <a:gd name="T33" fmla="*/ 1034 h 2599"/>
                <a:gd name="T34" fmla="*/ 3339 w 3500"/>
                <a:gd name="T35" fmla="*/ 1016 h 2599"/>
                <a:gd name="T36" fmla="*/ 2748 w 3500"/>
                <a:gd name="T37" fmla="*/ 1013 h 2599"/>
                <a:gd name="T38" fmla="*/ 161 w 3500"/>
                <a:gd name="T39" fmla="*/ 142 h 2599"/>
                <a:gd name="T40" fmla="*/ 142 w 3500"/>
                <a:gd name="T41" fmla="*/ 161 h 2599"/>
                <a:gd name="T42" fmla="*/ 139 w 3500"/>
                <a:gd name="T43" fmla="*/ 1550 h 2599"/>
                <a:gd name="T44" fmla="*/ 150 w 3500"/>
                <a:gd name="T45" fmla="*/ 1576 h 2599"/>
                <a:gd name="T46" fmla="*/ 175 w 3500"/>
                <a:gd name="T47" fmla="*/ 1586 h 2599"/>
                <a:gd name="T48" fmla="*/ 2587 w 3500"/>
                <a:gd name="T49" fmla="*/ 1583 h 2599"/>
                <a:gd name="T50" fmla="*/ 2606 w 3500"/>
                <a:gd name="T51" fmla="*/ 1564 h 2599"/>
                <a:gd name="T52" fmla="*/ 2608 w 3500"/>
                <a:gd name="T53" fmla="*/ 175 h 2599"/>
                <a:gd name="T54" fmla="*/ 2598 w 3500"/>
                <a:gd name="T55" fmla="*/ 150 h 2599"/>
                <a:gd name="T56" fmla="*/ 2573 w 3500"/>
                <a:gd name="T57" fmla="*/ 140 h 2599"/>
                <a:gd name="T58" fmla="*/ 175 w 3500"/>
                <a:gd name="T59" fmla="*/ 0 h 2599"/>
                <a:gd name="T60" fmla="*/ 2604 w 3500"/>
                <a:gd name="T61" fmla="*/ 3 h 2599"/>
                <a:gd name="T62" fmla="*/ 2661 w 3500"/>
                <a:gd name="T63" fmla="*/ 24 h 2599"/>
                <a:gd name="T64" fmla="*/ 2707 w 3500"/>
                <a:gd name="T65" fmla="*/ 63 h 2599"/>
                <a:gd name="T66" fmla="*/ 2737 w 3500"/>
                <a:gd name="T67" fmla="*/ 115 h 2599"/>
                <a:gd name="T68" fmla="*/ 2748 w 3500"/>
                <a:gd name="T69" fmla="*/ 175 h 2599"/>
                <a:gd name="T70" fmla="*/ 3325 w 3500"/>
                <a:gd name="T71" fmla="*/ 873 h 2599"/>
                <a:gd name="T72" fmla="*/ 3385 w 3500"/>
                <a:gd name="T73" fmla="*/ 884 h 2599"/>
                <a:gd name="T74" fmla="*/ 3437 w 3500"/>
                <a:gd name="T75" fmla="*/ 914 h 2599"/>
                <a:gd name="T76" fmla="*/ 3476 w 3500"/>
                <a:gd name="T77" fmla="*/ 960 h 2599"/>
                <a:gd name="T78" fmla="*/ 3497 w 3500"/>
                <a:gd name="T79" fmla="*/ 1017 h 2599"/>
                <a:gd name="T80" fmla="*/ 3500 w 3500"/>
                <a:gd name="T81" fmla="*/ 2424 h 2599"/>
                <a:gd name="T82" fmla="*/ 3489 w 3500"/>
                <a:gd name="T83" fmla="*/ 2484 h 2599"/>
                <a:gd name="T84" fmla="*/ 3459 w 3500"/>
                <a:gd name="T85" fmla="*/ 2536 h 2599"/>
                <a:gd name="T86" fmla="*/ 3413 w 3500"/>
                <a:gd name="T87" fmla="*/ 2575 h 2599"/>
                <a:gd name="T88" fmla="*/ 3357 w 3500"/>
                <a:gd name="T89" fmla="*/ 2596 h 2599"/>
                <a:gd name="T90" fmla="*/ 927 w 3500"/>
                <a:gd name="T91" fmla="*/ 2599 h 2599"/>
                <a:gd name="T92" fmla="*/ 867 w 3500"/>
                <a:gd name="T93" fmla="*/ 2587 h 2599"/>
                <a:gd name="T94" fmla="*/ 815 w 3500"/>
                <a:gd name="T95" fmla="*/ 2558 h 2599"/>
                <a:gd name="T96" fmla="*/ 776 w 3500"/>
                <a:gd name="T97" fmla="*/ 2512 h 2599"/>
                <a:gd name="T98" fmla="*/ 755 w 3500"/>
                <a:gd name="T99" fmla="*/ 2455 h 2599"/>
                <a:gd name="T100" fmla="*/ 752 w 3500"/>
                <a:gd name="T101" fmla="*/ 1725 h 2599"/>
                <a:gd name="T102" fmla="*/ 143 w 3500"/>
                <a:gd name="T103" fmla="*/ 1723 h 2599"/>
                <a:gd name="T104" fmla="*/ 87 w 3500"/>
                <a:gd name="T105" fmla="*/ 1702 h 2599"/>
                <a:gd name="T106" fmla="*/ 41 w 3500"/>
                <a:gd name="T107" fmla="*/ 1664 h 2599"/>
                <a:gd name="T108" fmla="*/ 11 w 3500"/>
                <a:gd name="T109" fmla="*/ 1612 h 2599"/>
                <a:gd name="T110" fmla="*/ 0 w 3500"/>
                <a:gd name="T111" fmla="*/ 1550 h 2599"/>
                <a:gd name="T112" fmla="*/ 3 w 3500"/>
                <a:gd name="T113" fmla="*/ 144 h 2599"/>
                <a:gd name="T114" fmla="*/ 24 w 3500"/>
                <a:gd name="T115" fmla="*/ 87 h 2599"/>
                <a:gd name="T116" fmla="*/ 63 w 3500"/>
                <a:gd name="T117" fmla="*/ 41 h 2599"/>
                <a:gd name="T118" fmla="*/ 115 w 3500"/>
                <a:gd name="T119" fmla="*/ 11 h 2599"/>
                <a:gd name="T120" fmla="*/ 175 w 3500"/>
                <a:gd name="T121" fmla="*/ 0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00" h="2599">
                  <a:moveTo>
                    <a:pt x="892" y="2335"/>
                  </a:moveTo>
                  <a:lnTo>
                    <a:pt x="892" y="2424"/>
                  </a:lnTo>
                  <a:lnTo>
                    <a:pt x="894" y="2438"/>
                  </a:lnTo>
                  <a:lnTo>
                    <a:pt x="902" y="2448"/>
                  </a:lnTo>
                  <a:lnTo>
                    <a:pt x="913" y="2456"/>
                  </a:lnTo>
                  <a:lnTo>
                    <a:pt x="927" y="2459"/>
                  </a:lnTo>
                  <a:lnTo>
                    <a:pt x="3325" y="2459"/>
                  </a:lnTo>
                  <a:lnTo>
                    <a:pt x="3339" y="2456"/>
                  </a:lnTo>
                  <a:lnTo>
                    <a:pt x="3350" y="2448"/>
                  </a:lnTo>
                  <a:lnTo>
                    <a:pt x="3358" y="2438"/>
                  </a:lnTo>
                  <a:lnTo>
                    <a:pt x="3361" y="2424"/>
                  </a:lnTo>
                  <a:lnTo>
                    <a:pt x="3361" y="2335"/>
                  </a:lnTo>
                  <a:lnTo>
                    <a:pt x="892" y="2335"/>
                  </a:lnTo>
                  <a:close/>
                  <a:moveTo>
                    <a:pt x="892" y="1982"/>
                  </a:moveTo>
                  <a:lnTo>
                    <a:pt x="892" y="2195"/>
                  </a:lnTo>
                  <a:lnTo>
                    <a:pt x="3361" y="2195"/>
                  </a:lnTo>
                  <a:lnTo>
                    <a:pt x="3361" y="1982"/>
                  </a:lnTo>
                  <a:lnTo>
                    <a:pt x="892" y="1982"/>
                  </a:lnTo>
                  <a:close/>
                  <a:moveTo>
                    <a:pt x="2748" y="1013"/>
                  </a:moveTo>
                  <a:lnTo>
                    <a:pt x="2748" y="1550"/>
                  </a:lnTo>
                  <a:lnTo>
                    <a:pt x="2745" y="1582"/>
                  </a:lnTo>
                  <a:lnTo>
                    <a:pt x="2737" y="1612"/>
                  </a:lnTo>
                  <a:lnTo>
                    <a:pt x="2724" y="1638"/>
                  </a:lnTo>
                  <a:lnTo>
                    <a:pt x="2707" y="1664"/>
                  </a:lnTo>
                  <a:lnTo>
                    <a:pt x="2685" y="1684"/>
                  </a:lnTo>
                  <a:lnTo>
                    <a:pt x="2661" y="1702"/>
                  </a:lnTo>
                  <a:lnTo>
                    <a:pt x="2633" y="1715"/>
                  </a:lnTo>
                  <a:lnTo>
                    <a:pt x="2604" y="1723"/>
                  </a:lnTo>
                  <a:lnTo>
                    <a:pt x="2573" y="1725"/>
                  </a:lnTo>
                  <a:lnTo>
                    <a:pt x="892" y="1725"/>
                  </a:lnTo>
                  <a:lnTo>
                    <a:pt x="892" y="1842"/>
                  </a:lnTo>
                  <a:lnTo>
                    <a:pt x="3361" y="1842"/>
                  </a:lnTo>
                  <a:lnTo>
                    <a:pt x="3361" y="1048"/>
                  </a:lnTo>
                  <a:lnTo>
                    <a:pt x="3358" y="1034"/>
                  </a:lnTo>
                  <a:lnTo>
                    <a:pt x="3350" y="1023"/>
                  </a:lnTo>
                  <a:lnTo>
                    <a:pt x="3339" y="1016"/>
                  </a:lnTo>
                  <a:lnTo>
                    <a:pt x="3325" y="1013"/>
                  </a:lnTo>
                  <a:lnTo>
                    <a:pt x="2748" y="1013"/>
                  </a:lnTo>
                  <a:close/>
                  <a:moveTo>
                    <a:pt x="175" y="140"/>
                  </a:moveTo>
                  <a:lnTo>
                    <a:pt x="161" y="142"/>
                  </a:lnTo>
                  <a:lnTo>
                    <a:pt x="150" y="150"/>
                  </a:lnTo>
                  <a:lnTo>
                    <a:pt x="142" y="161"/>
                  </a:lnTo>
                  <a:lnTo>
                    <a:pt x="139" y="175"/>
                  </a:lnTo>
                  <a:lnTo>
                    <a:pt x="139" y="1550"/>
                  </a:lnTo>
                  <a:lnTo>
                    <a:pt x="142" y="1564"/>
                  </a:lnTo>
                  <a:lnTo>
                    <a:pt x="150" y="1576"/>
                  </a:lnTo>
                  <a:lnTo>
                    <a:pt x="161" y="1583"/>
                  </a:lnTo>
                  <a:lnTo>
                    <a:pt x="175" y="1586"/>
                  </a:lnTo>
                  <a:lnTo>
                    <a:pt x="2573" y="1586"/>
                  </a:lnTo>
                  <a:lnTo>
                    <a:pt x="2587" y="1583"/>
                  </a:lnTo>
                  <a:lnTo>
                    <a:pt x="2598" y="1576"/>
                  </a:lnTo>
                  <a:lnTo>
                    <a:pt x="2606" y="1564"/>
                  </a:lnTo>
                  <a:lnTo>
                    <a:pt x="2608" y="1550"/>
                  </a:lnTo>
                  <a:lnTo>
                    <a:pt x="2608" y="175"/>
                  </a:lnTo>
                  <a:lnTo>
                    <a:pt x="2606" y="161"/>
                  </a:lnTo>
                  <a:lnTo>
                    <a:pt x="2598" y="150"/>
                  </a:lnTo>
                  <a:lnTo>
                    <a:pt x="2587" y="142"/>
                  </a:lnTo>
                  <a:lnTo>
                    <a:pt x="2573" y="140"/>
                  </a:lnTo>
                  <a:lnTo>
                    <a:pt x="175" y="140"/>
                  </a:lnTo>
                  <a:close/>
                  <a:moveTo>
                    <a:pt x="175" y="0"/>
                  </a:moveTo>
                  <a:lnTo>
                    <a:pt x="2573" y="0"/>
                  </a:lnTo>
                  <a:lnTo>
                    <a:pt x="2604" y="3"/>
                  </a:lnTo>
                  <a:lnTo>
                    <a:pt x="2633" y="11"/>
                  </a:lnTo>
                  <a:lnTo>
                    <a:pt x="2661" y="24"/>
                  </a:lnTo>
                  <a:lnTo>
                    <a:pt x="2685" y="41"/>
                  </a:lnTo>
                  <a:lnTo>
                    <a:pt x="2707" y="63"/>
                  </a:lnTo>
                  <a:lnTo>
                    <a:pt x="2724" y="87"/>
                  </a:lnTo>
                  <a:lnTo>
                    <a:pt x="2737" y="115"/>
                  </a:lnTo>
                  <a:lnTo>
                    <a:pt x="2745" y="144"/>
                  </a:lnTo>
                  <a:lnTo>
                    <a:pt x="2748" y="175"/>
                  </a:lnTo>
                  <a:lnTo>
                    <a:pt x="2748" y="873"/>
                  </a:lnTo>
                  <a:lnTo>
                    <a:pt x="3325" y="873"/>
                  </a:lnTo>
                  <a:lnTo>
                    <a:pt x="3357" y="876"/>
                  </a:lnTo>
                  <a:lnTo>
                    <a:pt x="3385" y="884"/>
                  </a:lnTo>
                  <a:lnTo>
                    <a:pt x="3413" y="897"/>
                  </a:lnTo>
                  <a:lnTo>
                    <a:pt x="3437" y="914"/>
                  </a:lnTo>
                  <a:lnTo>
                    <a:pt x="3459" y="935"/>
                  </a:lnTo>
                  <a:lnTo>
                    <a:pt x="3476" y="960"/>
                  </a:lnTo>
                  <a:lnTo>
                    <a:pt x="3489" y="987"/>
                  </a:lnTo>
                  <a:lnTo>
                    <a:pt x="3497" y="1017"/>
                  </a:lnTo>
                  <a:lnTo>
                    <a:pt x="3500" y="1048"/>
                  </a:lnTo>
                  <a:lnTo>
                    <a:pt x="3500" y="2424"/>
                  </a:lnTo>
                  <a:lnTo>
                    <a:pt x="3497" y="2455"/>
                  </a:lnTo>
                  <a:lnTo>
                    <a:pt x="3489" y="2484"/>
                  </a:lnTo>
                  <a:lnTo>
                    <a:pt x="3476" y="2512"/>
                  </a:lnTo>
                  <a:lnTo>
                    <a:pt x="3459" y="2536"/>
                  </a:lnTo>
                  <a:lnTo>
                    <a:pt x="3437" y="2558"/>
                  </a:lnTo>
                  <a:lnTo>
                    <a:pt x="3413" y="2575"/>
                  </a:lnTo>
                  <a:lnTo>
                    <a:pt x="3385" y="2587"/>
                  </a:lnTo>
                  <a:lnTo>
                    <a:pt x="3357" y="2596"/>
                  </a:lnTo>
                  <a:lnTo>
                    <a:pt x="3325" y="2599"/>
                  </a:lnTo>
                  <a:lnTo>
                    <a:pt x="927" y="2599"/>
                  </a:lnTo>
                  <a:lnTo>
                    <a:pt x="896" y="2596"/>
                  </a:lnTo>
                  <a:lnTo>
                    <a:pt x="867" y="2587"/>
                  </a:lnTo>
                  <a:lnTo>
                    <a:pt x="839" y="2575"/>
                  </a:lnTo>
                  <a:lnTo>
                    <a:pt x="815" y="2558"/>
                  </a:lnTo>
                  <a:lnTo>
                    <a:pt x="793" y="2536"/>
                  </a:lnTo>
                  <a:lnTo>
                    <a:pt x="776" y="2512"/>
                  </a:lnTo>
                  <a:lnTo>
                    <a:pt x="763" y="2484"/>
                  </a:lnTo>
                  <a:lnTo>
                    <a:pt x="755" y="2455"/>
                  </a:lnTo>
                  <a:lnTo>
                    <a:pt x="752" y="2424"/>
                  </a:lnTo>
                  <a:lnTo>
                    <a:pt x="752" y="1725"/>
                  </a:lnTo>
                  <a:lnTo>
                    <a:pt x="175" y="1725"/>
                  </a:lnTo>
                  <a:lnTo>
                    <a:pt x="143" y="1723"/>
                  </a:lnTo>
                  <a:lnTo>
                    <a:pt x="115" y="1715"/>
                  </a:lnTo>
                  <a:lnTo>
                    <a:pt x="87" y="1702"/>
                  </a:lnTo>
                  <a:lnTo>
                    <a:pt x="63" y="1684"/>
                  </a:lnTo>
                  <a:lnTo>
                    <a:pt x="41" y="1664"/>
                  </a:lnTo>
                  <a:lnTo>
                    <a:pt x="24" y="1638"/>
                  </a:lnTo>
                  <a:lnTo>
                    <a:pt x="11" y="1612"/>
                  </a:lnTo>
                  <a:lnTo>
                    <a:pt x="3" y="1582"/>
                  </a:lnTo>
                  <a:lnTo>
                    <a:pt x="0" y="1550"/>
                  </a:lnTo>
                  <a:lnTo>
                    <a:pt x="0" y="175"/>
                  </a:lnTo>
                  <a:lnTo>
                    <a:pt x="3" y="144"/>
                  </a:lnTo>
                  <a:lnTo>
                    <a:pt x="11" y="115"/>
                  </a:lnTo>
                  <a:lnTo>
                    <a:pt x="24" y="87"/>
                  </a:lnTo>
                  <a:lnTo>
                    <a:pt x="41" y="63"/>
                  </a:lnTo>
                  <a:lnTo>
                    <a:pt x="63" y="41"/>
                  </a:lnTo>
                  <a:lnTo>
                    <a:pt x="87" y="24"/>
                  </a:lnTo>
                  <a:lnTo>
                    <a:pt x="115" y="11"/>
                  </a:lnTo>
                  <a:lnTo>
                    <a:pt x="143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Freeform 611"/>
            <p:cNvSpPr>
              <a:spLocks noEditPoints="1"/>
            </p:cNvSpPr>
            <p:nvPr/>
          </p:nvSpPr>
          <p:spPr bwMode="auto">
            <a:xfrm>
              <a:off x="1941513" y="5121275"/>
              <a:ext cx="139700" cy="80963"/>
            </a:xfrm>
            <a:custGeom>
              <a:avLst/>
              <a:gdLst>
                <a:gd name="T0" fmla="*/ 604 w 884"/>
                <a:gd name="T1" fmla="*/ 143 h 509"/>
                <a:gd name="T2" fmla="*/ 559 w 884"/>
                <a:gd name="T3" fmla="*/ 165 h 509"/>
                <a:gd name="T4" fmla="*/ 527 w 884"/>
                <a:gd name="T5" fmla="*/ 204 h 509"/>
                <a:gd name="T6" fmla="*/ 516 w 884"/>
                <a:gd name="T7" fmla="*/ 254 h 509"/>
                <a:gd name="T8" fmla="*/ 527 w 884"/>
                <a:gd name="T9" fmla="*/ 305 h 509"/>
                <a:gd name="T10" fmla="*/ 559 w 884"/>
                <a:gd name="T11" fmla="*/ 343 h 509"/>
                <a:gd name="T12" fmla="*/ 604 w 884"/>
                <a:gd name="T13" fmla="*/ 366 h 509"/>
                <a:gd name="T14" fmla="*/ 657 w 884"/>
                <a:gd name="T15" fmla="*/ 366 h 509"/>
                <a:gd name="T16" fmla="*/ 701 w 884"/>
                <a:gd name="T17" fmla="*/ 343 h 509"/>
                <a:gd name="T18" fmla="*/ 733 w 884"/>
                <a:gd name="T19" fmla="*/ 305 h 509"/>
                <a:gd name="T20" fmla="*/ 745 w 884"/>
                <a:gd name="T21" fmla="*/ 254 h 509"/>
                <a:gd name="T22" fmla="*/ 733 w 884"/>
                <a:gd name="T23" fmla="*/ 204 h 509"/>
                <a:gd name="T24" fmla="*/ 701 w 884"/>
                <a:gd name="T25" fmla="*/ 165 h 509"/>
                <a:gd name="T26" fmla="*/ 657 w 884"/>
                <a:gd name="T27" fmla="*/ 143 h 509"/>
                <a:gd name="T28" fmla="*/ 254 w 884"/>
                <a:gd name="T29" fmla="*/ 140 h 509"/>
                <a:gd name="T30" fmla="*/ 204 w 884"/>
                <a:gd name="T31" fmla="*/ 152 h 509"/>
                <a:gd name="T32" fmla="*/ 164 w 884"/>
                <a:gd name="T33" fmla="*/ 183 h 509"/>
                <a:gd name="T34" fmla="*/ 143 w 884"/>
                <a:gd name="T35" fmla="*/ 229 h 509"/>
                <a:gd name="T36" fmla="*/ 143 w 884"/>
                <a:gd name="T37" fmla="*/ 281 h 509"/>
                <a:gd name="T38" fmla="*/ 164 w 884"/>
                <a:gd name="T39" fmla="*/ 326 h 509"/>
                <a:gd name="T40" fmla="*/ 204 w 884"/>
                <a:gd name="T41" fmla="*/ 357 h 509"/>
                <a:gd name="T42" fmla="*/ 254 w 884"/>
                <a:gd name="T43" fmla="*/ 369 h 509"/>
                <a:gd name="T44" fmla="*/ 304 w 884"/>
                <a:gd name="T45" fmla="*/ 357 h 509"/>
                <a:gd name="T46" fmla="*/ 344 w 884"/>
                <a:gd name="T47" fmla="*/ 326 h 509"/>
                <a:gd name="T48" fmla="*/ 365 w 884"/>
                <a:gd name="T49" fmla="*/ 281 h 509"/>
                <a:gd name="T50" fmla="*/ 365 w 884"/>
                <a:gd name="T51" fmla="*/ 229 h 509"/>
                <a:gd name="T52" fmla="*/ 344 w 884"/>
                <a:gd name="T53" fmla="*/ 183 h 509"/>
                <a:gd name="T54" fmla="*/ 304 w 884"/>
                <a:gd name="T55" fmla="*/ 152 h 509"/>
                <a:gd name="T56" fmla="*/ 254 w 884"/>
                <a:gd name="T57" fmla="*/ 140 h 509"/>
                <a:gd name="T58" fmla="*/ 291 w 884"/>
                <a:gd name="T59" fmla="*/ 4 h 509"/>
                <a:gd name="T60" fmla="*/ 359 w 884"/>
                <a:gd name="T61" fmla="*/ 23 h 509"/>
                <a:gd name="T62" fmla="*/ 417 w 884"/>
                <a:gd name="T63" fmla="*/ 60 h 509"/>
                <a:gd name="T64" fmla="*/ 467 w 884"/>
                <a:gd name="T65" fmla="*/ 60 h 509"/>
                <a:gd name="T66" fmla="*/ 525 w 884"/>
                <a:gd name="T67" fmla="*/ 23 h 509"/>
                <a:gd name="T68" fmla="*/ 594 w 884"/>
                <a:gd name="T69" fmla="*/ 4 h 509"/>
                <a:gd name="T70" fmla="*/ 671 w 884"/>
                <a:gd name="T71" fmla="*/ 4 h 509"/>
                <a:gd name="T72" fmla="*/ 747 w 884"/>
                <a:gd name="T73" fmla="*/ 29 h 509"/>
                <a:gd name="T74" fmla="*/ 809 w 884"/>
                <a:gd name="T75" fmla="*/ 75 h 509"/>
                <a:gd name="T76" fmla="*/ 856 w 884"/>
                <a:gd name="T77" fmla="*/ 138 h 509"/>
                <a:gd name="T78" fmla="*/ 880 w 884"/>
                <a:gd name="T79" fmla="*/ 214 h 509"/>
                <a:gd name="T80" fmla="*/ 880 w 884"/>
                <a:gd name="T81" fmla="*/ 295 h 509"/>
                <a:gd name="T82" fmla="*/ 856 w 884"/>
                <a:gd name="T83" fmla="*/ 371 h 509"/>
                <a:gd name="T84" fmla="*/ 809 w 884"/>
                <a:gd name="T85" fmla="*/ 433 h 509"/>
                <a:gd name="T86" fmla="*/ 747 w 884"/>
                <a:gd name="T87" fmla="*/ 480 h 509"/>
                <a:gd name="T88" fmla="*/ 671 w 884"/>
                <a:gd name="T89" fmla="*/ 506 h 509"/>
                <a:gd name="T90" fmla="*/ 594 w 884"/>
                <a:gd name="T91" fmla="*/ 506 h 509"/>
                <a:gd name="T92" fmla="*/ 525 w 884"/>
                <a:gd name="T93" fmla="*/ 486 h 509"/>
                <a:gd name="T94" fmla="*/ 467 w 884"/>
                <a:gd name="T95" fmla="*/ 448 h 509"/>
                <a:gd name="T96" fmla="*/ 417 w 884"/>
                <a:gd name="T97" fmla="*/ 448 h 509"/>
                <a:gd name="T98" fmla="*/ 359 w 884"/>
                <a:gd name="T99" fmla="*/ 486 h 509"/>
                <a:gd name="T100" fmla="*/ 291 w 884"/>
                <a:gd name="T101" fmla="*/ 506 h 509"/>
                <a:gd name="T102" fmla="*/ 213 w 884"/>
                <a:gd name="T103" fmla="*/ 506 h 509"/>
                <a:gd name="T104" fmla="*/ 138 w 884"/>
                <a:gd name="T105" fmla="*/ 480 h 509"/>
                <a:gd name="T106" fmla="*/ 74 w 884"/>
                <a:gd name="T107" fmla="*/ 433 h 509"/>
                <a:gd name="T108" fmla="*/ 29 w 884"/>
                <a:gd name="T109" fmla="*/ 371 h 509"/>
                <a:gd name="T110" fmla="*/ 3 w 884"/>
                <a:gd name="T111" fmla="*/ 295 h 509"/>
                <a:gd name="T112" fmla="*/ 3 w 884"/>
                <a:gd name="T113" fmla="*/ 214 h 509"/>
                <a:gd name="T114" fmla="*/ 29 w 884"/>
                <a:gd name="T115" fmla="*/ 138 h 509"/>
                <a:gd name="T116" fmla="*/ 74 w 884"/>
                <a:gd name="T117" fmla="*/ 75 h 509"/>
                <a:gd name="T118" fmla="*/ 138 w 884"/>
                <a:gd name="T119" fmla="*/ 29 h 509"/>
                <a:gd name="T120" fmla="*/ 213 w 884"/>
                <a:gd name="T121" fmla="*/ 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4" h="509">
                  <a:moveTo>
                    <a:pt x="630" y="140"/>
                  </a:moveTo>
                  <a:lnTo>
                    <a:pt x="604" y="143"/>
                  </a:lnTo>
                  <a:lnTo>
                    <a:pt x="580" y="152"/>
                  </a:lnTo>
                  <a:lnTo>
                    <a:pt x="559" y="165"/>
                  </a:lnTo>
                  <a:lnTo>
                    <a:pt x="541" y="183"/>
                  </a:lnTo>
                  <a:lnTo>
                    <a:pt x="527" y="204"/>
                  </a:lnTo>
                  <a:lnTo>
                    <a:pt x="519" y="229"/>
                  </a:lnTo>
                  <a:lnTo>
                    <a:pt x="516" y="254"/>
                  </a:lnTo>
                  <a:lnTo>
                    <a:pt x="519" y="281"/>
                  </a:lnTo>
                  <a:lnTo>
                    <a:pt x="527" y="305"/>
                  </a:lnTo>
                  <a:lnTo>
                    <a:pt x="541" y="326"/>
                  </a:lnTo>
                  <a:lnTo>
                    <a:pt x="559" y="343"/>
                  </a:lnTo>
                  <a:lnTo>
                    <a:pt x="580" y="357"/>
                  </a:lnTo>
                  <a:lnTo>
                    <a:pt x="604" y="366"/>
                  </a:lnTo>
                  <a:lnTo>
                    <a:pt x="630" y="369"/>
                  </a:lnTo>
                  <a:lnTo>
                    <a:pt x="657" y="366"/>
                  </a:lnTo>
                  <a:lnTo>
                    <a:pt x="680" y="357"/>
                  </a:lnTo>
                  <a:lnTo>
                    <a:pt x="701" y="343"/>
                  </a:lnTo>
                  <a:lnTo>
                    <a:pt x="719" y="326"/>
                  </a:lnTo>
                  <a:lnTo>
                    <a:pt x="733" y="305"/>
                  </a:lnTo>
                  <a:lnTo>
                    <a:pt x="741" y="281"/>
                  </a:lnTo>
                  <a:lnTo>
                    <a:pt x="745" y="254"/>
                  </a:lnTo>
                  <a:lnTo>
                    <a:pt x="741" y="229"/>
                  </a:lnTo>
                  <a:lnTo>
                    <a:pt x="733" y="204"/>
                  </a:lnTo>
                  <a:lnTo>
                    <a:pt x="719" y="183"/>
                  </a:lnTo>
                  <a:lnTo>
                    <a:pt x="701" y="165"/>
                  </a:lnTo>
                  <a:lnTo>
                    <a:pt x="680" y="152"/>
                  </a:lnTo>
                  <a:lnTo>
                    <a:pt x="657" y="143"/>
                  </a:lnTo>
                  <a:lnTo>
                    <a:pt x="630" y="140"/>
                  </a:lnTo>
                  <a:close/>
                  <a:moveTo>
                    <a:pt x="254" y="140"/>
                  </a:moveTo>
                  <a:lnTo>
                    <a:pt x="228" y="143"/>
                  </a:lnTo>
                  <a:lnTo>
                    <a:pt x="204" y="152"/>
                  </a:lnTo>
                  <a:lnTo>
                    <a:pt x="182" y="165"/>
                  </a:lnTo>
                  <a:lnTo>
                    <a:pt x="164" y="183"/>
                  </a:lnTo>
                  <a:lnTo>
                    <a:pt x="152" y="204"/>
                  </a:lnTo>
                  <a:lnTo>
                    <a:pt x="143" y="229"/>
                  </a:lnTo>
                  <a:lnTo>
                    <a:pt x="140" y="254"/>
                  </a:lnTo>
                  <a:lnTo>
                    <a:pt x="143" y="281"/>
                  </a:lnTo>
                  <a:lnTo>
                    <a:pt x="152" y="305"/>
                  </a:lnTo>
                  <a:lnTo>
                    <a:pt x="164" y="326"/>
                  </a:lnTo>
                  <a:lnTo>
                    <a:pt x="182" y="343"/>
                  </a:lnTo>
                  <a:lnTo>
                    <a:pt x="204" y="357"/>
                  </a:lnTo>
                  <a:lnTo>
                    <a:pt x="228" y="366"/>
                  </a:lnTo>
                  <a:lnTo>
                    <a:pt x="254" y="369"/>
                  </a:lnTo>
                  <a:lnTo>
                    <a:pt x="280" y="366"/>
                  </a:lnTo>
                  <a:lnTo>
                    <a:pt x="304" y="357"/>
                  </a:lnTo>
                  <a:lnTo>
                    <a:pt x="326" y="343"/>
                  </a:lnTo>
                  <a:lnTo>
                    <a:pt x="344" y="326"/>
                  </a:lnTo>
                  <a:lnTo>
                    <a:pt x="356" y="305"/>
                  </a:lnTo>
                  <a:lnTo>
                    <a:pt x="365" y="281"/>
                  </a:lnTo>
                  <a:lnTo>
                    <a:pt x="368" y="254"/>
                  </a:lnTo>
                  <a:lnTo>
                    <a:pt x="365" y="229"/>
                  </a:lnTo>
                  <a:lnTo>
                    <a:pt x="356" y="204"/>
                  </a:lnTo>
                  <a:lnTo>
                    <a:pt x="344" y="183"/>
                  </a:lnTo>
                  <a:lnTo>
                    <a:pt x="326" y="165"/>
                  </a:lnTo>
                  <a:lnTo>
                    <a:pt x="304" y="152"/>
                  </a:lnTo>
                  <a:lnTo>
                    <a:pt x="280" y="143"/>
                  </a:lnTo>
                  <a:lnTo>
                    <a:pt x="254" y="140"/>
                  </a:lnTo>
                  <a:close/>
                  <a:moveTo>
                    <a:pt x="254" y="0"/>
                  </a:moveTo>
                  <a:lnTo>
                    <a:pt x="291" y="4"/>
                  </a:lnTo>
                  <a:lnTo>
                    <a:pt x="326" y="11"/>
                  </a:lnTo>
                  <a:lnTo>
                    <a:pt x="359" y="23"/>
                  </a:lnTo>
                  <a:lnTo>
                    <a:pt x="389" y="40"/>
                  </a:lnTo>
                  <a:lnTo>
                    <a:pt x="417" y="60"/>
                  </a:lnTo>
                  <a:lnTo>
                    <a:pt x="442" y="84"/>
                  </a:lnTo>
                  <a:lnTo>
                    <a:pt x="467" y="60"/>
                  </a:lnTo>
                  <a:lnTo>
                    <a:pt x="495" y="40"/>
                  </a:lnTo>
                  <a:lnTo>
                    <a:pt x="525" y="23"/>
                  </a:lnTo>
                  <a:lnTo>
                    <a:pt x="559" y="11"/>
                  </a:lnTo>
                  <a:lnTo>
                    <a:pt x="594" y="4"/>
                  </a:lnTo>
                  <a:lnTo>
                    <a:pt x="630" y="0"/>
                  </a:lnTo>
                  <a:lnTo>
                    <a:pt x="671" y="4"/>
                  </a:lnTo>
                  <a:lnTo>
                    <a:pt x="711" y="13"/>
                  </a:lnTo>
                  <a:lnTo>
                    <a:pt x="747" y="29"/>
                  </a:lnTo>
                  <a:lnTo>
                    <a:pt x="780" y="49"/>
                  </a:lnTo>
                  <a:lnTo>
                    <a:pt x="809" y="75"/>
                  </a:lnTo>
                  <a:lnTo>
                    <a:pt x="835" y="104"/>
                  </a:lnTo>
                  <a:lnTo>
                    <a:pt x="856" y="138"/>
                  </a:lnTo>
                  <a:lnTo>
                    <a:pt x="871" y="174"/>
                  </a:lnTo>
                  <a:lnTo>
                    <a:pt x="880" y="214"/>
                  </a:lnTo>
                  <a:lnTo>
                    <a:pt x="884" y="254"/>
                  </a:lnTo>
                  <a:lnTo>
                    <a:pt x="880" y="295"/>
                  </a:lnTo>
                  <a:lnTo>
                    <a:pt x="871" y="335"/>
                  </a:lnTo>
                  <a:lnTo>
                    <a:pt x="856" y="371"/>
                  </a:lnTo>
                  <a:lnTo>
                    <a:pt x="835" y="405"/>
                  </a:lnTo>
                  <a:lnTo>
                    <a:pt x="809" y="433"/>
                  </a:lnTo>
                  <a:lnTo>
                    <a:pt x="780" y="459"/>
                  </a:lnTo>
                  <a:lnTo>
                    <a:pt x="747" y="480"/>
                  </a:lnTo>
                  <a:lnTo>
                    <a:pt x="711" y="495"/>
                  </a:lnTo>
                  <a:lnTo>
                    <a:pt x="671" y="506"/>
                  </a:lnTo>
                  <a:lnTo>
                    <a:pt x="630" y="509"/>
                  </a:lnTo>
                  <a:lnTo>
                    <a:pt x="594" y="506"/>
                  </a:lnTo>
                  <a:lnTo>
                    <a:pt x="559" y="498"/>
                  </a:lnTo>
                  <a:lnTo>
                    <a:pt x="525" y="486"/>
                  </a:lnTo>
                  <a:lnTo>
                    <a:pt x="495" y="470"/>
                  </a:lnTo>
                  <a:lnTo>
                    <a:pt x="467" y="448"/>
                  </a:lnTo>
                  <a:lnTo>
                    <a:pt x="442" y="425"/>
                  </a:lnTo>
                  <a:lnTo>
                    <a:pt x="417" y="448"/>
                  </a:lnTo>
                  <a:lnTo>
                    <a:pt x="389" y="470"/>
                  </a:lnTo>
                  <a:lnTo>
                    <a:pt x="359" y="486"/>
                  </a:lnTo>
                  <a:lnTo>
                    <a:pt x="326" y="498"/>
                  </a:lnTo>
                  <a:lnTo>
                    <a:pt x="291" y="506"/>
                  </a:lnTo>
                  <a:lnTo>
                    <a:pt x="254" y="509"/>
                  </a:lnTo>
                  <a:lnTo>
                    <a:pt x="213" y="506"/>
                  </a:lnTo>
                  <a:lnTo>
                    <a:pt x="173" y="495"/>
                  </a:lnTo>
                  <a:lnTo>
                    <a:pt x="138" y="480"/>
                  </a:lnTo>
                  <a:lnTo>
                    <a:pt x="104" y="459"/>
                  </a:lnTo>
                  <a:lnTo>
                    <a:pt x="74" y="433"/>
                  </a:lnTo>
                  <a:lnTo>
                    <a:pt x="49" y="405"/>
                  </a:lnTo>
                  <a:lnTo>
                    <a:pt x="29" y="371"/>
                  </a:lnTo>
                  <a:lnTo>
                    <a:pt x="13" y="335"/>
                  </a:lnTo>
                  <a:lnTo>
                    <a:pt x="3" y="295"/>
                  </a:lnTo>
                  <a:lnTo>
                    <a:pt x="0" y="254"/>
                  </a:lnTo>
                  <a:lnTo>
                    <a:pt x="3" y="214"/>
                  </a:lnTo>
                  <a:lnTo>
                    <a:pt x="13" y="174"/>
                  </a:lnTo>
                  <a:lnTo>
                    <a:pt x="29" y="138"/>
                  </a:lnTo>
                  <a:lnTo>
                    <a:pt x="49" y="104"/>
                  </a:lnTo>
                  <a:lnTo>
                    <a:pt x="74" y="75"/>
                  </a:lnTo>
                  <a:lnTo>
                    <a:pt x="104" y="49"/>
                  </a:lnTo>
                  <a:lnTo>
                    <a:pt x="138" y="29"/>
                  </a:lnTo>
                  <a:lnTo>
                    <a:pt x="173" y="13"/>
                  </a:lnTo>
                  <a:lnTo>
                    <a:pt x="213" y="4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Freeform 612"/>
            <p:cNvSpPr>
              <a:spLocks/>
            </p:cNvSpPr>
            <p:nvPr/>
          </p:nvSpPr>
          <p:spPr bwMode="auto">
            <a:xfrm>
              <a:off x="1736726" y="5262563"/>
              <a:ext cx="74613" cy="22225"/>
            </a:xfrm>
            <a:custGeom>
              <a:avLst/>
              <a:gdLst>
                <a:gd name="T0" fmla="*/ 69 w 476"/>
                <a:gd name="T1" fmla="*/ 0 h 139"/>
                <a:gd name="T2" fmla="*/ 406 w 476"/>
                <a:gd name="T3" fmla="*/ 0 h 139"/>
                <a:gd name="T4" fmla="*/ 425 w 476"/>
                <a:gd name="T5" fmla="*/ 2 h 139"/>
                <a:gd name="T6" fmla="*/ 442 w 476"/>
                <a:gd name="T7" fmla="*/ 10 h 139"/>
                <a:gd name="T8" fmla="*/ 455 w 476"/>
                <a:gd name="T9" fmla="*/ 20 h 139"/>
                <a:gd name="T10" fmla="*/ 466 w 476"/>
                <a:gd name="T11" fmla="*/ 34 h 139"/>
                <a:gd name="T12" fmla="*/ 474 w 476"/>
                <a:gd name="T13" fmla="*/ 51 h 139"/>
                <a:gd name="T14" fmla="*/ 476 w 476"/>
                <a:gd name="T15" fmla="*/ 69 h 139"/>
                <a:gd name="T16" fmla="*/ 474 w 476"/>
                <a:gd name="T17" fmla="*/ 88 h 139"/>
                <a:gd name="T18" fmla="*/ 466 w 476"/>
                <a:gd name="T19" fmla="*/ 104 h 139"/>
                <a:gd name="T20" fmla="*/ 455 w 476"/>
                <a:gd name="T21" fmla="*/ 119 h 139"/>
                <a:gd name="T22" fmla="*/ 442 w 476"/>
                <a:gd name="T23" fmla="*/ 130 h 139"/>
                <a:gd name="T24" fmla="*/ 425 w 476"/>
                <a:gd name="T25" fmla="*/ 137 h 139"/>
                <a:gd name="T26" fmla="*/ 406 w 476"/>
                <a:gd name="T27" fmla="*/ 139 h 139"/>
                <a:gd name="T28" fmla="*/ 69 w 476"/>
                <a:gd name="T29" fmla="*/ 139 h 139"/>
                <a:gd name="T30" fmla="*/ 51 w 476"/>
                <a:gd name="T31" fmla="*/ 137 h 139"/>
                <a:gd name="T32" fmla="*/ 34 w 476"/>
                <a:gd name="T33" fmla="*/ 130 h 139"/>
                <a:gd name="T34" fmla="*/ 21 w 476"/>
                <a:gd name="T35" fmla="*/ 119 h 139"/>
                <a:gd name="T36" fmla="*/ 10 w 476"/>
                <a:gd name="T37" fmla="*/ 104 h 139"/>
                <a:gd name="T38" fmla="*/ 3 w 476"/>
                <a:gd name="T39" fmla="*/ 88 h 139"/>
                <a:gd name="T40" fmla="*/ 0 w 476"/>
                <a:gd name="T41" fmla="*/ 69 h 139"/>
                <a:gd name="T42" fmla="*/ 3 w 476"/>
                <a:gd name="T43" fmla="*/ 51 h 139"/>
                <a:gd name="T44" fmla="*/ 10 w 476"/>
                <a:gd name="T45" fmla="*/ 34 h 139"/>
                <a:gd name="T46" fmla="*/ 21 w 476"/>
                <a:gd name="T47" fmla="*/ 20 h 139"/>
                <a:gd name="T48" fmla="*/ 34 w 476"/>
                <a:gd name="T49" fmla="*/ 10 h 139"/>
                <a:gd name="T50" fmla="*/ 51 w 476"/>
                <a:gd name="T51" fmla="*/ 2 h 139"/>
                <a:gd name="T52" fmla="*/ 69 w 47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6" h="139">
                  <a:moveTo>
                    <a:pt x="69" y="0"/>
                  </a:moveTo>
                  <a:lnTo>
                    <a:pt x="406" y="0"/>
                  </a:lnTo>
                  <a:lnTo>
                    <a:pt x="425" y="2"/>
                  </a:lnTo>
                  <a:lnTo>
                    <a:pt x="442" y="10"/>
                  </a:lnTo>
                  <a:lnTo>
                    <a:pt x="455" y="20"/>
                  </a:lnTo>
                  <a:lnTo>
                    <a:pt x="466" y="34"/>
                  </a:lnTo>
                  <a:lnTo>
                    <a:pt x="474" y="51"/>
                  </a:lnTo>
                  <a:lnTo>
                    <a:pt x="476" y="69"/>
                  </a:lnTo>
                  <a:lnTo>
                    <a:pt x="474" y="88"/>
                  </a:lnTo>
                  <a:lnTo>
                    <a:pt x="466" y="104"/>
                  </a:lnTo>
                  <a:lnTo>
                    <a:pt x="455" y="119"/>
                  </a:lnTo>
                  <a:lnTo>
                    <a:pt x="442" y="130"/>
                  </a:lnTo>
                  <a:lnTo>
                    <a:pt x="425" y="137"/>
                  </a:lnTo>
                  <a:lnTo>
                    <a:pt x="406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1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Freeform 613"/>
            <p:cNvSpPr>
              <a:spLocks/>
            </p:cNvSpPr>
            <p:nvPr/>
          </p:nvSpPr>
          <p:spPr bwMode="auto">
            <a:xfrm>
              <a:off x="1827213" y="5262563"/>
              <a:ext cx="74613" cy="22225"/>
            </a:xfrm>
            <a:custGeom>
              <a:avLst/>
              <a:gdLst>
                <a:gd name="T0" fmla="*/ 70 w 476"/>
                <a:gd name="T1" fmla="*/ 0 h 139"/>
                <a:gd name="T2" fmla="*/ 406 w 476"/>
                <a:gd name="T3" fmla="*/ 0 h 139"/>
                <a:gd name="T4" fmla="*/ 424 w 476"/>
                <a:gd name="T5" fmla="*/ 2 h 139"/>
                <a:gd name="T6" fmla="*/ 441 w 476"/>
                <a:gd name="T7" fmla="*/ 10 h 139"/>
                <a:gd name="T8" fmla="*/ 455 w 476"/>
                <a:gd name="T9" fmla="*/ 20 h 139"/>
                <a:gd name="T10" fmla="*/ 467 w 476"/>
                <a:gd name="T11" fmla="*/ 34 h 139"/>
                <a:gd name="T12" fmla="*/ 473 w 476"/>
                <a:gd name="T13" fmla="*/ 51 h 139"/>
                <a:gd name="T14" fmla="*/ 476 w 476"/>
                <a:gd name="T15" fmla="*/ 69 h 139"/>
                <a:gd name="T16" fmla="*/ 473 w 476"/>
                <a:gd name="T17" fmla="*/ 88 h 139"/>
                <a:gd name="T18" fmla="*/ 467 w 476"/>
                <a:gd name="T19" fmla="*/ 104 h 139"/>
                <a:gd name="T20" fmla="*/ 456 w 476"/>
                <a:gd name="T21" fmla="*/ 119 h 139"/>
                <a:gd name="T22" fmla="*/ 441 w 476"/>
                <a:gd name="T23" fmla="*/ 130 h 139"/>
                <a:gd name="T24" fmla="*/ 424 w 476"/>
                <a:gd name="T25" fmla="*/ 137 h 139"/>
                <a:gd name="T26" fmla="*/ 406 w 476"/>
                <a:gd name="T27" fmla="*/ 139 h 139"/>
                <a:gd name="T28" fmla="*/ 70 w 476"/>
                <a:gd name="T29" fmla="*/ 139 h 139"/>
                <a:gd name="T30" fmla="*/ 51 w 476"/>
                <a:gd name="T31" fmla="*/ 137 h 139"/>
                <a:gd name="T32" fmla="*/ 35 w 476"/>
                <a:gd name="T33" fmla="*/ 130 h 139"/>
                <a:gd name="T34" fmla="*/ 20 w 476"/>
                <a:gd name="T35" fmla="*/ 119 h 139"/>
                <a:gd name="T36" fmla="*/ 9 w 476"/>
                <a:gd name="T37" fmla="*/ 104 h 139"/>
                <a:gd name="T38" fmla="*/ 2 w 476"/>
                <a:gd name="T39" fmla="*/ 88 h 139"/>
                <a:gd name="T40" fmla="*/ 0 w 476"/>
                <a:gd name="T41" fmla="*/ 69 h 139"/>
                <a:gd name="T42" fmla="*/ 2 w 476"/>
                <a:gd name="T43" fmla="*/ 51 h 139"/>
                <a:gd name="T44" fmla="*/ 9 w 476"/>
                <a:gd name="T45" fmla="*/ 34 h 139"/>
                <a:gd name="T46" fmla="*/ 20 w 476"/>
                <a:gd name="T47" fmla="*/ 20 h 139"/>
                <a:gd name="T48" fmla="*/ 35 w 476"/>
                <a:gd name="T49" fmla="*/ 10 h 139"/>
                <a:gd name="T50" fmla="*/ 51 w 476"/>
                <a:gd name="T51" fmla="*/ 2 h 139"/>
                <a:gd name="T52" fmla="*/ 70 w 47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6" h="139">
                  <a:moveTo>
                    <a:pt x="70" y="0"/>
                  </a:moveTo>
                  <a:lnTo>
                    <a:pt x="406" y="0"/>
                  </a:lnTo>
                  <a:lnTo>
                    <a:pt x="424" y="2"/>
                  </a:lnTo>
                  <a:lnTo>
                    <a:pt x="441" y="10"/>
                  </a:lnTo>
                  <a:lnTo>
                    <a:pt x="455" y="20"/>
                  </a:lnTo>
                  <a:lnTo>
                    <a:pt x="467" y="34"/>
                  </a:lnTo>
                  <a:lnTo>
                    <a:pt x="473" y="51"/>
                  </a:lnTo>
                  <a:lnTo>
                    <a:pt x="476" y="69"/>
                  </a:lnTo>
                  <a:lnTo>
                    <a:pt x="473" y="88"/>
                  </a:lnTo>
                  <a:lnTo>
                    <a:pt x="467" y="104"/>
                  </a:lnTo>
                  <a:lnTo>
                    <a:pt x="456" y="119"/>
                  </a:lnTo>
                  <a:lnTo>
                    <a:pt x="441" y="130"/>
                  </a:lnTo>
                  <a:lnTo>
                    <a:pt x="424" y="137"/>
                  </a:lnTo>
                  <a:lnTo>
                    <a:pt x="40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1" name="Freeform 614"/>
            <p:cNvSpPr>
              <a:spLocks/>
            </p:cNvSpPr>
            <p:nvPr/>
          </p:nvSpPr>
          <p:spPr bwMode="auto">
            <a:xfrm>
              <a:off x="1916113" y="5262563"/>
              <a:ext cx="76200" cy="22225"/>
            </a:xfrm>
            <a:custGeom>
              <a:avLst/>
              <a:gdLst>
                <a:gd name="T0" fmla="*/ 69 w 476"/>
                <a:gd name="T1" fmla="*/ 0 h 139"/>
                <a:gd name="T2" fmla="*/ 407 w 476"/>
                <a:gd name="T3" fmla="*/ 0 h 139"/>
                <a:gd name="T4" fmla="*/ 425 w 476"/>
                <a:gd name="T5" fmla="*/ 2 h 139"/>
                <a:gd name="T6" fmla="*/ 442 w 476"/>
                <a:gd name="T7" fmla="*/ 10 h 139"/>
                <a:gd name="T8" fmla="*/ 455 w 476"/>
                <a:gd name="T9" fmla="*/ 20 h 139"/>
                <a:gd name="T10" fmla="*/ 466 w 476"/>
                <a:gd name="T11" fmla="*/ 34 h 139"/>
                <a:gd name="T12" fmla="*/ 473 w 476"/>
                <a:gd name="T13" fmla="*/ 51 h 139"/>
                <a:gd name="T14" fmla="*/ 476 w 476"/>
                <a:gd name="T15" fmla="*/ 69 h 139"/>
                <a:gd name="T16" fmla="*/ 473 w 476"/>
                <a:gd name="T17" fmla="*/ 88 h 139"/>
                <a:gd name="T18" fmla="*/ 466 w 476"/>
                <a:gd name="T19" fmla="*/ 104 h 139"/>
                <a:gd name="T20" fmla="*/ 455 w 476"/>
                <a:gd name="T21" fmla="*/ 119 h 139"/>
                <a:gd name="T22" fmla="*/ 442 w 476"/>
                <a:gd name="T23" fmla="*/ 130 h 139"/>
                <a:gd name="T24" fmla="*/ 425 w 476"/>
                <a:gd name="T25" fmla="*/ 137 h 139"/>
                <a:gd name="T26" fmla="*/ 407 w 476"/>
                <a:gd name="T27" fmla="*/ 139 h 139"/>
                <a:gd name="T28" fmla="*/ 69 w 476"/>
                <a:gd name="T29" fmla="*/ 139 h 139"/>
                <a:gd name="T30" fmla="*/ 51 w 476"/>
                <a:gd name="T31" fmla="*/ 137 h 139"/>
                <a:gd name="T32" fmla="*/ 34 w 476"/>
                <a:gd name="T33" fmla="*/ 130 h 139"/>
                <a:gd name="T34" fmla="*/ 21 w 476"/>
                <a:gd name="T35" fmla="*/ 119 h 139"/>
                <a:gd name="T36" fmla="*/ 10 w 476"/>
                <a:gd name="T37" fmla="*/ 104 h 139"/>
                <a:gd name="T38" fmla="*/ 3 w 476"/>
                <a:gd name="T39" fmla="*/ 88 h 139"/>
                <a:gd name="T40" fmla="*/ 0 w 476"/>
                <a:gd name="T41" fmla="*/ 69 h 139"/>
                <a:gd name="T42" fmla="*/ 3 w 476"/>
                <a:gd name="T43" fmla="*/ 51 h 139"/>
                <a:gd name="T44" fmla="*/ 10 w 476"/>
                <a:gd name="T45" fmla="*/ 34 h 139"/>
                <a:gd name="T46" fmla="*/ 21 w 476"/>
                <a:gd name="T47" fmla="*/ 20 h 139"/>
                <a:gd name="T48" fmla="*/ 34 w 476"/>
                <a:gd name="T49" fmla="*/ 10 h 139"/>
                <a:gd name="T50" fmla="*/ 51 w 476"/>
                <a:gd name="T51" fmla="*/ 2 h 139"/>
                <a:gd name="T52" fmla="*/ 69 w 47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6" h="139">
                  <a:moveTo>
                    <a:pt x="69" y="0"/>
                  </a:moveTo>
                  <a:lnTo>
                    <a:pt x="407" y="0"/>
                  </a:lnTo>
                  <a:lnTo>
                    <a:pt x="425" y="2"/>
                  </a:lnTo>
                  <a:lnTo>
                    <a:pt x="442" y="10"/>
                  </a:lnTo>
                  <a:lnTo>
                    <a:pt x="455" y="20"/>
                  </a:lnTo>
                  <a:lnTo>
                    <a:pt x="466" y="34"/>
                  </a:lnTo>
                  <a:lnTo>
                    <a:pt x="473" y="51"/>
                  </a:lnTo>
                  <a:lnTo>
                    <a:pt x="476" y="69"/>
                  </a:lnTo>
                  <a:lnTo>
                    <a:pt x="473" y="88"/>
                  </a:lnTo>
                  <a:lnTo>
                    <a:pt x="466" y="104"/>
                  </a:lnTo>
                  <a:lnTo>
                    <a:pt x="455" y="119"/>
                  </a:lnTo>
                  <a:lnTo>
                    <a:pt x="442" y="130"/>
                  </a:lnTo>
                  <a:lnTo>
                    <a:pt x="425" y="137"/>
                  </a:lnTo>
                  <a:lnTo>
                    <a:pt x="407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1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2" name="Freeform 615"/>
            <p:cNvSpPr>
              <a:spLocks/>
            </p:cNvSpPr>
            <p:nvPr/>
          </p:nvSpPr>
          <p:spPr bwMode="auto">
            <a:xfrm>
              <a:off x="2006601" y="5262563"/>
              <a:ext cx="76200" cy="22225"/>
            </a:xfrm>
            <a:custGeom>
              <a:avLst/>
              <a:gdLst>
                <a:gd name="T0" fmla="*/ 70 w 476"/>
                <a:gd name="T1" fmla="*/ 0 h 139"/>
                <a:gd name="T2" fmla="*/ 406 w 476"/>
                <a:gd name="T3" fmla="*/ 0 h 139"/>
                <a:gd name="T4" fmla="*/ 425 w 476"/>
                <a:gd name="T5" fmla="*/ 2 h 139"/>
                <a:gd name="T6" fmla="*/ 441 w 476"/>
                <a:gd name="T7" fmla="*/ 10 h 139"/>
                <a:gd name="T8" fmla="*/ 456 w 476"/>
                <a:gd name="T9" fmla="*/ 20 h 139"/>
                <a:gd name="T10" fmla="*/ 466 w 476"/>
                <a:gd name="T11" fmla="*/ 34 h 139"/>
                <a:gd name="T12" fmla="*/ 473 w 476"/>
                <a:gd name="T13" fmla="*/ 51 h 139"/>
                <a:gd name="T14" fmla="*/ 476 w 476"/>
                <a:gd name="T15" fmla="*/ 69 h 139"/>
                <a:gd name="T16" fmla="*/ 473 w 476"/>
                <a:gd name="T17" fmla="*/ 88 h 139"/>
                <a:gd name="T18" fmla="*/ 466 w 476"/>
                <a:gd name="T19" fmla="*/ 104 h 139"/>
                <a:gd name="T20" fmla="*/ 456 w 476"/>
                <a:gd name="T21" fmla="*/ 119 h 139"/>
                <a:gd name="T22" fmla="*/ 441 w 476"/>
                <a:gd name="T23" fmla="*/ 130 h 139"/>
                <a:gd name="T24" fmla="*/ 425 w 476"/>
                <a:gd name="T25" fmla="*/ 137 h 139"/>
                <a:gd name="T26" fmla="*/ 406 w 476"/>
                <a:gd name="T27" fmla="*/ 139 h 139"/>
                <a:gd name="T28" fmla="*/ 70 w 476"/>
                <a:gd name="T29" fmla="*/ 139 h 139"/>
                <a:gd name="T30" fmla="*/ 51 w 476"/>
                <a:gd name="T31" fmla="*/ 137 h 139"/>
                <a:gd name="T32" fmla="*/ 35 w 476"/>
                <a:gd name="T33" fmla="*/ 130 h 139"/>
                <a:gd name="T34" fmla="*/ 20 w 476"/>
                <a:gd name="T35" fmla="*/ 119 h 139"/>
                <a:gd name="T36" fmla="*/ 9 w 476"/>
                <a:gd name="T37" fmla="*/ 104 h 139"/>
                <a:gd name="T38" fmla="*/ 3 w 476"/>
                <a:gd name="T39" fmla="*/ 88 h 139"/>
                <a:gd name="T40" fmla="*/ 0 w 476"/>
                <a:gd name="T41" fmla="*/ 69 h 139"/>
                <a:gd name="T42" fmla="*/ 3 w 476"/>
                <a:gd name="T43" fmla="*/ 51 h 139"/>
                <a:gd name="T44" fmla="*/ 9 w 476"/>
                <a:gd name="T45" fmla="*/ 34 h 139"/>
                <a:gd name="T46" fmla="*/ 20 w 476"/>
                <a:gd name="T47" fmla="*/ 20 h 139"/>
                <a:gd name="T48" fmla="*/ 35 w 476"/>
                <a:gd name="T49" fmla="*/ 10 h 139"/>
                <a:gd name="T50" fmla="*/ 51 w 476"/>
                <a:gd name="T51" fmla="*/ 2 h 139"/>
                <a:gd name="T52" fmla="*/ 70 w 47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6" h="139">
                  <a:moveTo>
                    <a:pt x="70" y="0"/>
                  </a:moveTo>
                  <a:lnTo>
                    <a:pt x="406" y="0"/>
                  </a:lnTo>
                  <a:lnTo>
                    <a:pt x="425" y="2"/>
                  </a:lnTo>
                  <a:lnTo>
                    <a:pt x="441" y="10"/>
                  </a:lnTo>
                  <a:lnTo>
                    <a:pt x="456" y="20"/>
                  </a:lnTo>
                  <a:lnTo>
                    <a:pt x="466" y="34"/>
                  </a:lnTo>
                  <a:lnTo>
                    <a:pt x="473" y="51"/>
                  </a:lnTo>
                  <a:lnTo>
                    <a:pt x="476" y="69"/>
                  </a:lnTo>
                  <a:lnTo>
                    <a:pt x="473" y="88"/>
                  </a:lnTo>
                  <a:lnTo>
                    <a:pt x="466" y="104"/>
                  </a:lnTo>
                  <a:lnTo>
                    <a:pt x="456" y="119"/>
                  </a:lnTo>
                  <a:lnTo>
                    <a:pt x="441" y="130"/>
                  </a:lnTo>
                  <a:lnTo>
                    <a:pt x="425" y="137"/>
                  </a:lnTo>
                  <a:lnTo>
                    <a:pt x="406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Freeform 616"/>
            <p:cNvSpPr>
              <a:spLocks noEditPoints="1"/>
            </p:cNvSpPr>
            <p:nvPr/>
          </p:nvSpPr>
          <p:spPr bwMode="auto">
            <a:xfrm>
              <a:off x="1738313" y="5126038"/>
              <a:ext cx="68263" cy="66675"/>
            </a:xfrm>
            <a:custGeom>
              <a:avLst/>
              <a:gdLst>
                <a:gd name="T0" fmla="*/ 139 w 428"/>
                <a:gd name="T1" fmla="*/ 139 h 428"/>
                <a:gd name="T2" fmla="*/ 139 w 428"/>
                <a:gd name="T3" fmla="*/ 287 h 428"/>
                <a:gd name="T4" fmla="*/ 288 w 428"/>
                <a:gd name="T5" fmla="*/ 287 h 428"/>
                <a:gd name="T6" fmla="*/ 288 w 428"/>
                <a:gd name="T7" fmla="*/ 287 h 428"/>
                <a:gd name="T8" fmla="*/ 288 w 428"/>
                <a:gd name="T9" fmla="*/ 140 h 428"/>
                <a:gd name="T10" fmla="*/ 139 w 428"/>
                <a:gd name="T11" fmla="*/ 139 h 428"/>
                <a:gd name="T12" fmla="*/ 139 w 428"/>
                <a:gd name="T13" fmla="*/ 0 h 428"/>
                <a:gd name="T14" fmla="*/ 288 w 428"/>
                <a:gd name="T15" fmla="*/ 0 h 428"/>
                <a:gd name="T16" fmla="*/ 316 w 428"/>
                <a:gd name="T17" fmla="*/ 2 h 428"/>
                <a:gd name="T18" fmla="*/ 342 w 428"/>
                <a:gd name="T19" fmla="*/ 10 h 428"/>
                <a:gd name="T20" fmla="*/ 366 w 428"/>
                <a:gd name="T21" fmla="*/ 23 h 428"/>
                <a:gd name="T22" fmla="*/ 386 w 428"/>
                <a:gd name="T23" fmla="*/ 40 h 428"/>
                <a:gd name="T24" fmla="*/ 403 w 428"/>
                <a:gd name="T25" fmla="*/ 61 h 428"/>
                <a:gd name="T26" fmla="*/ 416 w 428"/>
                <a:gd name="T27" fmla="*/ 85 h 428"/>
                <a:gd name="T28" fmla="*/ 425 w 428"/>
                <a:gd name="T29" fmla="*/ 111 h 428"/>
                <a:gd name="T30" fmla="*/ 428 w 428"/>
                <a:gd name="T31" fmla="*/ 140 h 428"/>
                <a:gd name="T32" fmla="*/ 428 w 428"/>
                <a:gd name="T33" fmla="*/ 287 h 428"/>
                <a:gd name="T34" fmla="*/ 425 w 428"/>
                <a:gd name="T35" fmla="*/ 316 h 428"/>
                <a:gd name="T36" fmla="*/ 416 w 428"/>
                <a:gd name="T37" fmla="*/ 342 h 428"/>
                <a:gd name="T38" fmla="*/ 403 w 428"/>
                <a:gd name="T39" fmla="*/ 366 h 428"/>
                <a:gd name="T40" fmla="*/ 386 w 428"/>
                <a:gd name="T41" fmla="*/ 386 h 428"/>
                <a:gd name="T42" fmla="*/ 366 w 428"/>
                <a:gd name="T43" fmla="*/ 403 h 428"/>
                <a:gd name="T44" fmla="*/ 342 w 428"/>
                <a:gd name="T45" fmla="*/ 416 h 428"/>
                <a:gd name="T46" fmla="*/ 316 w 428"/>
                <a:gd name="T47" fmla="*/ 424 h 428"/>
                <a:gd name="T48" fmla="*/ 288 w 428"/>
                <a:gd name="T49" fmla="*/ 428 h 428"/>
                <a:gd name="T50" fmla="*/ 139 w 428"/>
                <a:gd name="T51" fmla="*/ 428 h 428"/>
                <a:gd name="T52" fmla="*/ 112 w 428"/>
                <a:gd name="T53" fmla="*/ 424 h 428"/>
                <a:gd name="T54" fmla="*/ 85 w 428"/>
                <a:gd name="T55" fmla="*/ 416 h 428"/>
                <a:gd name="T56" fmla="*/ 62 w 428"/>
                <a:gd name="T57" fmla="*/ 403 h 428"/>
                <a:gd name="T58" fmla="*/ 41 w 428"/>
                <a:gd name="T59" fmla="*/ 386 h 428"/>
                <a:gd name="T60" fmla="*/ 24 w 428"/>
                <a:gd name="T61" fmla="*/ 366 h 428"/>
                <a:gd name="T62" fmla="*/ 11 w 428"/>
                <a:gd name="T63" fmla="*/ 342 h 428"/>
                <a:gd name="T64" fmla="*/ 3 w 428"/>
                <a:gd name="T65" fmla="*/ 316 h 428"/>
                <a:gd name="T66" fmla="*/ 0 w 428"/>
                <a:gd name="T67" fmla="*/ 287 h 428"/>
                <a:gd name="T68" fmla="*/ 0 w 428"/>
                <a:gd name="T69" fmla="*/ 140 h 428"/>
                <a:gd name="T70" fmla="*/ 3 w 428"/>
                <a:gd name="T71" fmla="*/ 111 h 428"/>
                <a:gd name="T72" fmla="*/ 11 w 428"/>
                <a:gd name="T73" fmla="*/ 85 h 428"/>
                <a:gd name="T74" fmla="*/ 24 w 428"/>
                <a:gd name="T75" fmla="*/ 61 h 428"/>
                <a:gd name="T76" fmla="*/ 41 w 428"/>
                <a:gd name="T77" fmla="*/ 40 h 428"/>
                <a:gd name="T78" fmla="*/ 62 w 428"/>
                <a:gd name="T79" fmla="*/ 23 h 428"/>
                <a:gd name="T80" fmla="*/ 85 w 428"/>
                <a:gd name="T81" fmla="*/ 10 h 428"/>
                <a:gd name="T82" fmla="*/ 112 w 428"/>
                <a:gd name="T83" fmla="*/ 2 h 428"/>
                <a:gd name="T84" fmla="*/ 139 w 428"/>
                <a:gd name="T8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8" h="428">
                  <a:moveTo>
                    <a:pt x="139" y="139"/>
                  </a:moveTo>
                  <a:lnTo>
                    <a:pt x="139" y="287"/>
                  </a:lnTo>
                  <a:lnTo>
                    <a:pt x="288" y="287"/>
                  </a:lnTo>
                  <a:lnTo>
                    <a:pt x="288" y="287"/>
                  </a:lnTo>
                  <a:lnTo>
                    <a:pt x="288" y="140"/>
                  </a:lnTo>
                  <a:lnTo>
                    <a:pt x="139" y="139"/>
                  </a:lnTo>
                  <a:close/>
                  <a:moveTo>
                    <a:pt x="139" y="0"/>
                  </a:moveTo>
                  <a:lnTo>
                    <a:pt x="288" y="0"/>
                  </a:lnTo>
                  <a:lnTo>
                    <a:pt x="316" y="2"/>
                  </a:lnTo>
                  <a:lnTo>
                    <a:pt x="342" y="10"/>
                  </a:lnTo>
                  <a:lnTo>
                    <a:pt x="366" y="23"/>
                  </a:lnTo>
                  <a:lnTo>
                    <a:pt x="386" y="40"/>
                  </a:lnTo>
                  <a:lnTo>
                    <a:pt x="403" y="61"/>
                  </a:lnTo>
                  <a:lnTo>
                    <a:pt x="416" y="85"/>
                  </a:lnTo>
                  <a:lnTo>
                    <a:pt x="425" y="111"/>
                  </a:lnTo>
                  <a:lnTo>
                    <a:pt x="428" y="140"/>
                  </a:lnTo>
                  <a:lnTo>
                    <a:pt x="428" y="287"/>
                  </a:lnTo>
                  <a:lnTo>
                    <a:pt x="425" y="316"/>
                  </a:lnTo>
                  <a:lnTo>
                    <a:pt x="416" y="342"/>
                  </a:lnTo>
                  <a:lnTo>
                    <a:pt x="403" y="366"/>
                  </a:lnTo>
                  <a:lnTo>
                    <a:pt x="386" y="386"/>
                  </a:lnTo>
                  <a:lnTo>
                    <a:pt x="366" y="403"/>
                  </a:lnTo>
                  <a:lnTo>
                    <a:pt x="342" y="416"/>
                  </a:lnTo>
                  <a:lnTo>
                    <a:pt x="316" y="424"/>
                  </a:lnTo>
                  <a:lnTo>
                    <a:pt x="288" y="428"/>
                  </a:lnTo>
                  <a:lnTo>
                    <a:pt x="139" y="428"/>
                  </a:lnTo>
                  <a:lnTo>
                    <a:pt x="112" y="424"/>
                  </a:lnTo>
                  <a:lnTo>
                    <a:pt x="85" y="416"/>
                  </a:lnTo>
                  <a:lnTo>
                    <a:pt x="62" y="403"/>
                  </a:lnTo>
                  <a:lnTo>
                    <a:pt x="41" y="386"/>
                  </a:lnTo>
                  <a:lnTo>
                    <a:pt x="24" y="366"/>
                  </a:lnTo>
                  <a:lnTo>
                    <a:pt x="11" y="342"/>
                  </a:lnTo>
                  <a:lnTo>
                    <a:pt x="3" y="316"/>
                  </a:lnTo>
                  <a:lnTo>
                    <a:pt x="0" y="287"/>
                  </a:lnTo>
                  <a:lnTo>
                    <a:pt x="0" y="140"/>
                  </a:lnTo>
                  <a:lnTo>
                    <a:pt x="3" y="111"/>
                  </a:lnTo>
                  <a:lnTo>
                    <a:pt x="11" y="85"/>
                  </a:lnTo>
                  <a:lnTo>
                    <a:pt x="24" y="61"/>
                  </a:lnTo>
                  <a:lnTo>
                    <a:pt x="41" y="40"/>
                  </a:lnTo>
                  <a:lnTo>
                    <a:pt x="62" y="23"/>
                  </a:lnTo>
                  <a:lnTo>
                    <a:pt x="85" y="10"/>
                  </a:lnTo>
                  <a:lnTo>
                    <a:pt x="112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17" name="Group 1316"/>
          <p:cNvGrpSpPr/>
          <p:nvPr/>
        </p:nvGrpSpPr>
        <p:grpSpPr>
          <a:xfrm>
            <a:off x="744545" y="5005135"/>
            <a:ext cx="403225" cy="555625"/>
            <a:chOff x="781050" y="5005388"/>
            <a:chExt cx="4032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8" name="Freeform 621"/>
            <p:cNvSpPr>
              <a:spLocks noEditPoints="1"/>
            </p:cNvSpPr>
            <p:nvPr/>
          </p:nvSpPr>
          <p:spPr bwMode="auto">
            <a:xfrm>
              <a:off x="781050" y="5005388"/>
              <a:ext cx="403225" cy="555625"/>
            </a:xfrm>
            <a:custGeom>
              <a:avLst/>
              <a:gdLst>
                <a:gd name="T0" fmla="*/ 1965 w 2540"/>
                <a:gd name="T1" fmla="*/ 3262 h 3500"/>
                <a:gd name="T2" fmla="*/ 1965 w 2540"/>
                <a:gd name="T3" fmla="*/ 2925 h 3500"/>
                <a:gd name="T4" fmla="*/ 140 w 2540"/>
                <a:gd name="T5" fmla="*/ 1450 h 3500"/>
                <a:gd name="T6" fmla="*/ 165 w 2540"/>
                <a:gd name="T7" fmla="*/ 1453 h 3500"/>
                <a:gd name="T8" fmla="*/ 195 w 2540"/>
                <a:gd name="T9" fmla="*/ 1471 h 3500"/>
                <a:gd name="T10" fmla="*/ 213 w 2540"/>
                <a:gd name="T11" fmla="*/ 1502 h 3500"/>
                <a:gd name="T12" fmla="*/ 213 w 2540"/>
                <a:gd name="T13" fmla="*/ 1539 h 3500"/>
                <a:gd name="T14" fmla="*/ 195 w 2540"/>
                <a:gd name="T15" fmla="*/ 1570 h 3500"/>
                <a:gd name="T16" fmla="*/ 165 w 2540"/>
                <a:gd name="T17" fmla="*/ 1587 h 3500"/>
                <a:gd name="T18" fmla="*/ 140 w 2540"/>
                <a:gd name="T19" fmla="*/ 1590 h 3500"/>
                <a:gd name="T20" fmla="*/ 1825 w 2540"/>
                <a:gd name="T21" fmla="*/ 3361 h 3500"/>
                <a:gd name="T22" fmla="*/ 1827 w 2540"/>
                <a:gd name="T23" fmla="*/ 2837 h 3500"/>
                <a:gd name="T24" fmla="*/ 1845 w 2540"/>
                <a:gd name="T25" fmla="*/ 2806 h 3500"/>
                <a:gd name="T26" fmla="*/ 1877 w 2540"/>
                <a:gd name="T27" fmla="*/ 2788 h 3500"/>
                <a:gd name="T28" fmla="*/ 1895 w 2540"/>
                <a:gd name="T29" fmla="*/ 2786 h 3500"/>
                <a:gd name="T30" fmla="*/ 2401 w 2540"/>
                <a:gd name="T31" fmla="*/ 1590 h 3500"/>
                <a:gd name="T32" fmla="*/ 2366 w 2540"/>
                <a:gd name="T33" fmla="*/ 1579 h 3500"/>
                <a:gd name="T34" fmla="*/ 2341 w 2540"/>
                <a:gd name="T35" fmla="*/ 1555 h 3500"/>
                <a:gd name="T36" fmla="*/ 2332 w 2540"/>
                <a:gd name="T37" fmla="*/ 1520 h 3500"/>
                <a:gd name="T38" fmla="*/ 2341 w 2540"/>
                <a:gd name="T39" fmla="*/ 1485 h 3500"/>
                <a:gd name="T40" fmla="*/ 2366 w 2540"/>
                <a:gd name="T41" fmla="*/ 1460 h 3500"/>
                <a:gd name="T42" fmla="*/ 2401 w 2540"/>
                <a:gd name="T43" fmla="*/ 1450 h 3500"/>
                <a:gd name="T44" fmla="*/ 140 w 2540"/>
                <a:gd name="T45" fmla="*/ 139 h 3500"/>
                <a:gd name="T46" fmla="*/ 2471 w 2540"/>
                <a:gd name="T47" fmla="*/ 0 h 3500"/>
                <a:gd name="T48" fmla="*/ 2506 w 2540"/>
                <a:gd name="T49" fmla="*/ 10 h 3500"/>
                <a:gd name="T50" fmla="*/ 2530 w 2540"/>
                <a:gd name="T51" fmla="*/ 35 h 3500"/>
                <a:gd name="T52" fmla="*/ 2540 w 2540"/>
                <a:gd name="T53" fmla="*/ 70 h 3500"/>
                <a:gd name="T54" fmla="*/ 2538 w 2540"/>
                <a:gd name="T55" fmla="*/ 2874 h 3500"/>
                <a:gd name="T56" fmla="*/ 2520 w 2540"/>
                <a:gd name="T57" fmla="*/ 2905 h 3500"/>
                <a:gd name="T58" fmla="*/ 1930 w 2540"/>
                <a:gd name="T59" fmla="*/ 3490 h 3500"/>
                <a:gd name="T60" fmla="*/ 1895 w 2540"/>
                <a:gd name="T61" fmla="*/ 3500 h 3500"/>
                <a:gd name="T62" fmla="*/ 52 w 2540"/>
                <a:gd name="T63" fmla="*/ 3498 h 3500"/>
                <a:gd name="T64" fmla="*/ 21 w 2540"/>
                <a:gd name="T65" fmla="*/ 3480 h 3500"/>
                <a:gd name="T66" fmla="*/ 3 w 2540"/>
                <a:gd name="T67" fmla="*/ 3449 h 3500"/>
                <a:gd name="T68" fmla="*/ 0 w 2540"/>
                <a:gd name="T69" fmla="*/ 70 h 3500"/>
                <a:gd name="T70" fmla="*/ 9 w 2540"/>
                <a:gd name="T71" fmla="*/ 35 h 3500"/>
                <a:gd name="T72" fmla="*/ 35 w 2540"/>
                <a:gd name="T73" fmla="*/ 10 h 3500"/>
                <a:gd name="T74" fmla="*/ 70 w 2540"/>
                <a:gd name="T75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40" h="3500">
                  <a:moveTo>
                    <a:pt x="1965" y="2925"/>
                  </a:moveTo>
                  <a:lnTo>
                    <a:pt x="1965" y="3262"/>
                  </a:lnTo>
                  <a:lnTo>
                    <a:pt x="2302" y="2925"/>
                  </a:lnTo>
                  <a:lnTo>
                    <a:pt x="1965" y="2925"/>
                  </a:lnTo>
                  <a:close/>
                  <a:moveTo>
                    <a:pt x="140" y="139"/>
                  </a:moveTo>
                  <a:lnTo>
                    <a:pt x="140" y="1450"/>
                  </a:lnTo>
                  <a:lnTo>
                    <a:pt x="145" y="1450"/>
                  </a:lnTo>
                  <a:lnTo>
                    <a:pt x="165" y="1453"/>
                  </a:lnTo>
                  <a:lnTo>
                    <a:pt x="182" y="1459"/>
                  </a:lnTo>
                  <a:lnTo>
                    <a:pt x="195" y="1471"/>
                  </a:lnTo>
                  <a:lnTo>
                    <a:pt x="206" y="1485"/>
                  </a:lnTo>
                  <a:lnTo>
                    <a:pt x="213" y="1502"/>
                  </a:lnTo>
                  <a:lnTo>
                    <a:pt x="216" y="1520"/>
                  </a:lnTo>
                  <a:lnTo>
                    <a:pt x="213" y="1539"/>
                  </a:lnTo>
                  <a:lnTo>
                    <a:pt x="206" y="1555"/>
                  </a:lnTo>
                  <a:lnTo>
                    <a:pt x="195" y="1570"/>
                  </a:lnTo>
                  <a:lnTo>
                    <a:pt x="182" y="1580"/>
                  </a:lnTo>
                  <a:lnTo>
                    <a:pt x="165" y="1587"/>
                  </a:lnTo>
                  <a:lnTo>
                    <a:pt x="145" y="1590"/>
                  </a:lnTo>
                  <a:lnTo>
                    <a:pt x="140" y="1590"/>
                  </a:lnTo>
                  <a:lnTo>
                    <a:pt x="140" y="3361"/>
                  </a:lnTo>
                  <a:lnTo>
                    <a:pt x="1825" y="3361"/>
                  </a:lnTo>
                  <a:lnTo>
                    <a:pt x="1825" y="2855"/>
                  </a:lnTo>
                  <a:lnTo>
                    <a:pt x="1827" y="2837"/>
                  </a:lnTo>
                  <a:lnTo>
                    <a:pt x="1835" y="2821"/>
                  </a:lnTo>
                  <a:lnTo>
                    <a:pt x="1845" y="2806"/>
                  </a:lnTo>
                  <a:lnTo>
                    <a:pt x="1860" y="2795"/>
                  </a:lnTo>
                  <a:lnTo>
                    <a:pt x="1877" y="2788"/>
                  </a:lnTo>
                  <a:lnTo>
                    <a:pt x="1895" y="2786"/>
                  </a:lnTo>
                  <a:lnTo>
                    <a:pt x="1895" y="2786"/>
                  </a:lnTo>
                  <a:lnTo>
                    <a:pt x="2401" y="2786"/>
                  </a:lnTo>
                  <a:lnTo>
                    <a:pt x="2401" y="1590"/>
                  </a:lnTo>
                  <a:lnTo>
                    <a:pt x="2383" y="1587"/>
                  </a:lnTo>
                  <a:lnTo>
                    <a:pt x="2366" y="1579"/>
                  </a:lnTo>
                  <a:lnTo>
                    <a:pt x="2352" y="1569"/>
                  </a:lnTo>
                  <a:lnTo>
                    <a:pt x="2341" y="1555"/>
                  </a:lnTo>
                  <a:lnTo>
                    <a:pt x="2334" y="1538"/>
                  </a:lnTo>
                  <a:lnTo>
                    <a:pt x="2332" y="1520"/>
                  </a:lnTo>
                  <a:lnTo>
                    <a:pt x="2334" y="1502"/>
                  </a:lnTo>
                  <a:lnTo>
                    <a:pt x="2341" y="1485"/>
                  </a:lnTo>
                  <a:lnTo>
                    <a:pt x="2352" y="1471"/>
                  </a:lnTo>
                  <a:lnTo>
                    <a:pt x="2366" y="1460"/>
                  </a:lnTo>
                  <a:lnTo>
                    <a:pt x="2383" y="1453"/>
                  </a:lnTo>
                  <a:lnTo>
                    <a:pt x="2401" y="1450"/>
                  </a:lnTo>
                  <a:lnTo>
                    <a:pt x="2401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2471" y="0"/>
                  </a:lnTo>
                  <a:lnTo>
                    <a:pt x="2489" y="2"/>
                  </a:lnTo>
                  <a:lnTo>
                    <a:pt x="2506" y="10"/>
                  </a:lnTo>
                  <a:lnTo>
                    <a:pt x="2520" y="20"/>
                  </a:lnTo>
                  <a:lnTo>
                    <a:pt x="2530" y="35"/>
                  </a:lnTo>
                  <a:lnTo>
                    <a:pt x="2538" y="51"/>
                  </a:lnTo>
                  <a:lnTo>
                    <a:pt x="2540" y="70"/>
                  </a:lnTo>
                  <a:lnTo>
                    <a:pt x="2540" y="2856"/>
                  </a:lnTo>
                  <a:lnTo>
                    <a:pt x="2538" y="2874"/>
                  </a:lnTo>
                  <a:lnTo>
                    <a:pt x="2531" y="2891"/>
                  </a:lnTo>
                  <a:lnTo>
                    <a:pt x="2520" y="2905"/>
                  </a:lnTo>
                  <a:lnTo>
                    <a:pt x="1945" y="3480"/>
                  </a:lnTo>
                  <a:lnTo>
                    <a:pt x="1930" y="3490"/>
                  </a:lnTo>
                  <a:lnTo>
                    <a:pt x="1913" y="3498"/>
                  </a:lnTo>
                  <a:lnTo>
                    <a:pt x="1895" y="3500"/>
                  </a:lnTo>
                  <a:lnTo>
                    <a:pt x="70" y="3500"/>
                  </a:lnTo>
                  <a:lnTo>
                    <a:pt x="52" y="3498"/>
                  </a:lnTo>
                  <a:lnTo>
                    <a:pt x="35" y="3490"/>
                  </a:lnTo>
                  <a:lnTo>
                    <a:pt x="21" y="3480"/>
                  </a:lnTo>
                  <a:lnTo>
                    <a:pt x="9" y="3465"/>
                  </a:lnTo>
                  <a:lnTo>
                    <a:pt x="3" y="3449"/>
                  </a:lnTo>
                  <a:lnTo>
                    <a:pt x="0" y="343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Freeform 622"/>
            <p:cNvSpPr>
              <a:spLocks/>
            </p:cNvSpPr>
            <p:nvPr/>
          </p:nvSpPr>
          <p:spPr bwMode="auto">
            <a:xfrm>
              <a:off x="985838" y="5076826"/>
              <a:ext cx="82550" cy="22225"/>
            </a:xfrm>
            <a:custGeom>
              <a:avLst/>
              <a:gdLst>
                <a:gd name="T0" fmla="*/ 70 w 521"/>
                <a:gd name="T1" fmla="*/ 0 h 139"/>
                <a:gd name="T2" fmla="*/ 452 w 521"/>
                <a:gd name="T3" fmla="*/ 0 h 139"/>
                <a:gd name="T4" fmla="*/ 470 w 521"/>
                <a:gd name="T5" fmla="*/ 2 h 139"/>
                <a:gd name="T6" fmla="*/ 487 w 521"/>
                <a:gd name="T7" fmla="*/ 9 h 139"/>
                <a:gd name="T8" fmla="*/ 501 w 521"/>
                <a:gd name="T9" fmla="*/ 20 h 139"/>
                <a:gd name="T10" fmla="*/ 512 w 521"/>
                <a:gd name="T11" fmla="*/ 34 h 139"/>
                <a:gd name="T12" fmla="*/ 519 w 521"/>
                <a:gd name="T13" fmla="*/ 51 h 139"/>
                <a:gd name="T14" fmla="*/ 521 w 521"/>
                <a:gd name="T15" fmla="*/ 69 h 139"/>
                <a:gd name="T16" fmla="*/ 519 w 521"/>
                <a:gd name="T17" fmla="*/ 88 h 139"/>
                <a:gd name="T18" fmla="*/ 512 w 521"/>
                <a:gd name="T19" fmla="*/ 105 h 139"/>
                <a:gd name="T20" fmla="*/ 501 w 521"/>
                <a:gd name="T21" fmla="*/ 119 h 139"/>
                <a:gd name="T22" fmla="*/ 487 w 521"/>
                <a:gd name="T23" fmla="*/ 129 h 139"/>
                <a:gd name="T24" fmla="*/ 470 w 521"/>
                <a:gd name="T25" fmla="*/ 137 h 139"/>
                <a:gd name="T26" fmla="*/ 452 w 521"/>
                <a:gd name="T27" fmla="*/ 139 h 139"/>
                <a:gd name="T28" fmla="*/ 70 w 521"/>
                <a:gd name="T29" fmla="*/ 139 h 139"/>
                <a:gd name="T30" fmla="*/ 51 w 521"/>
                <a:gd name="T31" fmla="*/ 137 h 139"/>
                <a:gd name="T32" fmla="*/ 35 w 521"/>
                <a:gd name="T33" fmla="*/ 129 h 139"/>
                <a:gd name="T34" fmla="*/ 20 w 521"/>
                <a:gd name="T35" fmla="*/ 119 h 139"/>
                <a:gd name="T36" fmla="*/ 9 w 521"/>
                <a:gd name="T37" fmla="*/ 105 h 139"/>
                <a:gd name="T38" fmla="*/ 2 w 521"/>
                <a:gd name="T39" fmla="*/ 88 h 139"/>
                <a:gd name="T40" fmla="*/ 0 w 521"/>
                <a:gd name="T41" fmla="*/ 69 h 139"/>
                <a:gd name="T42" fmla="*/ 2 w 521"/>
                <a:gd name="T43" fmla="*/ 51 h 139"/>
                <a:gd name="T44" fmla="*/ 9 w 521"/>
                <a:gd name="T45" fmla="*/ 34 h 139"/>
                <a:gd name="T46" fmla="*/ 20 w 521"/>
                <a:gd name="T47" fmla="*/ 20 h 139"/>
                <a:gd name="T48" fmla="*/ 35 w 521"/>
                <a:gd name="T49" fmla="*/ 9 h 139"/>
                <a:gd name="T50" fmla="*/ 51 w 521"/>
                <a:gd name="T51" fmla="*/ 2 h 139"/>
                <a:gd name="T52" fmla="*/ 70 w 52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1" h="139">
                  <a:moveTo>
                    <a:pt x="70" y="0"/>
                  </a:moveTo>
                  <a:lnTo>
                    <a:pt x="452" y="0"/>
                  </a:lnTo>
                  <a:lnTo>
                    <a:pt x="470" y="2"/>
                  </a:lnTo>
                  <a:lnTo>
                    <a:pt x="487" y="9"/>
                  </a:lnTo>
                  <a:lnTo>
                    <a:pt x="501" y="20"/>
                  </a:lnTo>
                  <a:lnTo>
                    <a:pt x="512" y="34"/>
                  </a:lnTo>
                  <a:lnTo>
                    <a:pt x="519" y="51"/>
                  </a:lnTo>
                  <a:lnTo>
                    <a:pt x="521" y="69"/>
                  </a:lnTo>
                  <a:lnTo>
                    <a:pt x="519" y="88"/>
                  </a:lnTo>
                  <a:lnTo>
                    <a:pt x="512" y="105"/>
                  </a:lnTo>
                  <a:lnTo>
                    <a:pt x="501" y="119"/>
                  </a:lnTo>
                  <a:lnTo>
                    <a:pt x="487" y="129"/>
                  </a:lnTo>
                  <a:lnTo>
                    <a:pt x="470" y="137"/>
                  </a:lnTo>
                  <a:lnTo>
                    <a:pt x="452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0" name="Freeform 623"/>
            <p:cNvSpPr>
              <a:spLocks/>
            </p:cNvSpPr>
            <p:nvPr/>
          </p:nvSpPr>
          <p:spPr bwMode="auto">
            <a:xfrm>
              <a:off x="985838" y="5127626"/>
              <a:ext cx="153988" cy="22225"/>
            </a:xfrm>
            <a:custGeom>
              <a:avLst/>
              <a:gdLst>
                <a:gd name="T0" fmla="*/ 70 w 969"/>
                <a:gd name="T1" fmla="*/ 0 h 139"/>
                <a:gd name="T2" fmla="*/ 900 w 969"/>
                <a:gd name="T3" fmla="*/ 0 h 139"/>
                <a:gd name="T4" fmla="*/ 918 w 969"/>
                <a:gd name="T5" fmla="*/ 2 h 139"/>
                <a:gd name="T6" fmla="*/ 935 w 969"/>
                <a:gd name="T7" fmla="*/ 10 h 139"/>
                <a:gd name="T8" fmla="*/ 948 w 969"/>
                <a:gd name="T9" fmla="*/ 20 h 139"/>
                <a:gd name="T10" fmla="*/ 959 w 969"/>
                <a:gd name="T11" fmla="*/ 34 h 139"/>
                <a:gd name="T12" fmla="*/ 966 w 969"/>
                <a:gd name="T13" fmla="*/ 51 h 139"/>
                <a:gd name="T14" fmla="*/ 969 w 969"/>
                <a:gd name="T15" fmla="*/ 69 h 139"/>
                <a:gd name="T16" fmla="*/ 966 w 969"/>
                <a:gd name="T17" fmla="*/ 88 h 139"/>
                <a:gd name="T18" fmla="*/ 959 w 969"/>
                <a:gd name="T19" fmla="*/ 105 h 139"/>
                <a:gd name="T20" fmla="*/ 948 w 969"/>
                <a:gd name="T21" fmla="*/ 119 h 139"/>
                <a:gd name="T22" fmla="*/ 935 w 969"/>
                <a:gd name="T23" fmla="*/ 130 h 139"/>
                <a:gd name="T24" fmla="*/ 918 w 969"/>
                <a:gd name="T25" fmla="*/ 137 h 139"/>
                <a:gd name="T26" fmla="*/ 900 w 969"/>
                <a:gd name="T27" fmla="*/ 139 h 139"/>
                <a:gd name="T28" fmla="*/ 70 w 969"/>
                <a:gd name="T29" fmla="*/ 139 h 139"/>
                <a:gd name="T30" fmla="*/ 51 w 969"/>
                <a:gd name="T31" fmla="*/ 137 h 139"/>
                <a:gd name="T32" fmla="*/ 35 w 969"/>
                <a:gd name="T33" fmla="*/ 130 h 139"/>
                <a:gd name="T34" fmla="*/ 20 w 969"/>
                <a:gd name="T35" fmla="*/ 119 h 139"/>
                <a:gd name="T36" fmla="*/ 9 w 969"/>
                <a:gd name="T37" fmla="*/ 105 h 139"/>
                <a:gd name="T38" fmla="*/ 2 w 969"/>
                <a:gd name="T39" fmla="*/ 88 h 139"/>
                <a:gd name="T40" fmla="*/ 0 w 969"/>
                <a:gd name="T41" fmla="*/ 69 h 139"/>
                <a:gd name="T42" fmla="*/ 2 w 969"/>
                <a:gd name="T43" fmla="*/ 51 h 139"/>
                <a:gd name="T44" fmla="*/ 9 w 969"/>
                <a:gd name="T45" fmla="*/ 34 h 139"/>
                <a:gd name="T46" fmla="*/ 20 w 969"/>
                <a:gd name="T47" fmla="*/ 20 h 139"/>
                <a:gd name="T48" fmla="*/ 35 w 969"/>
                <a:gd name="T49" fmla="*/ 10 h 139"/>
                <a:gd name="T50" fmla="*/ 51 w 969"/>
                <a:gd name="T51" fmla="*/ 2 h 139"/>
                <a:gd name="T52" fmla="*/ 70 w 969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9" h="139">
                  <a:moveTo>
                    <a:pt x="70" y="0"/>
                  </a:moveTo>
                  <a:lnTo>
                    <a:pt x="900" y="0"/>
                  </a:lnTo>
                  <a:lnTo>
                    <a:pt x="918" y="2"/>
                  </a:lnTo>
                  <a:lnTo>
                    <a:pt x="935" y="10"/>
                  </a:lnTo>
                  <a:lnTo>
                    <a:pt x="948" y="20"/>
                  </a:lnTo>
                  <a:lnTo>
                    <a:pt x="959" y="34"/>
                  </a:lnTo>
                  <a:lnTo>
                    <a:pt x="966" y="51"/>
                  </a:lnTo>
                  <a:lnTo>
                    <a:pt x="969" y="69"/>
                  </a:lnTo>
                  <a:lnTo>
                    <a:pt x="966" y="88"/>
                  </a:lnTo>
                  <a:lnTo>
                    <a:pt x="959" y="105"/>
                  </a:lnTo>
                  <a:lnTo>
                    <a:pt x="948" y="119"/>
                  </a:lnTo>
                  <a:lnTo>
                    <a:pt x="935" y="130"/>
                  </a:lnTo>
                  <a:lnTo>
                    <a:pt x="918" y="137"/>
                  </a:lnTo>
                  <a:lnTo>
                    <a:pt x="900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1" name="Freeform 624"/>
            <p:cNvSpPr>
              <a:spLocks/>
            </p:cNvSpPr>
            <p:nvPr/>
          </p:nvSpPr>
          <p:spPr bwMode="auto">
            <a:xfrm>
              <a:off x="985838" y="5178426"/>
              <a:ext cx="153988" cy="22225"/>
            </a:xfrm>
            <a:custGeom>
              <a:avLst/>
              <a:gdLst>
                <a:gd name="T0" fmla="*/ 70 w 969"/>
                <a:gd name="T1" fmla="*/ 0 h 140"/>
                <a:gd name="T2" fmla="*/ 900 w 969"/>
                <a:gd name="T3" fmla="*/ 0 h 140"/>
                <a:gd name="T4" fmla="*/ 918 w 969"/>
                <a:gd name="T5" fmla="*/ 2 h 140"/>
                <a:gd name="T6" fmla="*/ 935 w 969"/>
                <a:gd name="T7" fmla="*/ 9 h 140"/>
                <a:gd name="T8" fmla="*/ 948 w 969"/>
                <a:gd name="T9" fmla="*/ 20 h 140"/>
                <a:gd name="T10" fmla="*/ 959 w 969"/>
                <a:gd name="T11" fmla="*/ 35 h 140"/>
                <a:gd name="T12" fmla="*/ 966 w 969"/>
                <a:gd name="T13" fmla="*/ 50 h 140"/>
                <a:gd name="T14" fmla="*/ 969 w 969"/>
                <a:gd name="T15" fmla="*/ 70 h 140"/>
                <a:gd name="T16" fmla="*/ 966 w 969"/>
                <a:gd name="T17" fmla="*/ 88 h 140"/>
                <a:gd name="T18" fmla="*/ 959 w 969"/>
                <a:gd name="T19" fmla="*/ 105 h 140"/>
                <a:gd name="T20" fmla="*/ 948 w 969"/>
                <a:gd name="T21" fmla="*/ 118 h 140"/>
                <a:gd name="T22" fmla="*/ 935 w 969"/>
                <a:gd name="T23" fmla="*/ 130 h 140"/>
                <a:gd name="T24" fmla="*/ 918 w 969"/>
                <a:gd name="T25" fmla="*/ 136 h 140"/>
                <a:gd name="T26" fmla="*/ 900 w 969"/>
                <a:gd name="T27" fmla="*/ 140 h 140"/>
                <a:gd name="T28" fmla="*/ 70 w 969"/>
                <a:gd name="T29" fmla="*/ 140 h 140"/>
                <a:gd name="T30" fmla="*/ 51 w 969"/>
                <a:gd name="T31" fmla="*/ 136 h 140"/>
                <a:gd name="T32" fmla="*/ 35 w 969"/>
                <a:gd name="T33" fmla="*/ 130 h 140"/>
                <a:gd name="T34" fmla="*/ 20 w 969"/>
                <a:gd name="T35" fmla="*/ 118 h 140"/>
                <a:gd name="T36" fmla="*/ 9 w 969"/>
                <a:gd name="T37" fmla="*/ 105 h 140"/>
                <a:gd name="T38" fmla="*/ 2 w 969"/>
                <a:gd name="T39" fmla="*/ 88 h 140"/>
                <a:gd name="T40" fmla="*/ 0 w 969"/>
                <a:gd name="T41" fmla="*/ 70 h 140"/>
                <a:gd name="T42" fmla="*/ 2 w 969"/>
                <a:gd name="T43" fmla="*/ 50 h 140"/>
                <a:gd name="T44" fmla="*/ 9 w 969"/>
                <a:gd name="T45" fmla="*/ 35 h 140"/>
                <a:gd name="T46" fmla="*/ 20 w 969"/>
                <a:gd name="T47" fmla="*/ 20 h 140"/>
                <a:gd name="T48" fmla="*/ 35 w 969"/>
                <a:gd name="T49" fmla="*/ 9 h 140"/>
                <a:gd name="T50" fmla="*/ 51 w 969"/>
                <a:gd name="T51" fmla="*/ 2 h 140"/>
                <a:gd name="T52" fmla="*/ 70 w 969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9" h="140">
                  <a:moveTo>
                    <a:pt x="70" y="0"/>
                  </a:moveTo>
                  <a:lnTo>
                    <a:pt x="900" y="0"/>
                  </a:lnTo>
                  <a:lnTo>
                    <a:pt x="918" y="2"/>
                  </a:lnTo>
                  <a:lnTo>
                    <a:pt x="935" y="9"/>
                  </a:lnTo>
                  <a:lnTo>
                    <a:pt x="948" y="20"/>
                  </a:lnTo>
                  <a:lnTo>
                    <a:pt x="959" y="35"/>
                  </a:lnTo>
                  <a:lnTo>
                    <a:pt x="966" y="50"/>
                  </a:lnTo>
                  <a:lnTo>
                    <a:pt x="969" y="70"/>
                  </a:lnTo>
                  <a:lnTo>
                    <a:pt x="966" y="88"/>
                  </a:lnTo>
                  <a:lnTo>
                    <a:pt x="959" y="105"/>
                  </a:lnTo>
                  <a:lnTo>
                    <a:pt x="948" y="118"/>
                  </a:lnTo>
                  <a:lnTo>
                    <a:pt x="935" y="130"/>
                  </a:lnTo>
                  <a:lnTo>
                    <a:pt x="918" y="136"/>
                  </a:lnTo>
                  <a:lnTo>
                    <a:pt x="900" y="140"/>
                  </a:lnTo>
                  <a:lnTo>
                    <a:pt x="70" y="140"/>
                  </a:lnTo>
                  <a:lnTo>
                    <a:pt x="51" y="136"/>
                  </a:lnTo>
                  <a:lnTo>
                    <a:pt x="35" y="130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Freeform 625"/>
            <p:cNvSpPr>
              <a:spLocks/>
            </p:cNvSpPr>
            <p:nvPr/>
          </p:nvSpPr>
          <p:spPr bwMode="auto">
            <a:xfrm>
              <a:off x="833438" y="5295901"/>
              <a:ext cx="153988" cy="22225"/>
            </a:xfrm>
            <a:custGeom>
              <a:avLst/>
              <a:gdLst>
                <a:gd name="T0" fmla="*/ 70 w 966"/>
                <a:gd name="T1" fmla="*/ 0 h 140"/>
                <a:gd name="T2" fmla="*/ 896 w 966"/>
                <a:gd name="T3" fmla="*/ 0 h 140"/>
                <a:gd name="T4" fmla="*/ 915 w 966"/>
                <a:gd name="T5" fmla="*/ 3 h 140"/>
                <a:gd name="T6" fmla="*/ 932 w 966"/>
                <a:gd name="T7" fmla="*/ 9 h 140"/>
                <a:gd name="T8" fmla="*/ 946 w 966"/>
                <a:gd name="T9" fmla="*/ 20 h 140"/>
                <a:gd name="T10" fmla="*/ 957 w 966"/>
                <a:gd name="T11" fmla="*/ 35 h 140"/>
                <a:gd name="T12" fmla="*/ 964 w 966"/>
                <a:gd name="T13" fmla="*/ 51 h 140"/>
                <a:gd name="T14" fmla="*/ 966 w 966"/>
                <a:gd name="T15" fmla="*/ 70 h 140"/>
                <a:gd name="T16" fmla="*/ 964 w 966"/>
                <a:gd name="T17" fmla="*/ 88 h 140"/>
                <a:gd name="T18" fmla="*/ 957 w 966"/>
                <a:gd name="T19" fmla="*/ 105 h 140"/>
                <a:gd name="T20" fmla="*/ 946 w 966"/>
                <a:gd name="T21" fmla="*/ 119 h 140"/>
                <a:gd name="T22" fmla="*/ 932 w 966"/>
                <a:gd name="T23" fmla="*/ 130 h 140"/>
                <a:gd name="T24" fmla="*/ 915 w 966"/>
                <a:gd name="T25" fmla="*/ 137 h 140"/>
                <a:gd name="T26" fmla="*/ 896 w 966"/>
                <a:gd name="T27" fmla="*/ 140 h 140"/>
                <a:gd name="T28" fmla="*/ 70 w 966"/>
                <a:gd name="T29" fmla="*/ 140 h 140"/>
                <a:gd name="T30" fmla="*/ 51 w 966"/>
                <a:gd name="T31" fmla="*/ 137 h 140"/>
                <a:gd name="T32" fmla="*/ 35 w 966"/>
                <a:gd name="T33" fmla="*/ 130 h 140"/>
                <a:gd name="T34" fmla="*/ 20 w 966"/>
                <a:gd name="T35" fmla="*/ 119 h 140"/>
                <a:gd name="T36" fmla="*/ 9 w 966"/>
                <a:gd name="T37" fmla="*/ 105 h 140"/>
                <a:gd name="T38" fmla="*/ 2 w 966"/>
                <a:gd name="T39" fmla="*/ 88 h 140"/>
                <a:gd name="T40" fmla="*/ 0 w 966"/>
                <a:gd name="T41" fmla="*/ 70 h 140"/>
                <a:gd name="T42" fmla="*/ 2 w 966"/>
                <a:gd name="T43" fmla="*/ 51 h 140"/>
                <a:gd name="T44" fmla="*/ 9 w 966"/>
                <a:gd name="T45" fmla="*/ 35 h 140"/>
                <a:gd name="T46" fmla="*/ 20 w 966"/>
                <a:gd name="T47" fmla="*/ 20 h 140"/>
                <a:gd name="T48" fmla="*/ 35 w 966"/>
                <a:gd name="T49" fmla="*/ 9 h 140"/>
                <a:gd name="T50" fmla="*/ 51 w 966"/>
                <a:gd name="T51" fmla="*/ 3 h 140"/>
                <a:gd name="T52" fmla="*/ 70 w 96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6" h="140">
                  <a:moveTo>
                    <a:pt x="70" y="0"/>
                  </a:moveTo>
                  <a:lnTo>
                    <a:pt x="896" y="0"/>
                  </a:lnTo>
                  <a:lnTo>
                    <a:pt x="915" y="3"/>
                  </a:lnTo>
                  <a:lnTo>
                    <a:pt x="932" y="9"/>
                  </a:lnTo>
                  <a:lnTo>
                    <a:pt x="946" y="20"/>
                  </a:lnTo>
                  <a:lnTo>
                    <a:pt x="957" y="35"/>
                  </a:lnTo>
                  <a:lnTo>
                    <a:pt x="964" y="51"/>
                  </a:lnTo>
                  <a:lnTo>
                    <a:pt x="966" y="70"/>
                  </a:lnTo>
                  <a:lnTo>
                    <a:pt x="964" y="88"/>
                  </a:lnTo>
                  <a:lnTo>
                    <a:pt x="957" y="105"/>
                  </a:lnTo>
                  <a:lnTo>
                    <a:pt x="946" y="119"/>
                  </a:lnTo>
                  <a:lnTo>
                    <a:pt x="932" y="130"/>
                  </a:lnTo>
                  <a:lnTo>
                    <a:pt x="915" y="137"/>
                  </a:lnTo>
                  <a:lnTo>
                    <a:pt x="89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Freeform 626"/>
            <p:cNvSpPr>
              <a:spLocks/>
            </p:cNvSpPr>
            <p:nvPr/>
          </p:nvSpPr>
          <p:spPr bwMode="auto">
            <a:xfrm>
              <a:off x="833438" y="5341938"/>
              <a:ext cx="307975" cy="22225"/>
            </a:xfrm>
            <a:custGeom>
              <a:avLst/>
              <a:gdLst>
                <a:gd name="T0" fmla="*/ 70 w 1934"/>
                <a:gd name="T1" fmla="*/ 0 h 140"/>
                <a:gd name="T2" fmla="*/ 1864 w 1934"/>
                <a:gd name="T3" fmla="*/ 0 h 140"/>
                <a:gd name="T4" fmla="*/ 1883 w 1934"/>
                <a:gd name="T5" fmla="*/ 2 h 140"/>
                <a:gd name="T6" fmla="*/ 1899 w 1934"/>
                <a:gd name="T7" fmla="*/ 9 h 140"/>
                <a:gd name="T8" fmla="*/ 1914 w 1934"/>
                <a:gd name="T9" fmla="*/ 20 h 140"/>
                <a:gd name="T10" fmla="*/ 1924 w 1934"/>
                <a:gd name="T11" fmla="*/ 35 h 140"/>
                <a:gd name="T12" fmla="*/ 1932 w 1934"/>
                <a:gd name="T13" fmla="*/ 51 h 140"/>
                <a:gd name="T14" fmla="*/ 1934 w 1934"/>
                <a:gd name="T15" fmla="*/ 70 h 140"/>
                <a:gd name="T16" fmla="*/ 1932 w 1934"/>
                <a:gd name="T17" fmla="*/ 88 h 140"/>
                <a:gd name="T18" fmla="*/ 1924 w 1934"/>
                <a:gd name="T19" fmla="*/ 105 h 140"/>
                <a:gd name="T20" fmla="*/ 1914 w 1934"/>
                <a:gd name="T21" fmla="*/ 119 h 140"/>
                <a:gd name="T22" fmla="*/ 1899 w 1934"/>
                <a:gd name="T23" fmla="*/ 130 h 140"/>
                <a:gd name="T24" fmla="*/ 1883 w 1934"/>
                <a:gd name="T25" fmla="*/ 137 h 140"/>
                <a:gd name="T26" fmla="*/ 1864 w 1934"/>
                <a:gd name="T27" fmla="*/ 140 h 140"/>
                <a:gd name="T28" fmla="*/ 70 w 1934"/>
                <a:gd name="T29" fmla="*/ 140 h 140"/>
                <a:gd name="T30" fmla="*/ 51 w 1934"/>
                <a:gd name="T31" fmla="*/ 137 h 140"/>
                <a:gd name="T32" fmla="*/ 35 w 1934"/>
                <a:gd name="T33" fmla="*/ 130 h 140"/>
                <a:gd name="T34" fmla="*/ 20 w 1934"/>
                <a:gd name="T35" fmla="*/ 119 h 140"/>
                <a:gd name="T36" fmla="*/ 9 w 1934"/>
                <a:gd name="T37" fmla="*/ 105 h 140"/>
                <a:gd name="T38" fmla="*/ 2 w 1934"/>
                <a:gd name="T39" fmla="*/ 88 h 140"/>
                <a:gd name="T40" fmla="*/ 0 w 1934"/>
                <a:gd name="T41" fmla="*/ 70 h 140"/>
                <a:gd name="T42" fmla="*/ 2 w 1934"/>
                <a:gd name="T43" fmla="*/ 51 h 140"/>
                <a:gd name="T44" fmla="*/ 9 w 1934"/>
                <a:gd name="T45" fmla="*/ 35 h 140"/>
                <a:gd name="T46" fmla="*/ 20 w 1934"/>
                <a:gd name="T47" fmla="*/ 20 h 140"/>
                <a:gd name="T48" fmla="*/ 35 w 1934"/>
                <a:gd name="T49" fmla="*/ 9 h 140"/>
                <a:gd name="T50" fmla="*/ 51 w 1934"/>
                <a:gd name="T51" fmla="*/ 2 h 140"/>
                <a:gd name="T52" fmla="*/ 70 w 1934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4" h="140">
                  <a:moveTo>
                    <a:pt x="70" y="0"/>
                  </a:moveTo>
                  <a:lnTo>
                    <a:pt x="1864" y="0"/>
                  </a:lnTo>
                  <a:lnTo>
                    <a:pt x="1883" y="2"/>
                  </a:lnTo>
                  <a:lnTo>
                    <a:pt x="1899" y="9"/>
                  </a:lnTo>
                  <a:lnTo>
                    <a:pt x="1914" y="20"/>
                  </a:lnTo>
                  <a:lnTo>
                    <a:pt x="1924" y="35"/>
                  </a:lnTo>
                  <a:lnTo>
                    <a:pt x="1932" y="51"/>
                  </a:lnTo>
                  <a:lnTo>
                    <a:pt x="1934" y="70"/>
                  </a:lnTo>
                  <a:lnTo>
                    <a:pt x="1932" y="88"/>
                  </a:lnTo>
                  <a:lnTo>
                    <a:pt x="1924" y="105"/>
                  </a:lnTo>
                  <a:lnTo>
                    <a:pt x="1914" y="119"/>
                  </a:lnTo>
                  <a:lnTo>
                    <a:pt x="1899" y="130"/>
                  </a:lnTo>
                  <a:lnTo>
                    <a:pt x="1883" y="137"/>
                  </a:lnTo>
                  <a:lnTo>
                    <a:pt x="1864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Freeform 627"/>
            <p:cNvSpPr>
              <a:spLocks/>
            </p:cNvSpPr>
            <p:nvPr/>
          </p:nvSpPr>
          <p:spPr bwMode="auto">
            <a:xfrm>
              <a:off x="833438" y="5386388"/>
              <a:ext cx="307975" cy="22225"/>
            </a:xfrm>
            <a:custGeom>
              <a:avLst/>
              <a:gdLst>
                <a:gd name="T0" fmla="*/ 70 w 1934"/>
                <a:gd name="T1" fmla="*/ 0 h 140"/>
                <a:gd name="T2" fmla="*/ 1864 w 1934"/>
                <a:gd name="T3" fmla="*/ 0 h 140"/>
                <a:gd name="T4" fmla="*/ 1883 w 1934"/>
                <a:gd name="T5" fmla="*/ 3 h 140"/>
                <a:gd name="T6" fmla="*/ 1899 w 1934"/>
                <a:gd name="T7" fmla="*/ 10 h 140"/>
                <a:gd name="T8" fmla="*/ 1914 w 1934"/>
                <a:gd name="T9" fmla="*/ 21 h 140"/>
                <a:gd name="T10" fmla="*/ 1924 w 1934"/>
                <a:gd name="T11" fmla="*/ 35 h 140"/>
                <a:gd name="T12" fmla="*/ 1932 w 1934"/>
                <a:gd name="T13" fmla="*/ 52 h 140"/>
                <a:gd name="T14" fmla="*/ 1934 w 1934"/>
                <a:gd name="T15" fmla="*/ 70 h 140"/>
                <a:gd name="T16" fmla="*/ 1932 w 1934"/>
                <a:gd name="T17" fmla="*/ 89 h 140"/>
                <a:gd name="T18" fmla="*/ 1924 w 1934"/>
                <a:gd name="T19" fmla="*/ 105 h 140"/>
                <a:gd name="T20" fmla="*/ 1914 w 1934"/>
                <a:gd name="T21" fmla="*/ 120 h 140"/>
                <a:gd name="T22" fmla="*/ 1899 w 1934"/>
                <a:gd name="T23" fmla="*/ 130 h 140"/>
                <a:gd name="T24" fmla="*/ 1883 w 1934"/>
                <a:gd name="T25" fmla="*/ 137 h 140"/>
                <a:gd name="T26" fmla="*/ 1864 w 1934"/>
                <a:gd name="T27" fmla="*/ 140 h 140"/>
                <a:gd name="T28" fmla="*/ 70 w 1934"/>
                <a:gd name="T29" fmla="*/ 140 h 140"/>
                <a:gd name="T30" fmla="*/ 51 w 1934"/>
                <a:gd name="T31" fmla="*/ 137 h 140"/>
                <a:gd name="T32" fmla="*/ 35 w 1934"/>
                <a:gd name="T33" fmla="*/ 130 h 140"/>
                <a:gd name="T34" fmla="*/ 20 w 1934"/>
                <a:gd name="T35" fmla="*/ 120 h 140"/>
                <a:gd name="T36" fmla="*/ 9 w 1934"/>
                <a:gd name="T37" fmla="*/ 105 h 140"/>
                <a:gd name="T38" fmla="*/ 2 w 1934"/>
                <a:gd name="T39" fmla="*/ 89 h 140"/>
                <a:gd name="T40" fmla="*/ 0 w 1934"/>
                <a:gd name="T41" fmla="*/ 70 h 140"/>
                <a:gd name="T42" fmla="*/ 2 w 1934"/>
                <a:gd name="T43" fmla="*/ 52 h 140"/>
                <a:gd name="T44" fmla="*/ 9 w 1934"/>
                <a:gd name="T45" fmla="*/ 35 h 140"/>
                <a:gd name="T46" fmla="*/ 20 w 1934"/>
                <a:gd name="T47" fmla="*/ 21 h 140"/>
                <a:gd name="T48" fmla="*/ 35 w 1934"/>
                <a:gd name="T49" fmla="*/ 10 h 140"/>
                <a:gd name="T50" fmla="*/ 51 w 1934"/>
                <a:gd name="T51" fmla="*/ 3 h 140"/>
                <a:gd name="T52" fmla="*/ 70 w 1934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4" h="140">
                  <a:moveTo>
                    <a:pt x="70" y="0"/>
                  </a:moveTo>
                  <a:lnTo>
                    <a:pt x="1864" y="0"/>
                  </a:lnTo>
                  <a:lnTo>
                    <a:pt x="1883" y="3"/>
                  </a:lnTo>
                  <a:lnTo>
                    <a:pt x="1899" y="10"/>
                  </a:lnTo>
                  <a:lnTo>
                    <a:pt x="1914" y="21"/>
                  </a:lnTo>
                  <a:lnTo>
                    <a:pt x="1924" y="35"/>
                  </a:lnTo>
                  <a:lnTo>
                    <a:pt x="1932" y="52"/>
                  </a:lnTo>
                  <a:lnTo>
                    <a:pt x="1934" y="70"/>
                  </a:lnTo>
                  <a:lnTo>
                    <a:pt x="1932" y="89"/>
                  </a:lnTo>
                  <a:lnTo>
                    <a:pt x="1924" y="105"/>
                  </a:lnTo>
                  <a:lnTo>
                    <a:pt x="1914" y="120"/>
                  </a:lnTo>
                  <a:lnTo>
                    <a:pt x="1899" y="130"/>
                  </a:lnTo>
                  <a:lnTo>
                    <a:pt x="1883" y="137"/>
                  </a:lnTo>
                  <a:lnTo>
                    <a:pt x="1864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628"/>
            <p:cNvSpPr>
              <a:spLocks/>
            </p:cNvSpPr>
            <p:nvPr/>
          </p:nvSpPr>
          <p:spPr bwMode="auto">
            <a:xfrm>
              <a:off x="944563" y="5462588"/>
              <a:ext cx="31750" cy="22225"/>
            </a:xfrm>
            <a:custGeom>
              <a:avLst/>
              <a:gdLst>
                <a:gd name="T0" fmla="*/ 70 w 199"/>
                <a:gd name="T1" fmla="*/ 0 h 138"/>
                <a:gd name="T2" fmla="*/ 130 w 199"/>
                <a:gd name="T3" fmla="*/ 0 h 138"/>
                <a:gd name="T4" fmla="*/ 148 w 199"/>
                <a:gd name="T5" fmla="*/ 2 h 138"/>
                <a:gd name="T6" fmla="*/ 165 w 199"/>
                <a:gd name="T7" fmla="*/ 9 h 138"/>
                <a:gd name="T8" fmla="*/ 179 w 199"/>
                <a:gd name="T9" fmla="*/ 20 h 138"/>
                <a:gd name="T10" fmla="*/ 189 w 199"/>
                <a:gd name="T11" fmla="*/ 33 h 138"/>
                <a:gd name="T12" fmla="*/ 197 w 199"/>
                <a:gd name="T13" fmla="*/ 50 h 138"/>
                <a:gd name="T14" fmla="*/ 199 w 199"/>
                <a:gd name="T15" fmla="*/ 70 h 138"/>
                <a:gd name="T16" fmla="*/ 197 w 199"/>
                <a:gd name="T17" fmla="*/ 88 h 138"/>
                <a:gd name="T18" fmla="*/ 189 w 199"/>
                <a:gd name="T19" fmla="*/ 105 h 138"/>
                <a:gd name="T20" fmla="*/ 179 w 199"/>
                <a:gd name="T21" fmla="*/ 118 h 138"/>
                <a:gd name="T22" fmla="*/ 165 w 199"/>
                <a:gd name="T23" fmla="*/ 129 h 138"/>
                <a:gd name="T24" fmla="*/ 148 w 199"/>
                <a:gd name="T25" fmla="*/ 136 h 138"/>
                <a:gd name="T26" fmla="*/ 130 w 199"/>
                <a:gd name="T27" fmla="*/ 138 h 138"/>
                <a:gd name="T28" fmla="*/ 70 w 199"/>
                <a:gd name="T29" fmla="*/ 138 h 138"/>
                <a:gd name="T30" fmla="*/ 52 w 199"/>
                <a:gd name="T31" fmla="*/ 136 h 138"/>
                <a:gd name="T32" fmla="*/ 35 w 199"/>
                <a:gd name="T33" fmla="*/ 129 h 138"/>
                <a:gd name="T34" fmla="*/ 22 w 199"/>
                <a:gd name="T35" fmla="*/ 118 h 138"/>
                <a:gd name="T36" fmla="*/ 10 w 199"/>
                <a:gd name="T37" fmla="*/ 105 h 138"/>
                <a:gd name="T38" fmla="*/ 4 w 199"/>
                <a:gd name="T39" fmla="*/ 88 h 138"/>
                <a:gd name="T40" fmla="*/ 0 w 199"/>
                <a:gd name="T41" fmla="*/ 70 h 138"/>
                <a:gd name="T42" fmla="*/ 4 w 199"/>
                <a:gd name="T43" fmla="*/ 50 h 138"/>
                <a:gd name="T44" fmla="*/ 10 w 199"/>
                <a:gd name="T45" fmla="*/ 33 h 138"/>
                <a:gd name="T46" fmla="*/ 22 w 199"/>
                <a:gd name="T47" fmla="*/ 20 h 138"/>
                <a:gd name="T48" fmla="*/ 35 w 199"/>
                <a:gd name="T49" fmla="*/ 9 h 138"/>
                <a:gd name="T50" fmla="*/ 52 w 199"/>
                <a:gd name="T51" fmla="*/ 2 h 138"/>
                <a:gd name="T52" fmla="*/ 70 w 199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138">
                  <a:moveTo>
                    <a:pt x="70" y="0"/>
                  </a:moveTo>
                  <a:lnTo>
                    <a:pt x="130" y="0"/>
                  </a:lnTo>
                  <a:lnTo>
                    <a:pt x="148" y="2"/>
                  </a:lnTo>
                  <a:lnTo>
                    <a:pt x="165" y="9"/>
                  </a:lnTo>
                  <a:lnTo>
                    <a:pt x="179" y="20"/>
                  </a:lnTo>
                  <a:lnTo>
                    <a:pt x="189" y="33"/>
                  </a:lnTo>
                  <a:lnTo>
                    <a:pt x="197" y="50"/>
                  </a:lnTo>
                  <a:lnTo>
                    <a:pt x="199" y="70"/>
                  </a:lnTo>
                  <a:lnTo>
                    <a:pt x="197" y="88"/>
                  </a:lnTo>
                  <a:lnTo>
                    <a:pt x="189" y="105"/>
                  </a:lnTo>
                  <a:lnTo>
                    <a:pt x="179" y="118"/>
                  </a:lnTo>
                  <a:lnTo>
                    <a:pt x="165" y="129"/>
                  </a:lnTo>
                  <a:lnTo>
                    <a:pt x="148" y="136"/>
                  </a:lnTo>
                  <a:lnTo>
                    <a:pt x="130" y="138"/>
                  </a:lnTo>
                  <a:lnTo>
                    <a:pt x="70" y="138"/>
                  </a:lnTo>
                  <a:lnTo>
                    <a:pt x="52" y="136"/>
                  </a:lnTo>
                  <a:lnTo>
                    <a:pt x="35" y="129"/>
                  </a:lnTo>
                  <a:lnTo>
                    <a:pt x="22" y="118"/>
                  </a:lnTo>
                  <a:lnTo>
                    <a:pt x="10" y="105"/>
                  </a:lnTo>
                  <a:lnTo>
                    <a:pt x="4" y="88"/>
                  </a:lnTo>
                  <a:lnTo>
                    <a:pt x="0" y="70"/>
                  </a:lnTo>
                  <a:lnTo>
                    <a:pt x="4" y="50"/>
                  </a:lnTo>
                  <a:lnTo>
                    <a:pt x="10" y="33"/>
                  </a:lnTo>
                  <a:lnTo>
                    <a:pt x="22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Freeform 629"/>
            <p:cNvSpPr>
              <a:spLocks/>
            </p:cNvSpPr>
            <p:nvPr/>
          </p:nvSpPr>
          <p:spPr bwMode="auto">
            <a:xfrm>
              <a:off x="833438" y="5462588"/>
              <a:ext cx="95250" cy="22225"/>
            </a:xfrm>
            <a:custGeom>
              <a:avLst/>
              <a:gdLst>
                <a:gd name="T0" fmla="*/ 70 w 593"/>
                <a:gd name="T1" fmla="*/ 0 h 138"/>
                <a:gd name="T2" fmla="*/ 523 w 593"/>
                <a:gd name="T3" fmla="*/ 0 h 138"/>
                <a:gd name="T4" fmla="*/ 541 w 593"/>
                <a:gd name="T5" fmla="*/ 2 h 138"/>
                <a:gd name="T6" fmla="*/ 558 w 593"/>
                <a:gd name="T7" fmla="*/ 9 h 138"/>
                <a:gd name="T8" fmla="*/ 572 w 593"/>
                <a:gd name="T9" fmla="*/ 20 h 138"/>
                <a:gd name="T10" fmla="*/ 584 w 593"/>
                <a:gd name="T11" fmla="*/ 33 h 138"/>
                <a:gd name="T12" fmla="*/ 590 w 593"/>
                <a:gd name="T13" fmla="*/ 50 h 138"/>
                <a:gd name="T14" fmla="*/ 593 w 593"/>
                <a:gd name="T15" fmla="*/ 70 h 138"/>
                <a:gd name="T16" fmla="*/ 590 w 593"/>
                <a:gd name="T17" fmla="*/ 88 h 138"/>
                <a:gd name="T18" fmla="*/ 584 w 593"/>
                <a:gd name="T19" fmla="*/ 105 h 138"/>
                <a:gd name="T20" fmla="*/ 572 w 593"/>
                <a:gd name="T21" fmla="*/ 118 h 138"/>
                <a:gd name="T22" fmla="*/ 558 w 593"/>
                <a:gd name="T23" fmla="*/ 129 h 138"/>
                <a:gd name="T24" fmla="*/ 541 w 593"/>
                <a:gd name="T25" fmla="*/ 136 h 138"/>
                <a:gd name="T26" fmla="*/ 523 w 593"/>
                <a:gd name="T27" fmla="*/ 138 h 138"/>
                <a:gd name="T28" fmla="*/ 70 w 593"/>
                <a:gd name="T29" fmla="*/ 138 h 138"/>
                <a:gd name="T30" fmla="*/ 51 w 593"/>
                <a:gd name="T31" fmla="*/ 136 h 138"/>
                <a:gd name="T32" fmla="*/ 35 w 593"/>
                <a:gd name="T33" fmla="*/ 129 h 138"/>
                <a:gd name="T34" fmla="*/ 20 w 593"/>
                <a:gd name="T35" fmla="*/ 118 h 138"/>
                <a:gd name="T36" fmla="*/ 9 w 593"/>
                <a:gd name="T37" fmla="*/ 105 h 138"/>
                <a:gd name="T38" fmla="*/ 2 w 593"/>
                <a:gd name="T39" fmla="*/ 88 h 138"/>
                <a:gd name="T40" fmla="*/ 0 w 593"/>
                <a:gd name="T41" fmla="*/ 70 h 138"/>
                <a:gd name="T42" fmla="*/ 2 w 593"/>
                <a:gd name="T43" fmla="*/ 50 h 138"/>
                <a:gd name="T44" fmla="*/ 9 w 593"/>
                <a:gd name="T45" fmla="*/ 33 h 138"/>
                <a:gd name="T46" fmla="*/ 20 w 593"/>
                <a:gd name="T47" fmla="*/ 20 h 138"/>
                <a:gd name="T48" fmla="*/ 35 w 593"/>
                <a:gd name="T49" fmla="*/ 9 h 138"/>
                <a:gd name="T50" fmla="*/ 51 w 593"/>
                <a:gd name="T51" fmla="*/ 2 h 138"/>
                <a:gd name="T52" fmla="*/ 70 w 593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3" h="138">
                  <a:moveTo>
                    <a:pt x="70" y="0"/>
                  </a:moveTo>
                  <a:lnTo>
                    <a:pt x="523" y="0"/>
                  </a:lnTo>
                  <a:lnTo>
                    <a:pt x="541" y="2"/>
                  </a:lnTo>
                  <a:lnTo>
                    <a:pt x="558" y="9"/>
                  </a:lnTo>
                  <a:lnTo>
                    <a:pt x="572" y="20"/>
                  </a:lnTo>
                  <a:lnTo>
                    <a:pt x="584" y="33"/>
                  </a:lnTo>
                  <a:lnTo>
                    <a:pt x="590" y="50"/>
                  </a:lnTo>
                  <a:lnTo>
                    <a:pt x="593" y="70"/>
                  </a:lnTo>
                  <a:lnTo>
                    <a:pt x="590" y="88"/>
                  </a:lnTo>
                  <a:lnTo>
                    <a:pt x="584" y="105"/>
                  </a:lnTo>
                  <a:lnTo>
                    <a:pt x="572" y="118"/>
                  </a:lnTo>
                  <a:lnTo>
                    <a:pt x="558" y="129"/>
                  </a:lnTo>
                  <a:lnTo>
                    <a:pt x="541" y="136"/>
                  </a:lnTo>
                  <a:lnTo>
                    <a:pt x="523" y="138"/>
                  </a:lnTo>
                  <a:lnTo>
                    <a:pt x="70" y="138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Freeform 630"/>
            <p:cNvSpPr>
              <a:spLocks noEditPoints="1"/>
            </p:cNvSpPr>
            <p:nvPr/>
          </p:nvSpPr>
          <p:spPr bwMode="auto">
            <a:xfrm>
              <a:off x="868363" y="5053013"/>
              <a:ext cx="60325" cy="79375"/>
            </a:xfrm>
            <a:custGeom>
              <a:avLst/>
              <a:gdLst>
                <a:gd name="T0" fmla="*/ 176 w 380"/>
                <a:gd name="T1" fmla="*/ 141 h 507"/>
                <a:gd name="T2" fmla="*/ 153 w 380"/>
                <a:gd name="T3" fmla="*/ 155 h 507"/>
                <a:gd name="T4" fmla="*/ 141 w 380"/>
                <a:gd name="T5" fmla="*/ 179 h 507"/>
                <a:gd name="T6" fmla="*/ 148 w 380"/>
                <a:gd name="T7" fmla="*/ 328 h 507"/>
                <a:gd name="T8" fmla="*/ 158 w 380"/>
                <a:gd name="T9" fmla="*/ 352 h 507"/>
                <a:gd name="T10" fmla="*/ 178 w 380"/>
                <a:gd name="T11" fmla="*/ 366 h 507"/>
                <a:gd name="T12" fmla="*/ 201 w 380"/>
                <a:gd name="T13" fmla="*/ 366 h 507"/>
                <a:gd name="T14" fmla="*/ 221 w 380"/>
                <a:gd name="T15" fmla="*/ 352 h 507"/>
                <a:gd name="T16" fmla="*/ 231 w 380"/>
                <a:gd name="T17" fmla="*/ 328 h 507"/>
                <a:gd name="T18" fmla="*/ 239 w 380"/>
                <a:gd name="T19" fmla="*/ 179 h 507"/>
                <a:gd name="T20" fmla="*/ 227 w 380"/>
                <a:gd name="T21" fmla="*/ 155 h 507"/>
                <a:gd name="T22" fmla="*/ 203 w 380"/>
                <a:gd name="T23" fmla="*/ 141 h 507"/>
                <a:gd name="T24" fmla="*/ 189 w 380"/>
                <a:gd name="T25" fmla="*/ 0 h 507"/>
                <a:gd name="T26" fmla="*/ 251 w 380"/>
                <a:gd name="T27" fmla="*/ 11 h 507"/>
                <a:gd name="T28" fmla="*/ 305 w 380"/>
                <a:gd name="T29" fmla="*/ 39 h 507"/>
                <a:gd name="T30" fmla="*/ 348 w 380"/>
                <a:gd name="T31" fmla="*/ 84 h 507"/>
                <a:gd name="T32" fmla="*/ 373 w 380"/>
                <a:gd name="T33" fmla="*/ 140 h 507"/>
                <a:gd name="T34" fmla="*/ 380 w 380"/>
                <a:gd name="T35" fmla="*/ 201 h 507"/>
                <a:gd name="T36" fmla="*/ 367 w 380"/>
                <a:gd name="T37" fmla="*/ 365 h 507"/>
                <a:gd name="T38" fmla="*/ 346 w 380"/>
                <a:gd name="T39" fmla="*/ 418 h 507"/>
                <a:gd name="T40" fmla="*/ 311 w 380"/>
                <a:gd name="T41" fmla="*/ 461 h 507"/>
                <a:gd name="T42" fmla="*/ 265 w 380"/>
                <a:gd name="T43" fmla="*/ 491 h 507"/>
                <a:gd name="T44" fmla="*/ 215 w 380"/>
                <a:gd name="T45" fmla="*/ 506 h 507"/>
                <a:gd name="T46" fmla="*/ 164 w 380"/>
                <a:gd name="T47" fmla="*/ 506 h 507"/>
                <a:gd name="T48" fmla="*/ 114 w 380"/>
                <a:gd name="T49" fmla="*/ 491 h 507"/>
                <a:gd name="T50" fmla="*/ 68 w 380"/>
                <a:gd name="T51" fmla="*/ 461 h 507"/>
                <a:gd name="T52" fmla="*/ 33 w 380"/>
                <a:gd name="T53" fmla="*/ 418 h 507"/>
                <a:gd name="T54" fmla="*/ 13 w 380"/>
                <a:gd name="T55" fmla="*/ 365 h 507"/>
                <a:gd name="T56" fmla="*/ 0 w 380"/>
                <a:gd name="T57" fmla="*/ 201 h 507"/>
                <a:gd name="T58" fmla="*/ 7 w 380"/>
                <a:gd name="T59" fmla="*/ 140 h 507"/>
                <a:gd name="T60" fmla="*/ 32 w 380"/>
                <a:gd name="T61" fmla="*/ 84 h 507"/>
                <a:gd name="T62" fmla="*/ 75 w 380"/>
                <a:gd name="T63" fmla="*/ 39 h 507"/>
                <a:gd name="T64" fmla="*/ 129 w 380"/>
                <a:gd name="T65" fmla="*/ 11 h 507"/>
                <a:gd name="T66" fmla="*/ 189 w 380"/>
                <a:gd name="T6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0" h="507">
                  <a:moveTo>
                    <a:pt x="189" y="139"/>
                  </a:moveTo>
                  <a:lnTo>
                    <a:pt x="176" y="141"/>
                  </a:lnTo>
                  <a:lnTo>
                    <a:pt x="164" y="146"/>
                  </a:lnTo>
                  <a:lnTo>
                    <a:pt x="153" y="155"/>
                  </a:lnTo>
                  <a:lnTo>
                    <a:pt x="145" y="166"/>
                  </a:lnTo>
                  <a:lnTo>
                    <a:pt x="141" y="179"/>
                  </a:lnTo>
                  <a:lnTo>
                    <a:pt x="140" y="193"/>
                  </a:lnTo>
                  <a:lnTo>
                    <a:pt x="148" y="328"/>
                  </a:lnTo>
                  <a:lnTo>
                    <a:pt x="151" y="341"/>
                  </a:lnTo>
                  <a:lnTo>
                    <a:pt x="158" y="352"/>
                  </a:lnTo>
                  <a:lnTo>
                    <a:pt x="167" y="362"/>
                  </a:lnTo>
                  <a:lnTo>
                    <a:pt x="178" y="366"/>
                  </a:lnTo>
                  <a:lnTo>
                    <a:pt x="189" y="368"/>
                  </a:lnTo>
                  <a:lnTo>
                    <a:pt x="201" y="366"/>
                  </a:lnTo>
                  <a:lnTo>
                    <a:pt x="213" y="362"/>
                  </a:lnTo>
                  <a:lnTo>
                    <a:pt x="221" y="352"/>
                  </a:lnTo>
                  <a:lnTo>
                    <a:pt x="228" y="341"/>
                  </a:lnTo>
                  <a:lnTo>
                    <a:pt x="231" y="328"/>
                  </a:lnTo>
                  <a:lnTo>
                    <a:pt x="239" y="193"/>
                  </a:lnTo>
                  <a:lnTo>
                    <a:pt x="239" y="179"/>
                  </a:lnTo>
                  <a:lnTo>
                    <a:pt x="234" y="166"/>
                  </a:lnTo>
                  <a:lnTo>
                    <a:pt x="227" y="155"/>
                  </a:lnTo>
                  <a:lnTo>
                    <a:pt x="216" y="146"/>
                  </a:lnTo>
                  <a:lnTo>
                    <a:pt x="203" y="141"/>
                  </a:lnTo>
                  <a:lnTo>
                    <a:pt x="189" y="139"/>
                  </a:lnTo>
                  <a:close/>
                  <a:moveTo>
                    <a:pt x="189" y="0"/>
                  </a:moveTo>
                  <a:lnTo>
                    <a:pt x="221" y="2"/>
                  </a:lnTo>
                  <a:lnTo>
                    <a:pt x="251" y="11"/>
                  </a:lnTo>
                  <a:lnTo>
                    <a:pt x="279" y="22"/>
                  </a:lnTo>
                  <a:lnTo>
                    <a:pt x="305" y="39"/>
                  </a:lnTo>
                  <a:lnTo>
                    <a:pt x="329" y="60"/>
                  </a:lnTo>
                  <a:lnTo>
                    <a:pt x="348" y="84"/>
                  </a:lnTo>
                  <a:lnTo>
                    <a:pt x="363" y="111"/>
                  </a:lnTo>
                  <a:lnTo>
                    <a:pt x="373" y="140"/>
                  </a:lnTo>
                  <a:lnTo>
                    <a:pt x="379" y="171"/>
                  </a:lnTo>
                  <a:lnTo>
                    <a:pt x="380" y="201"/>
                  </a:lnTo>
                  <a:lnTo>
                    <a:pt x="370" y="336"/>
                  </a:lnTo>
                  <a:lnTo>
                    <a:pt x="367" y="365"/>
                  </a:lnTo>
                  <a:lnTo>
                    <a:pt x="358" y="392"/>
                  </a:lnTo>
                  <a:lnTo>
                    <a:pt x="346" y="418"/>
                  </a:lnTo>
                  <a:lnTo>
                    <a:pt x="330" y="441"/>
                  </a:lnTo>
                  <a:lnTo>
                    <a:pt x="311" y="461"/>
                  </a:lnTo>
                  <a:lnTo>
                    <a:pt x="288" y="478"/>
                  </a:lnTo>
                  <a:lnTo>
                    <a:pt x="265" y="491"/>
                  </a:lnTo>
                  <a:lnTo>
                    <a:pt x="240" y="501"/>
                  </a:lnTo>
                  <a:lnTo>
                    <a:pt x="215" y="506"/>
                  </a:lnTo>
                  <a:lnTo>
                    <a:pt x="189" y="507"/>
                  </a:lnTo>
                  <a:lnTo>
                    <a:pt x="164" y="506"/>
                  </a:lnTo>
                  <a:lnTo>
                    <a:pt x="139" y="501"/>
                  </a:lnTo>
                  <a:lnTo>
                    <a:pt x="114" y="491"/>
                  </a:lnTo>
                  <a:lnTo>
                    <a:pt x="91" y="478"/>
                  </a:lnTo>
                  <a:lnTo>
                    <a:pt x="68" y="461"/>
                  </a:lnTo>
                  <a:lnTo>
                    <a:pt x="49" y="441"/>
                  </a:lnTo>
                  <a:lnTo>
                    <a:pt x="33" y="418"/>
                  </a:lnTo>
                  <a:lnTo>
                    <a:pt x="22" y="392"/>
                  </a:lnTo>
                  <a:lnTo>
                    <a:pt x="13" y="365"/>
                  </a:lnTo>
                  <a:lnTo>
                    <a:pt x="9" y="336"/>
                  </a:lnTo>
                  <a:lnTo>
                    <a:pt x="0" y="201"/>
                  </a:lnTo>
                  <a:lnTo>
                    <a:pt x="0" y="171"/>
                  </a:lnTo>
                  <a:lnTo>
                    <a:pt x="7" y="140"/>
                  </a:lnTo>
                  <a:lnTo>
                    <a:pt x="17" y="111"/>
                  </a:lnTo>
                  <a:lnTo>
                    <a:pt x="32" y="84"/>
                  </a:lnTo>
                  <a:lnTo>
                    <a:pt x="51" y="60"/>
                  </a:lnTo>
                  <a:lnTo>
                    <a:pt x="75" y="39"/>
                  </a:lnTo>
                  <a:lnTo>
                    <a:pt x="100" y="22"/>
                  </a:lnTo>
                  <a:lnTo>
                    <a:pt x="129" y="11"/>
                  </a:lnTo>
                  <a:lnTo>
                    <a:pt x="159" y="2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Freeform 631"/>
            <p:cNvSpPr>
              <a:spLocks noEditPoints="1"/>
            </p:cNvSpPr>
            <p:nvPr/>
          </p:nvSpPr>
          <p:spPr bwMode="auto">
            <a:xfrm>
              <a:off x="827088" y="5138738"/>
              <a:ext cx="142875" cy="63500"/>
            </a:xfrm>
            <a:custGeom>
              <a:avLst/>
              <a:gdLst>
                <a:gd name="T0" fmla="*/ 272 w 900"/>
                <a:gd name="T1" fmla="*/ 142 h 403"/>
                <a:gd name="T2" fmla="*/ 217 w 900"/>
                <a:gd name="T3" fmla="*/ 165 h 403"/>
                <a:gd name="T4" fmla="*/ 175 w 900"/>
                <a:gd name="T5" fmla="*/ 207 h 403"/>
                <a:gd name="T6" fmla="*/ 153 w 900"/>
                <a:gd name="T7" fmla="*/ 262 h 403"/>
                <a:gd name="T8" fmla="*/ 747 w 900"/>
                <a:gd name="T9" fmla="*/ 264 h 403"/>
                <a:gd name="T10" fmla="*/ 737 w 900"/>
                <a:gd name="T11" fmla="*/ 233 h 403"/>
                <a:gd name="T12" fmla="*/ 706 w 900"/>
                <a:gd name="T13" fmla="*/ 183 h 403"/>
                <a:gd name="T14" fmla="*/ 657 w 900"/>
                <a:gd name="T15" fmla="*/ 150 h 403"/>
                <a:gd name="T16" fmla="*/ 600 w 900"/>
                <a:gd name="T17" fmla="*/ 140 h 403"/>
                <a:gd name="T18" fmla="*/ 549 w 900"/>
                <a:gd name="T19" fmla="*/ 159 h 403"/>
                <a:gd name="T20" fmla="*/ 485 w 900"/>
                <a:gd name="T21" fmla="*/ 180 h 403"/>
                <a:gd name="T22" fmla="*/ 416 w 900"/>
                <a:gd name="T23" fmla="*/ 180 h 403"/>
                <a:gd name="T24" fmla="*/ 350 w 900"/>
                <a:gd name="T25" fmla="*/ 159 h 403"/>
                <a:gd name="T26" fmla="*/ 300 w 900"/>
                <a:gd name="T27" fmla="*/ 140 h 403"/>
                <a:gd name="T28" fmla="*/ 345 w 900"/>
                <a:gd name="T29" fmla="*/ 0 h 403"/>
                <a:gd name="T30" fmla="*/ 380 w 900"/>
                <a:gd name="T31" fmla="*/ 9 h 403"/>
                <a:gd name="T32" fmla="*/ 411 w 900"/>
                <a:gd name="T33" fmla="*/ 33 h 403"/>
                <a:gd name="T34" fmla="*/ 449 w 900"/>
                <a:gd name="T35" fmla="*/ 43 h 403"/>
                <a:gd name="T36" fmla="*/ 489 w 900"/>
                <a:gd name="T37" fmla="*/ 33 h 403"/>
                <a:gd name="T38" fmla="*/ 520 w 900"/>
                <a:gd name="T39" fmla="*/ 9 h 403"/>
                <a:gd name="T40" fmla="*/ 554 w 900"/>
                <a:gd name="T41" fmla="*/ 0 h 403"/>
                <a:gd name="T42" fmla="*/ 627 w 900"/>
                <a:gd name="T43" fmla="*/ 2 h 403"/>
                <a:gd name="T44" fmla="*/ 692 w 900"/>
                <a:gd name="T45" fmla="*/ 15 h 403"/>
                <a:gd name="T46" fmla="*/ 760 w 900"/>
                <a:gd name="T47" fmla="*/ 49 h 403"/>
                <a:gd name="T48" fmla="*/ 817 w 900"/>
                <a:gd name="T49" fmla="*/ 100 h 403"/>
                <a:gd name="T50" fmla="*/ 860 w 900"/>
                <a:gd name="T51" fmla="*/ 163 h 403"/>
                <a:gd name="T52" fmla="*/ 884 w 900"/>
                <a:gd name="T53" fmla="*/ 236 h 403"/>
                <a:gd name="T54" fmla="*/ 900 w 900"/>
                <a:gd name="T55" fmla="*/ 336 h 403"/>
                <a:gd name="T56" fmla="*/ 892 w 900"/>
                <a:gd name="T57" fmla="*/ 365 h 403"/>
                <a:gd name="T58" fmla="*/ 872 w 900"/>
                <a:gd name="T59" fmla="*/ 389 h 403"/>
                <a:gd name="T60" fmla="*/ 846 w 900"/>
                <a:gd name="T61" fmla="*/ 402 h 403"/>
                <a:gd name="T62" fmla="*/ 69 w 900"/>
                <a:gd name="T63" fmla="*/ 403 h 403"/>
                <a:gd name="T64" fmla="*/ 39 w 900"/>
                <a:gd name="T65" fmla="*/ 397 h 403"/>
                <a:gd name="T66" fmla="*/ 16 w 900"/>
                <a:gd name="T67" fmla="*/ 379 h 403"/>
                <a:gd name="T68" fmla="*/ 2 w 900"/>
                <a:gd name="T69" fmla="*/ 351 h 403"/>
                <a:gd name="T70" fmla="*/ 1 w 900"/>
                <a:gd name="T71" fmla="*/ 321 h 403"/>
                <a:gd name="T72" fmla="*/ 26 w 900"/>
                <a:gd name="T73" fmla="*/ 199 h 403"/>
                <a:gd name="T74" fmla="*/ 60 w 900"/>
                <a:gd name="T75" fmla="*/ 130 h 403"/>
                <a:gd name="T76" fmla="*/ 110 w 900"/>
                <a:gd name="T77" fmla="*/ 72 h 403"/>
                <a:gd name="T78" fmla="*/ 172 w 900"/>
                <a:gd name="T79" fmla="*/ 30 h 403"/>
                <a:gd name="T80" fmla="*/ 247 w 900"/>
                <a:gd name="T81" fmla="*/ 5 h 403"/>
                <a:gd name="T82" fmla="*/ 300 w 900"/>
                <a:gd name="T8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0" h="403">
                  <a:moveTo>
                    <a:pt x="300" y="140"/>
                  </a:moveTo>
                  <a:lnTo>
                    <a:pt x="272" y="142"/>
                  </a:lnTo>
                  <a:lnTo>
                    <a:pt x="243" y="150"/>
                  </a:lnTo>
                  <a:lnTo>
                    <a:pt x="217" y="165"/>
                  </a:lnTo>
                  <a:lnTo>
                    <a:pt x="195" y="183"/>
                  </a:lnTo>
                  <a:lnTo>
                    <a:pt x="175" y="207"/>
                  </a:lnTo>
                  <a:lnTo>
                    <a:pt x="162" y="233"/>
                  </a:lnTo>
                  <a:lnTo>
                    <a:pt x="153" y="262"/>
                  </a:lnTo>
                  <a:lnTo>
                    <a:pt x="153" y="264"/>
                  </a:lnTo>
                  <a:lnTo>
                    <a:pt x="747" y="264"/>
                  </a:lnTo>
                  <a:lnTo>
                    <a:pt x="746" y="262"/>
                  </a:lnTo>
                  <a:lnTo>
                    <a:pt x="737" y="233"/>
                  </a:lnTo>
                  <a:lnTo>
                    <a:pt x="724" y="207"/>
                  </a:lnTo>
                  <a:lnTo>
                    <a:pt x="706" y="183"/>
                  </a:lnTo>
                  <a:lnTo>
                    <a:pt x="682" y="165"/>
                  </a:lnTo>
                  <a:lnTo>
                    <a:pt x="657" y="150"/>
                  </a:lnTo>
                  <a:lnTo>
                    <a:pt x="628" y="142"/>
                  </a:lnTo>
                  <a:lnTo>
                    <a:pt x="600" y="140"/>
                  </a:lnTo>
                  <a:lnTo>
                    <a:pt x="580" y="140"/>
                  </a:lnTo>
                  <a:lnTo>
                    <a:pt x="549" y="159"/>
                  </a:lnTo>
                  <a:lnTo>
                    <a:pt x="517" y="172"/>
                  </a:lnTo>
                  <a:lnTo>
                    <a:pt x="485" y="180"/>
                  </a:lnTo>
                  <a:lnTo>
                    <a:pt x="449" y="182"/>
                  </a:lnTo>
                  <a:lnTo>
                    <a:pt x="416" y="180"/>
                  </a:lnTo>
                  <a:lnTo>
                    <a:pt x="383" y="172"/>
                  </a:lnTo>
                  <a:lnTo>
                    <a:pt x="350" y="159"/>
                  </a:lnTo>
                  <a:lnTo>
                    <a:pt x="320" y="140"/>
                  </a:lnTo>
                  <a:lnTo>
                    <a:pt x="300" y="140"/>
                  </a:lnTo>
                  <a:close/>
                  <a:moveTo>
                    <a:pt x="300" y="0"/>
                  </a:moveTo>
                  <a:lnTo>
                    <a:pt x="345" y="0"/>
                  </a:lnTo>
                  <a:lnTo>
                    <a:pt x="363" y="3"/>
                  </a:lnTo>
                  <a:lnTo>
                    <a:pt x="380" y="9"/>
                  </a:lnTo>
                  <a:lnTo>
                    <a:pt x="395" y="21"/>
                  </a:lnTo>
                  <a:lnTo>
                    <a:pt x="411" y="33"/>
                  </a:lnTo>
                  <a:lnTo>
                    <a:pt x="429" y="40"/>
                  </a:lnTo>
                  <a:lnTo>
                    <a:pt x="449" y="43"/>
                  </a:lnTo>
                  <a:lnTo>
                    <a:pt x="470" y="40"/>
                  </a:lnTo>
                  <a:lnTo>
                    <a:pt x="489" y="33"/>
                  </a:lnTo>
                  <a:lnTo>
                    <a:pt x="505" y="21"/>
                  </a:lnTo>
                  <a:lnTo>
                    <a:pt x="520" y="9"/>
                  </a:lnTo>
                  <a:lnTo>
                    <a:pt x="536" y="3"/>
                  </a:lnTo>
                  <a:lnTo>
                    <a:pt x="554" y="0"/>
                  </a:lnTo>
                  <a:lnTo>
                    <a:pt x="600" y="0"/>
                  </a:lnTo>
                  <a:lnTo>
                    <a:pt x="627" y="2"/>
                  </a:lnTo>
                  <a:lnTo>
                    <a:pt x="653" y="5"/>
                  </a:lnTo>
                  <a:lnTo>
                    <a:pt x="692" y="15"/>
                  </a:lnTo>
                  <a:lnTo>
                    <a:pt x="727" y="30"/>
                  </a:lnTo>
                  <a:lnTo>
                    <a:pt x="760" y="49"/>
                  </a:lnTo>
                  <a:lnTo>
                    <a:pt x="791" y="72"/>
                  </a:lnTo>
                  <a:lnTo>
                    <a:pt x="817" y="100"/>
                  </a:lnTo>
                  <a:lnTo>
                    <a:pt x="840" y="130"/>
                  </a:lnTo>
                  <a:lnTo>
                    <a:pt x="860" y="163"/>
                  </a:lnTo>
                  <a:lnTo>
                    <a:pt x="874" y="199"/>
                  </a:lnTo>
                  <a:lnTo>
                    <a:pt x="884" y="236"/>
                  </a:lnTo>
                  <a:lnTo>
                    <a:pt x="899" y="321"/>
                  </a:lnTo>
                  <a:lnTo>
                    <a:pt x="900" y="336"/>
                  </a:lnTo>
                  <a:lnTo>
                    <a:pt x="898" y="351"/>
                  </a:lnTo>
                  <a:lnTo>
                    <a:pt x="892" y="365"/>
                  </a:lnTo>
                  <a:lnTo>
                    <a:pt x="884" y="379"/>
                  </a:lnTo>
                  <a:lnTo>
                    <a:pt x="872" y="389"/>
                  </a:lnTo>
                  <a:lnTo>
                    <a:pt x="860" y="397"/>
                  </a:lnTo>
                  <a:lnTo>
                    <a:pt x="846" y="402"/>
                  </a:lnTo>
                  <a:lnTo>
                    <a:pt x="830" y="403"/>
                  </a:lnTo>
                  <a:lnTo>
                    <a:pt x="69" y="403"/>
                  </a:lnTo>
                  <a:lnTo>
                    <a:pt x="54" y="402"/>
                  </a:lnTo>
                  <a:lnTo>
                    <a:pt x="39" y="397"/>
                  </a:lnTo>
                  <a:lnTo>
                    <a:pt x="27" y="389"/>
                  </a:lnTo>
                  <a:lnTo>
                    <a:pt x="16" y="379"/>
                  </a:lnTo>
                  <a:lnTo>
                    <a:pt x="8" y="365"/>
                  </a:lnTo>
                  <a:lnTo>
                    <a:pt x="2" y="351"/>
                  </a:lnTo>
                  <a:lnTo>
                    <a:pt x="0" y="336"/>
                  </a:lnTo>
                  <a:lnTo>
                    <a:pt x="1" y="321"/>
                  </a:lnTo>
                  <a:lnTo>
                    <a:pt x="16" y="236"/>
                  </a:lnTo>
                  <a:lnTo>
                    <a:pt x="26" y="199"/>
                  </a:lnTo>
                  <a:lnTo>
                    <a:pt x="41" y="163"/>
                  </a:lnTo>
                  <a:lnTo>
                    <a:pt x="60" y="130"/>
                  </a:lnTo>
                  <a:lnTo>
                    <a:pt x="82" y="100"/>
                  </a:lnTo>
                  <a:lnTo>
                    <a:pt x="110" y="72"/>
                  </a:lnTo>
                  <a:lnTo>
                    <a:pt x="139" y="49"/>
                  </a:lnTo>
                  <a:lnTo>
                    <a:pt x="172" y="30"/>
                  </a:lnTo>
                  <a:lnTo>
                    <a:pt x="208" y="15"/>
                  </a:lnTo>
                  <a:lnTo>
                    <a:pt x="247" y="5"/>
                  </a:lnTo>
                  <a:lnTo>
                    <a:pt x="273" y="2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Freeform 632"/>
            <p:cNvSpPr>
              <a:spLocks/>
            </p:cNvSpPr>
            <p:nvPr/>
          </p:nvSpPr>
          <p:spPr bwMode="auto">
            <a:xfrm>
              <a:off x="1068388" y="5235576"/>
              <a:ext cx="36513" cy="22225"/>
            </a:xfrm>
            <a:custGeom>
              <a:avLst/>
              <a:gdLst>
                <a:gd name="T0" fmla="*/ 70 w 226"/>
                <a:gd name="T1" fmla="*/ 0 h 140"/>
                <a:gd name="T2" fmla="*/ 156 w 226"/>
                <a:gd name="T3" fmla="*/ 0 h 140"/>
                <a:gd name="T4" fmla="*/ 175 w 226"/>
                <a:gd name="T5" fmla="*/ 3 h 140"/>
                <a:gd name="T6" fmla="*/ 192 w 226"/>
                <a:gd name="T7" fmla="*/ 9 h 140"/>
                <a:gd name="T8" fmla="*/ 206 w 226"/>
                <a:gd name="T9" fmla="*/ 21 h 140"/>
                <a:gd name="T10" fmla="*/ 217 w 226"/>
                <a:gd name="T11" fmla="*/ 35 h 140"/>
                <a:gd name="T12" fmla="*/ 224 w 226"/>
                <a:gd name="T13" fmla="*/ 52 h 140"/>
                <a:gd name="T14" fmla="*/ 226 w 226"/>
                <a:gd name="T15" fmla="*/ 70 h 140"/>
                <a:gd name="T16" fmla="*/ 224 w 226"/>
                <a:gd name="T17" fmla="*/ 89 h 140"/>
                <a:gd name="T18" fmla="*/ 217 w 226"/>
                <a:gd name="T19" fmla="*/ 105 h 140"/>
                <a:gd name="T20" fmla="*/ 206 w 226"/>
                <a:gd name="T21" fmla="*/ 120 h 140"/>
                <a:gd name="T22" fmla="*/ 192 w 226"/>
                <a:gd name="T23" fmla="*/ 130 h 140"/>
                <a:gd name="T24" fmla="*/ 175 w 226"/>
                <a:gd name="T25" fmla="*/ 137 h 140"/>
                <a:gd name="T26" fmla="*/ 156 w 226"/>
                <a:gd name="T27" fmla="*/ 140 h 140"/>
                <a:gd name="T28" fmla="*/ 70 w 226"/>
                <a:gd name="T29" fmla="*/ 140 h 140"/>
                <a:gd name="T30" fmla="*/ 51 w 226"/>
                <a:gd name="T31" fmla="*/ 137 h 140"/>
                <a:gd name="T32" fmla="*/ 35 w 226"/>
                <a:gd name="T33" fmla="*/ 130 h 140"/>
                <a:gd name="T34" fmla="*/ 20 w 226"/>
                <a:gd name="T35" fmla="*/ 120 h 140"/>
                <a:gd name="T36" fmla="*/ 10 w 226"/>
                <a:gd name="T37" fmla="*/ 105 h 140"/>
                <a:gd name="T38" fmla="*/ 2 w 226"/>
                <a:gd name="T39" fmla="*/ 89 h 140"/>
                <a:gd name="T40" fmla="*/ 0 w 226"/>
                <a:gd name="T41" fmla="*/ 70 h 140"/>
                <a:gd name="T42" fmla="*/ 2 w 226"/>
                <a:gd name="T43" fmla="*/ 52 h 140"/>
                <a:gd name="T44" fmla="*/ 10 w 226"/>
                <a:gd name="T45" fmla="*/ 35 h 140"/>
                <a:gd name="T46" fmla="*/ 20 w 226"/>
                <a:gd name="T47" fmla="*/ 21 h 140"/>
                <a:gd name="T48" fmla="*/ 35 w 226"/>
                <a:gd name="T49" fmla="*/ 9 h 140"/>
                <a:gd name="T50" fmla="*/ 51 w 226"/>
                <a:gd name="T51" fmla="*/ 3 h 140"/>
                <a:gd name="T52" fmla="*/ 70 w 22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140">
                  <a:moveTo>
                    <a:pt x="70" y="0"/>
                  </a:moveTo>
                  <a:lnTo>
                    <a:pt x="156" y="0"/>
                  </a:lnTo>
                  <a:lnTo>
                    <a:pt x="175" y="3"/>
                  </a:lnTo>
                  <a:lnTo>
                    <a:pt x="192" y="9"/>
                  </a:lnTo>
                  <a:lnTo>
                    <a:pt x="206" y="21"/>
                  </a:lnTo>
                  <a:lnTo>
                    <a:pt x="217" y="35"/>
                  </a:lnTo>
                  <a:lnTo>
                    <a:pt x="224" y="52"/>
                  </a:lnTo>
                  <a:lnTo>
                    <a:pt x="226" y="70"/>
                  </a:lnTo>
                  <a:lnTo>
                    <a:pt x="224" y="89"/>
                  </a:lnTo>
                  <a:lnTo>
                    <a:pt x="217" y="105"/>
                  </a:lnTo>
                  <a:lnTo>
                    <a:pt x="206" y="120"/>
                  </a:lnTo>
                  <a:lnTo>
                    <a:pt x="192" y="130"/>
                  </a:lnTo>
                  <a:lnTo>
                    <a:pt x="175" y="137"/>
                  </a:lnTo>
                  <a:lnTo>
                    <a:pt x="15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" name="Freeform 633"/>
            <p:cNvSpPr>
              <a:spLocks/>
            </p:cNvSpPr>
            <p:nvPr/>
          </p:nvSpPr>
          <p:spPr bwMode="auto">
            <a:xfrm>
              <a:off x="1027113" y="5235576"/>
              <a:ext cx="36513" cy="22225"/>
            </a:xfrm>
            <a:custGeom>
              <a:avLst/>
              <a:gdLst>
                <a:gd name="T0" fmla="*/ 70 w 226"/>
                <a:gd name="T1" fmla="*/ 0 h 140"/>
                <a:gd name="T2" fmla="*/ 156 w 226"/>
                <a:gd name="T3" fmla="*/ 0 h 140"/>
                <a:gd name="T4" fmla="*/ 175 w 226"/>
                <a:gd name="T5" fmla="*/ 3 h 140"/>
                <a:gd name="T6" fmla="*/ 192 w 226"/>
                <a:gd name="T7" fmla="*/ 9 h 140"/>
                <a:gd name="T8" fmla="*/ 206 w 226"/>
                <a:gd name="T9" fmla="*/ 21 h 140"/>
                <a:gd name="T10" fmla="*/ 217 w 226"/>
                <a:gd name="T11" fmla="*/ 35 h 140"/>
                <a:gd name="T12" fmla="*/ 224 w 226"/>
                <a:gd name="T13" fmla="*/ 52 h 140"/>
                <a:gd name="T14" fmla="*/ 226 w 226"/>
                <a:gd name="T15" fmla="*/ 70 h 140"/>
                <a:gd name="T16" fmla="*/ 224 w 226"/>
                <a:gd name="T17" fmla="*/ 89 h 140"/>
                <a:gd name="T18" fmla="*/ 217 w 226"/>
                <a:gd name="T19" fmla="*/ 105 h 140"/>
                <a:gd name="T20" fmla="*/ 206 w 226"/>
                <a:gd name="T21" fmla="*/ 120 h 140"/>
                <a:gd name="T22" fmla="*/ 192 w 226"/>
                <a:gd name="T23" fmla="*/ 130 h 140"/>
                <a:gd name="T24" fmla="*/ 175 w 226"/>
                <a:gd name="T25" fmla="*/ 137 h 140"/>
                <a:gd name="T26" fmla="*/ 156 w 226"/>
                <a:gd name="T27" fmla="*/ 140 h 140"/>
                <a:gd name="T28" fmla="*/ 70 w 226"/>
                <a:gd name="T29" fmla="*/ 140 h 140"/>
                <a:gd name="T30" fmla="*/ 51 w 226"/>
                <a:gd name="T31" fmla="*/ 137 h 140"/>
                <a:gd name="T32" fmla="*/ 35 w 226"/>
                <a:gd name="T33" fmla="*/ 130 h 140"/>
                <a:gd name="T34" fmla="*/ 20 w 226"/>
                <a:gd name="T35" fmla="*/ 120 h 140"/>
                <a:gd name="T36" fmla="*/ 9 w 226"/>
                <a:gd name="T37" fmla="*/ 105 h 140"/>
                <a:gd name="T38" fmla="*/ 2 w 226"/>
                <a:gd name="T39" fmla="*/ 89 h 140"/>
                <a:gd name="T40" fmla="*/ 0 w 226"/>
                <a:gd name="T41" fmla="*/ 70 h 140"/>
                <a:gd name="T42" fmla="*/ 2 w 226"/>
                <a:gd name="T43" fmla="*/ 52 h 140"/>
                <a:gd name="T44" fmla="*/ 9 w 226"/>
                <a:gd name="T45" fmla="*/ 35 h 140"/>
                <a:gd name="T46" fmla="*/ 20 w 226"/>
                <a:gd name="T47" fmla="*/ 21 h 140"/>
                <a:gd name="T48" fmla="*/ 35 w 226"/>
                <a:gd name="T49" fmla="*/ 9 h 140"/>
                <a:gd name="T50" fmla="*/ 51 w 226"/>
                <a:gd name="T51" fmla="*/ 3 h 140"/>
                <a:gd name="T52" fmla="*/ 70 w 22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140">
                  <a:moveTo>
                    <a:pt x="70" y="0"/>
                  </a:moveTo>
                  <a:lnTo>
                    <a:pt x="156" y="0"/>
                  </a:lnTo>
                  <a:lnTo>
                    <a:pt x="175" y="3"/>
                  </a:lnTo>
                  <a:lnTo>
                    <a:pt x="192" y="9"/>
                  </a:lnTo>
                  <a:lnTo>
                    <a:pt x="206" y="21"/>
                  </a:lnTo>
                  <a:lnTo>
                    <a:pt x="217" y="35"/>
                  </a:lnTo>
                  <a:lnTo>
                    <a:pt x="224" y="52"/>
                  </a:lnTo>
                  <a:lnTo>
                    <a:pt x="226" y="70"/>
                  </a:lnTo>
                  <a:lnTo>
                    <a:pt x="224" y="89"/>
                  </a:lnTo>
                  <a:lnTo>
                    <a:pt x="217" y="105"/>
                  </a:lnTo>
                  <a:lnTo>
                    <a:pt x="206" y="120"/>
                  </a:lnTo>
                  <a:lnTo>
                    <a:pt x="192" y="130"/>
                  </a:lnTo>
                  <a:lnTo>
                    <a:pt x="175" y="137"/>
                  </a:lnTo>
                  <a:lnTo>
                    <a:pt x="15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Freeform 634"/>
            <p:cNvSpPr>
              <a:spLocks/>
            </p:cNvSpPr>
            <p:nvPr/>
          </p:nvSpPr>
          <p:spPr bwMode="auto">
            <a:xfrm>
              <a:off x="820738" y="5235576"/>
              <a:ext cx="34925" cy="22225"/>
            </a:xfrm>
            <a:custGeom>
              <a:avLst/>
              <a:gdLst>
                <a:gd name="T0" fmla="*/ 70 w 226"/>
                <a:gd name="T1" fmla="*/ 0 h 140"/>
                <a:gd name="T2" fmla="*/ 156 w 226"/>
                <a:gd name="T3" fmla="*/ 0 h 140"/>
                <a:gd name="T4" fmla="*/ 175 w 226"/>
                <a:gd name="T5" fmla="*/ 3 h 140"/>
                <a:gd name="T6" fmla="*/ 192 w 226"/>
                <a:gd name="T7" fmla="*/ 9 h 140"/>
                <a:gd name="T8" fmla="*/ 206 w 226"/>
                <a:gd name="T9" fmla="*/ 21 h 140"/>
                <a:gd name="T10" fmla="*/ 216 w 226"/>
                <a:gd name="T11" fmla="*/ 35 h 140"/>
                <a:gd name="T12" fmla="*/ 224 w 226"/>
                <a:gd name="T13" fmla="*/ 52 h 140"/>
                <a:gd name="T14" fmla="*/ 226 w 226"/>
                <a:gd name="T15" fmla="*/ 70 h 140"/>
                <a:gd name="T16" fmla="*/ 224 w 226"/>
                <a:gd name="T17" fmla="*/ 89 h 140"/>
                <a:gd name="T18" fmla="*/ 216 w 226"/>
                <a:gd name="T19" fmla="*/ 105 h 140"/>
                <a:gd name="T20" fmla="*/ 206 w 226"/>
                <a:gd name="T21" fmla="*/ 120 h 140"/>
                <a:gd name="T22" fmla="*/ 192 w 226"/>
                <a:gd name="T23" fmla="*/ 130 h 140"/>
                <a:gd name="T24" fmla="*/ 175 w 226"/>
                <a:gd name="T25" fmla="*/ 137 h 140"/>
                <a:gd name="T26" fmla="*/ 156 w 226"/>
                <a:gd name="T27" fmla="*/ 140 h 140"/>
                <a:gd name="T28" fmla="*/ 70 w 226"/>
                <a:gd name="T29" fmla="*/ 140 h 140"/>
                <a:gd name="T30" fmla="*/ 51 w 226"/>
                <a:gd name="T31" fmla="*/ 137 h 140"/>
                <a:gd name="T32" fmla="*/ 35 w 226"/>
                <a:gd name="T33" fmla="*/ 130 h 140"/>
                <a:gd name="T34" fmla="*/ 20 w 226"/>
                <a:gd name="T35" fmla="*/ 120 h 140"/>
                <a:gd name="T36" fmla="*/ 9 w 226"/>
                <a:gd name="T37" fmla="*/ 105 h 140"/>
                <a:gd name="T38" fmla="*/ 2 w 226"/>
                <a:gd name="T39" fmla="*/ 89 h 140"/>
                <a:gd name="T40" fmla="*/ 0 w 226"/>
                <a:gd name="T41" fmla="*/ 70 h 140"/>
                <a:gd name="T42" fmla="*/ 2 w 226"/>
                <a:gd name="T43" fmla="*/ 52 h 140"/>
                <a:gd name="T44" fmla="*/ 9 w 226"/>
                <a:gd name="T45" fmla="*/ 35 h 140"/>
                <a:gd name="T46" fmla="*/ 20 w 226"/>
                <a:gd name="T47" fmla="*/ 21 h 140"/>
                <a:gd name="T48" fmla="*/ 35 w 226"/>
                <a:gd name="T49" fmla="*/ 9 h 140"/>
                <a:gd name="T50" fmla="*/ 51 w 226"/>
                <a:gd name="T51" fmla="*/ 3 h 140"/>
                <a:gd name="T52" fmla="*/ 70 w 22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140">
                  <a:moveTo>
                    <a:pt x="70" y="0"/>
                  </a:moveTo>
                  <a:lnTo>
                    <a:pt x="156" y="0"/>
                  </a:lnTo>
                  <a:lnTo>
                    <a:pt x="175" y="3"/>
                  </a:lnTo>
                  <a:lnTo>
                    <a:pt x="192" y="9"/>
                  </a:lnTo>
                  <a:lnTo>
                    <a:pt x="206" y="21"/>
                  </a:lnTo>
                  <a:lnTo>
                    <a:pt x="216" y="35"/>
                  </a:lnTo>
                  <a:lnTo>
                    <a:pt x="224" y="52"/>
                  </a:lnTo>
                  <a:lnTo>
                    <a:pt x="226" y="70"/>
                  </a:lnTo>
                  <a:lnTo>
                    <a:pt x="224" y="89"/>
                  </a:lnTo>
                  <a:lnTo>
                    <a:pt x="216" y="105"/>
                  </a:lnTo>
                  <a:lnTo>
                    <a:pt x="206" y="120"/>
                  </a:lnTo>
                  <a:lnTo>
                    <a:pt x="192" y="130"/>
                  </a:lnTo>
                  <a:lnTo>
                    <a:pt x="175" y="137"/>
                  </a:lnTo>
                  <a:lnTo>
                    <a:pt x="15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" name="Freeform 635"/>
            <p:cNvSpPr>
              <a:spLocks/>
            </p:cNvSpPr>
            <p:nvPr/>
          </p:nvSpPr>
          <p:spPr bwMode="auto">
            <a:xfrm>
              <a:off x="944563" y="5235576"/>
              <a:ext cx="36513" cy="22225"/>
            </a:xfrm>
            <a:custGeom>
              <a:avLst/>
              <a:gdLst>
                <a:gd name="T0" fmla="*/ 70 w 227"/>
                <a:gd name="T1" fmla="*/ 0 h 140"/>
                <a:gd name="T2" fmla="*/ 157 w 227"/>
                <a:gd name="T3" fmla="*/ 0 h 140"/>
                <a:gd name="T4" fmla="*/ 176 w 227"/>
                <a:gd name="T5" fmla="*/ 3 h 140"/>
                <a:gd name="T6" fmla="*/ 193 w 227"/>
                <a:gd name="T7" fmla="*/ 9 h 140"/>
                <a:gd name="T8" fmla="*/ 206 w 227"/>
                <a:gd name="T9" fmla="*/ 21 h 140"/>
                <a:gd name="T10" fmla="*/ 217 w 227"/>
                <a:gd name="T11" fmla="*/ 35 h 140"/>
                <a:gd name="T12" fmla="*/ 225 w 227"/>
                <a:gd name="T13" fmla="*/ 52 h 140"/>
                <a:gd name="T14" fmla="*/ 227 w 227"/>
                <a:gd name="T15" fmla="*/ 70 h 140"/>
                <a:gd name="T16" fmla="*/ 225 w 227"/>
                <a:gd name="T17" fmla="*/ 89 h 140"/>
                <a:gd name="T18" fmla="*/ 217 w 227"/>
                <a:gd name="T19" fmla="*/ 105 h 140"/>
                <a:gd name="T20" fmla="*/ 206 w 227"/>
                <a:gd name="T21" fmla="*/ 120 h 140"/>
                <a:gd name="T22" fmla="*/ 193 w 227"/>
                <a:gd name="T23" fmla="*/ 130 h 140"/>
                <a:gd name="T24" fmla="*/ 176 w 227"/>
                <a:gd name="T25" fmla="*/ 137 h 140"/>
                <a:gd name="T26" fmla="*/ 157 w 227"/>
                <a:gd name="T27" fmla="*/ 140 h 140"/>
                <a:gd name="T28" fmla="*/ 70 w 227"/>
                <a:gd name="T29" fmla="*/ 140 h 140"/>
                <a:gd name="T30" fmla="*/ 51 w 227"/>
                <a:gd name="T31" fmla="*/ 137 h 140"/>
                <a:gd name="T32" fmla="*/ 35 w 227"/>
                <a:gd name="T33" fmla="*/ 130 h 140"/>
                <a:gd name="T34" fmla="*/ 21 w 227"/>
                <a:gd name="T35" fmla="*/ 120 h 140"/>
                <a:gd name="T36" fmla="*/ 10 w 227"/>
                <a:gd name="T37" fmla="*/ 105 h 140"/>
                <a:gd name="T38" fmla="*/ 3 w 227"/>
                <a:gd name="T39" fmla="*/ 89 h 140"/>
                <a:gd name="T40" fmla="*/ 0 w 227"/>
                <a:gd name="T41" fmla="*/ 70 h 140"/>
                <a:gd name="T42" fmla="*/ 3 w 227"/>
                <a:gd name="T43" fmla="*/ 52 h 140"/>
                <a:gd name="T44" fmla="*/ 10 w 227"/>
                <a:gd name="T45" fmla="*/ 35 h 140"/>
                <a:gd name="T46" fmla="*/ 21 w 227"/>
                <a:gd name="T47" fmla="*/ 21 h 140"/>
                <a:gd name="T48" fmla="*/ 35 w 227"/>
                <a:gd name="T49" fmla="*/ 9 h 140"/>
                <a:gd name="T50" fmla="*/ 51 w 227"/>
                <a:gd name="T51" fmla="*/ 3 h 140"/>
                <a:gd name="T52" fmla="*/ 70 w 22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140">
                  <a:moveTo>
                    <a:pt x="70" y="0"/>
                  </a:moveTo>
                  <a:lnTo>
                    <a:pt x="157" y="0"/>
                  </a:lnTo>
                  <a:lnTo>
                    <a:pt x="176" y="3"/>
                  </a:lnTo>
                  <a:lnTo>
                    <a:pt x="193" y="9"/>
                  </a:lnTo>
                  <a:lnTo>
                    <a:pt x="206" y="21"/>
                  </a:lnTo>
                  <a:lnTo>
                    <a:pt x="217" y="35"/>
                  </a:lnTo>
                  <a:lnTo>
                    <a:pt x="225" y="52"/>
                  </a:lnTo>
                  <a:lnTo>
                    <a:pt x="227" y="70"/>
                  </a:lnTo>
                  <a:lnTo>
                    <a:pt x="225" y="89"/>
                  </a:lnTo>
                  <a:lnTo>
                    <a:pt x="217" y="105"/>
                  </a:lnTo>
                  <a:lnTo>
                    <a:pt x="206" y="120"/>
                  </a:lnTo>
                  <a:lnTo>
                    <a:pt x="193" y="130"/>
                  </a:lnTo>
                  <a:lnTo>
                    <a:pt x="176" y="137"/>
                  </a:lnTo>
                  <a:lnTo>
                    <a:pt x="157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Freeform 636"/>
            <p:cNvSpPr>
              <a:spLocks/>
            </p:cNvSpPr>
            <p:nvPr/>
          </p:nvSpPr>
          <p:spPr bwMode="auto">
            <a:xfrm>
              <a:off x="903288" y="5235576"/>
              <a:ext cx="36513" cy="22225"/>
            </a:xfrm>
            <a:custGeom>
              <a:avLst/>
              <a:gdLst>
                <a:gd name="T0" fmla="*/ 70 w 226"/>
                <a:gd name="T1" fmla="*/ 0 h 140"/>
                <a:gd name="T2" fmla="*/ 156 w 226"/>
                <a:gd name="T3" fmla="*/ 0 h 140"/>
                <a:gd name="T4" fmla="*/ 175 w 226"/>
                <a:gd name="T5" fmla="*/ 3 h 140"/>
                <a:gd name="T6" fmla="*/ 192 w 226"/>
                <a:gd name="T7" fmla="*/ 9 h 140"/>
                <a:gd name="T8" fmla="*/ 206 w 226"/>
                <a:gd name="T9" fmla="*/ 21 h 140"/>
                <a:gd name="T10" fmla="*/ 217 w 226"/>
                <a:gd name="T11" fmla="*/ 35 h 140"/>
                <a:gd name="T12" fmla="*/ 224 w 226"/>
                <a:gd name="T13" fmla="*/ 52 h 140"/>
                <a:gd name="T14" fmla="*/ 226 w 226"/>
                <a:gd name="T15" fmla="*/ 70 h 140"/>
                <a:gd name="T16" fmla="*/ 224 w 226"/>
                <a:gd name="T17" fmla="*/ 89 h 140"/>
                <a:gd name="T18" fmla="*/ 217 w 226"/>
                <a:gd name="T19" fmla="*/ 105 h 140"/>
                <a:gd name="T20" fmla="*/ 206 w 226"/>
                <a:gd name="T21" fmla="*/ 120 h 140"/>
                <a:gd name="T22" fmla="*/ 192 w 226"/>
                <a:gd name="T23" fmla="*/ 130 h 140"/>
                <a:gd name="T24" fmla="*/ 175 w 226"/>
                <a:gd name="T25" fmla="*/ 137 h 140"/>
                <a:gd name="T26" fmla="*/ 156 w 226"/>
                <a:gd name="T27" fmla="*/ 140 h 140"/>
                <a:gd name="T28" fmla="*/ 70 w 226"/>
                <a:gd name="T29" fmla="*/ 140 h 140"/>
                <a:gd name="T30" fmla="*/ 51 w 226"/>
                <a:gd name="T31" fmla="*/ 137 h 140"/>
                <a:gd name="T32" fmla="*/ 35 w 226"/>
                <a:gd name="T33" fmla="*/ 130 h 140"/>
                <a:gd name="T34" fmla="*/ 20 w 226"/>
                <a:gd name="T35" fmla="*/ 120 h 140"/>
                <a:gd name="T36" fmla="*/ 10 w 226"/>
                <a:gd name="T37" fmla="*/ 105 h 140"/>
                <a:gd name="T38" fmla="*/ 2 w 226"/>
                <a:gd name="T39" fmla="*/ 89 h 140"/>
                <a:gd name="T40" fmla="*/ 0 w 226"/>
                <a:gd name="T41" fmla="*/ 70 h 140"/>
                <a:gd name="T42" fmla="*/ 2 w 226"/>
                <a:gd name="T43" fmla="*/ 52 h 140"/>
                <a:gd name="T44" fmla="*/ 10 w 226"/>
                <a:gd name="T45" fmla="*/ 35 h 140"/>
                <a:gd name="T46" fmla="*/ 20 w 226"/>
                <a:gd name="T47" fmla="*/ 21 h 140"/>
                <a:gd name="T48" fmla="*/ 35 w 226"/>
                <a:gd name="T49" fmla="*/ 9 h 140"/>
                <a:gd name="T50" fmla="*/ 51 w 226"/>
                <a:gd name="T51" fmla="*/ 3 h 140"/>
                <a:gd name="T52" fmla="*/ 70 w 22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140">
                  <a:moveTo>
                    <a:pt x="70" y="0"/>
                  </a:moveTo>
                  <a:lnTo>
                    <a:pt x="156" y="0"/>
                  </a:lnTo>
                  <a:lnTo>
                    <a:pt x="175" y="3"/>
                  </a:lnTo>
                  <a:lnTo>
                    <a:pt x="192" y="9"/>
                  </a:lnTo>
                  <a:lnTo>
                    <a:pt x="206" y="21"/>
                  </a:lnTo>
                  <a:lnTo>
                    <a:pt x="217" y="35"/>
                  </a:lnTo>
                  <a:lnTo>
                    <a:pt x="224" y="52"/>
                  </a:lnTo>
                  <a:lnTo>
                    <a:pt x="226" y="70"/>
                  </a:lnTo>
                  <a:lnTo>
                    <a:pt x="224" y="89"/>
                  </a:lnTo>
                  <a:lnTo>
                    <a:pt x="217" y="105"/>
                  </a:lnTo>
                  <a:lnTo>
                    <a:pt x="206" y="120"/>
                  </a:lnTo>
                  <a:lnTo>
                    <a:pt x="192" y="130"/>
                  </a:lnTo>
                  <a:lnTo>
                    <a:pt x="175" y="137"/>
                  </a:lnTo>
                  <a:lnTo>
                    <a:pt x="15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4" name="Freeform 637"/>
            <p:cNvSpPr>
              <a:spLocks/>
            </p:cNvSpPr>
            <p:nvPr/>
          </p:nvSpPr>
          <p:spPr bwMode="auto">
            <a:xfrm>
              <a:off x="1109663" y="5235576"/>
              <a:ext cx="36513" cy="22225"/>
            </a:xfrm>
            <a:custGeom>
              <a:avLst/>
              <a:gdLst>
                <a:gd name="T0" fmla="*/ 71 w 227"/>
                <a:gd name="T1" fmla="*/ 0 h 140"/>
                <a:gd name="T2" fmla="*/ 157 w 227"/>
                <a:gd name="T3" fmla="*/ 0 h 140"/>
                <a:gd name="T4" fmla="*/ 176 w 227"/>
                <a:gd name="T5" fmla="*/ 3 h 140"/>
                <a:gd name="T6" fmla="*/ 193 w 227"/>
                <a:gd name="T7" fmla="*/ 9 h 140"/>
                <a:gd name="T8" fmla="*/ 207 w 227"/>
                <a:gd name="T9" fmla="*/ 21 h 140"/>
                <a:gd name="T10" fmla="*/ 217 w 227"/>
                <a:gd name="T11" fmla="*/ 35 h 140"/>
                <a:gd name="T12" fmla="*/ 225 w 227"/>
                <a:gd name="T13" fmla="*/ 52 h 140"/>
                <a:gd name="T14" fmla="*/ 227 w 227"/>
                <a:gd name="T15" fmla="*/ 70 h 140"/>
                <a:gd name="T16" fmla="*/ 225 w 227"/>
                <a:gd name="T17" fmla="*/ 89 h 140"/>
                <a:gd name="T18" fmla="*/ 217 w 227"/>
                <a:gd name="T19" fmla="*/ 105 h 140"/>
                <a:gd name="T20" fmla="*/ 207 w 227"/>
                <a:gd name="T21" fmla="*/ 120 h 140"/>
                <a:gd name="T22" fmla="*/ 193 w 227"/>
                <a:gd name="T23" fmla="*/ 130 h 140"/>
                <a:gd name="T24" fmla="*/ 176 w 227"/>
                <a:gd name="T25" fmla="*/ 137 h 140"/>
                <a:gd name="T26" fmla="*/ 157 w 227"/>
                <a:gd name="T27" fmla="*/ 140 h 140"/>
                <a:gd name="T28" fmla="*/ 71 w 227"/>
                <a:gd name="T29" fmla="*/ 140 h 140"/>
                <a:gd name="T30" fmla="*/ 51 w 227"/>
                <a:gd name="T31" fmla="*/ 137 h 140"/>
                <a:gd name="T32" fmla="*/ 36 w 227"/>
                <a:gd name="T33" fmla="*/ 130 h 140"/>
                <a:gd name="T34" fmla="*/ 21 w 227"/>
                <a:gd name="T35" fmla="*/ 120 h 140"/>
                <a:gd name="T36" fmla="*/ 10 w 227"/>
                <a:gd name="T37" fmla="*/ 105 h 140"/>
                <a:gd name="T38" fmla="*/ 3 w 227"/>
                <a:gd name="T39" fmla="*/ 89 h 140"/>
                <a:gd name="T40" fmla="*/ 0 w 227"/>
                <a:gd name="T41" fmla="*/ 70 h 140"/>
                <a:gd name="T42" fmla="*/ 3 w 227"/>
                <a:gd name="T43" fmla="*/ 52 h 140"/>
                <a:gd name="T44" fmla="*/ 10 w 227"/>
                <a:gd name="T45" fmla="*/ 35 h 140"/>
                <a:gd name="T46" fmla="*/ 21 w 227"/>
                <a:gd name="T47" fmla="*/ 21 h 140"/>
                <a:gd name="T48" fmla="*/ 36 w 227"/>
                <a:gd name="T49" fmla="*/ 9 h 140"/>
                <a:gd name="T50" fmla="*/ 51 w 227"/>
                <a:gd name="T51" fmla="*/ 3 h 140"/>
                <a:gd name="T52" fmla="*/ 71 w 22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140">
                  <a:moveTo>
                    <a:pt x="71" y="0"/>
                  </a:moveTo>
                  <a:lnTo>
                    <a:pt x="157" y="0"/>
                  </a:lnTo>
                  <a:lnTo>
                    <a:pt x="176" y="3"/>
                  </a:lnTo>
                  <a:lnTo>
                    <a:pt x="193" y="9"/>
                  </a:lnTo>
                  <a:lnTo>
                    <a:pt x="207" y="21"/>
                  </a:lnTo>
                  <a:lnTo>
                    <a:pt x="217" y="35"/>
                  </a:lnTo>
                  <a:lnTo>
                    <a:pt x="225" y="52"/>
                  </a:lnTo>
                  <a:lnTo>
                    <a:pt x="227" y="70"/>
                  </a:lnTo>
                  <a:lnTo>
                    <a:pt x="225" y="89"/>
                  </a:lnTo>
                  <a:lnTo>
                    <a:pt x="217" y="105"/>
                  </a:lnTo>
                  <a:lnTo>
                    <a:pt x="207" y="120"/>
                  </a:lnTo>
                  <a:lnTo>
                    <a:pt x="193" y="130"/>
                  </a:lnTo>
                  <a:lnTo>
                    <a:pt x="176" y="137"/>
                  </a:lnTo>
                  <a:lnTo>
                    <a:pt x="157" y="140"/>
                  </a:lnTo>
                  <a:lnTo>
                    <a:pt x="71" y="140"/>
                  </a:lnTo>
                  <a:lnTo>
                    <a:pt x="51" y="137"/>
                  </a:lnTo>
                  <a:lnTo>
                    <a:pt x="36" y="130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1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Freeform 638"/>
            <p:cNvSpPr>
              <a:spLocks/>
            </p:cNvSpPr>
            <p:nvPr/>
          </p:nvSpPr>
          <p:spPr bwMode="auto">
            <a:xfrm>
              <a:off x="985838" y="5235576"/>
              <a:ext cx="36513" cy="22225"/>
            </a:xfrm>
            <a:custGeom>
              <a:avLst/>
              <a:gdLst>
                <a:gd name="T0" fmla="*/ 70 w 226"/>
                <a:gd name="T1" fmla="*/ 0 h 140"/>
                <a:gd name="T2" fmla="*/ 156 w 226"/>
                <a:gd name="T3" fmla="*/ 0 h 140"/>
                <a:gd name="T4" fmla="*/ 175 w 226"/>
                <a:gd name="T5" fmla="*/ 3 h 140"/>
                <a:gd name="T6" fmla="*/ 192 w 226"/>
                <a:gd name="T7" fmla="*/ 9 h 140"/>
                <a:gd name="T8" fmla="*/ 206 w 226"/>
                <a:gd name="T9" fmla="*/ 21 h 140"/>
                <a:gd name="T10" fmla="*/ 216 w 226"/>
                <a:gd name="T11" fmla="*/ 35 h 140"/>
                <a:gd name="T12" fmla="*/ 224 w 226"/>
                <a:gd name="T13" fmla="*/ 52 h 140"/>
                <a:gd name="T14" fmla="*/ 226 w 226"/>
                <a:gd name="T15" fmla="*/ 70 h 140"/>
                <a:gd name="T16" fmla="*/ 224 w 226"/>
                <a:gd name="T17" fmla="*/ 89 h 140"/>
                <a:gd name="T18" fmla="*/ 216 w 226"/>
                <a:gd name="T19" fmla="*/ 105 h 140"/>
                <a:gd name="T20" fmla="*/ 206 w 226"/>
                <a:gd name="T21" fmla="*/ 120 h 140"/>
                <a:gd name="T22" fmla="*/ 192 w 226"/>
                <a:gd name="T23" fmla="*/ 130 h 140"/>
                <a:gd name="T24" fmla="*/ 175 w 226"/>
                <a:gd name="T25" fmla="*/ 137 h 140"/>
                <a:gd name="T26" fmla="*/ 156 w 226"/>
                <a:gd name="T27" fmla="*/ 140 h 140"/>
                <a:gd name="T28" fmla="*/ 70 w 226"/>
                <a:gd name="T29" fmla="*/ 140 h 140"/>
                <a:gd name="T30" fmla="*/ 51 w 226"/>
                <a:gd name="T31" fmla="*/ 137 h 140"/>
                <a:gd name="T32" fmla="*/ 35 w 226"/>
                <a:gd name="T33" fmla="*/ 130 h 140"/>
                <a:gd name="T34" fmla="*/ 20 w 226"/>
                <a:gd name="T35" fmla="*/ 120 h 140"/>
                <a:gd name="T36" fmla="*/ 9 w 226"/>
                <a:gd name="T37" fmla="*/ 105 h 140"/>
                <a:gd name="T38" fmla="*/ 2 w 226"/>
                <a:gd name="T39" fmla="*/ 89 h 140"/>
                <a:gd name="T40" fmla="*/ 0 w 226"/>
                <a:gd name="T41" fmla="*/ 70 h 140"/>
                <a:gd name="T42" fmla="*/ 2 w 226"/>
                <a:gd name="T43" fmla="*/ 52 h 140"/>
                <a:gd name="T44" fmla="*/ 9 w 226"/>
                <a:gd name="T45" fmla="*/ 35 h 140"/>
                <a:gd name="T46" fmla="*/ 20 w 226"/>
                <a:gd name="T47" fmla="*/ 21 h 140"/>
                <a:gd name="T48" fmla="*/ 35 w 226"/>
                <a:gd name="T49" fmla="*/ 9 h 140"/>
                <a:gd name="T50" fmla="*/ 51 w 226"/>
                <a:gd name="T51" fmla="*/ 3 h 140"/>
                <a:gd name="T52" fmla="*/ 70 w 22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140">
                  <a:moveTo>
                    <a:pt x="70" y="0"/>
                  </a:moveTo>
                  <a:lnTo>
                    <a:pt x="156" y="0"/>
                  </a:lnTo>
                  <a:lnTo>
                    <a:pt x="175" y="3"/>
                  </a:lnTo>
                  <a:lnTo>
                    <a:pt x="192" y="9"/>
                  </a:lnTo>
                  <a:lnTo>
                    <a:pt x="206" y="21"/>
                  </a:lnTo>
                  <a:lnTo>
                    <a:pt x="216" y="35"/>
                  </a:lnTo>
                  <a:lnTo>
                    <a:pt x="224" y="52"/>
                  </a:lnTo>
                  <a:lnTo>
                    <a:pt x="226" y="70"/>
                  </a:lnTo>
                  <a:lnTo>
                    <a:pt x="224" y="89"/>
                  </a:lnTo>
                  <a:lnTo>
                    <a:pt x="216" y="105"/>
                  </a:lnTo>
                  <a:lnTo>
                    <a:pt x="206" y="120"/>
                  </a:lnTo>
                  <a:lnTo>
                    <a:pt x="192" y="130"/>
                  </a:lnTo>
                  <a:lnTo>
                    <a:pt x="175" y="137"/>
                  </a:lnTo>
                  <a:lnTo>
                    <a:pt x="15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Freeform 639"/>
            <p:cNvSpPr>
              <a:spLocks/>
            </p:cNvSpPr>
            <p:nvPr/>
          </p:nvSpPr>
          <p:spPr bwMode="auto">
            <a:xfrm>
              <a:off x="862013" y="5235576"/>
              <a:ext cx="36513" cy="22225"/>
            </a:xfrm>
            <a:custGeom>
              <a:avLst/>
              <a:gdLst>
                <a:gd name="T0" fmla="*/ 70 w 226"/>
                <a:gd name="T1" fmla="*/ 0 h 140"/>
                <a:gd name="T2" fmla="*/ 156 w 226"/>
                <a:gd name="T3" fmla="*/ 0 h 140"/>
                <a:gd name="T4" fmla="*/ 175 w 226"/>
                <a:gd name="T5" fmla="*/ 3 h 140"/>
                <a:gd name="T6" fmla="*/ 192 w 226"/>
                <a:gd name="T7" fmla="*/ 9 h 140"/>
                <a:gd name="T8" fmla="*/ 206 w 226"/>
                <a:gd name="T9" fmla="*/ 21 h 140"/>
                <a:gd name="T10" fmla="*/ 217 w 226"/>
                <a:gd name="T11" fmla="*/ 35 h 140"/>
                <a:gd name="T12" fmla="*/ 224 w 226"/>
                <a:gd name="T13" fmla="*/ 52 h 140"/>
                <a:gd name="T14" fmla="*/ 226 w 226"/>
                <a:gd name="T15" fmla="*/ 70 h 140"/>
                <a:gd name="T16" fmla="*/ 224 w 226"/>
                <a:gd name="T17" fmla="*/ 89 h 140"/>
                <a:gd name="T18" fmla="*/ 217 w 226"/>
                <a:gd name="T19" fmla="*/ 105 h 140"/>
                <a:gd name="T20" fmla="*/ 206 w 226"/>
                <a:gd name="T21" fmla="*/ 120 h 140"/>
                <a:gd name="T22" fmla="*/ 192 w 226"/>
                <a:gd name="T23" fmla="*/ 130 h 140"/>
                <a:gd name="T24" fmla="*/ 175 w 226"/>
                <a:gd name="T25" fmla="*/ 137 h 140"/>
                <a:gd name="T26" fmla="*/ 156 w 226"/>
                <a:gd name="T27" fmla="*/ 140 h 140"/>
                <a:gd name="T28" fmla="*/ 70 w 226"/>
                <a:gd name="T29" fmla="*/ 140 h 140"/>
                <a:gd name="T30" fmla="*/ 51 w 226"/>
                <a:gd name="T31" fmla="*/ 137 h 140"/>
                <a:gd name="T32" fmla="*/ 35 w 226"/>
                <a:gd name="T33" fmla="*/ 130 h 140"/>
                <a:gd name="T34" fmla="*/ 20 w 226"/>
                <a:gd name="T35" fmla="*/ 120 h 140"/>
                <a:gd name="T36" fmla="*/ 9 w 226"/>
                <a:gd name="T37" fmla="*/ 105 h 140"/>
                <a:gd name="T38" fmla="*/ 2 w 226"/>
                <a:gd name="T39" fmla="*/ 89 h 140"/>
                <a:gd name="T40" fmla="*/ 0 w 226"/>
                <a:gd name="T41" fmla="*/ 70 h 140"/>
                <a:gd name="T42" fmla="*/ 2 w 226"/>
                <a:gd name="T43" fmla="*/ 52 h 140"/>
                <a:gd name="T44" fmla="*/ 9 w 226"/>
                <a:gd name="T45" fmla="*/ 35 h 140"/>
                <a:gd name="T46" fmla="*/ 20 w 226"/>
                <a:gd name="T47" fmla="*/ 21 h 140"/>
                <a:gd name="T48" fmla="*/ 35 w 226"/>
                <a:gd name="T49" fmla="*/ 9 h 140"/>
                <a:gd name="T50" fmla="*/ 51 w 226"/>
                <a:gd name="T51" fmla="*/ 3 h 140"/>
                <a:gd name="T52" fmla="*/ 70 w 22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140">
                  <a:moveTo>
                    <a:pt x="70" y="0"/>
                  </a:moveTo>
                  <a:lnTo>
                    <a:pt x="156" y="0"/>
                  </a:lnTo>
                  <a:lnTo>
                    <a:pt x="175" y="3"/>
                  </a:lnTo>
                  <a:lnTo>
                    <a:pt x="192" y="9"/>
                  </a:lnTo>
                  <a:lnTo>
                    <a:pt x="206" y="21"/>
                  </a:lnTo>
                  <a:lnTo>
                    <a:pt x="217" y="35"/>
                  </a:lnTo>
                  <a:lnTo>
                    <a:pt x="224" y="52"/>
                  </a:lnTo>
                  <a:lnTo>
                    <a:pt x="226" y="70"/>
                  </a:lnTo>
                  <a:lnTo>
                    <a:pt x="224" y="89"/>
                  </a:lnTo>
                  <a:lnTo>
                    <a:pt x="217" y="105"/>
                  </a:lnTo>
                  <a:lnTo>
                    <a:pt x="206" y="120"/>
                  </a:lnTo>
                  <a:lnTo>
                    <a:pt x="192" y="130"/>
                  </a:lnTo>
                  <a:lnTo>
                    <a:pt x="175" y="137"/>
                  </a:lnTo>
                  <a:lnTo>
                    <a:pt x="156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5" y="130"/>
                  </a:lnTo>
                  <a:lnTo>
                    <a:pt x="20" y="120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5" name="Group 1324"/>
          <p:cNvGrpSpPr/>
          <p:nvPr/>
        </p:nvGrpSpPr>
        <p:grpSpPr>
          <a:xfrm>
            <a:off x="11013552" y="5777349"/>
            <a:ext cx="446088" cy="555625"/>
            <a:chOff x="10983913" y="5776913"/>
            <a:chExt cx="446088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1" name="Freeform 644"/>
            <p:cNvSpPr>
              <a:spLocks noEditPoints="1"/>
            </p:cNvSpPr>
            <p:nvPr/>
          </p:nvSpPr>
          <p:spPr bwMode="auto">
            <a:xfrm>
              <a:off x="10983913" y="5776913"/>
              <a:ext cx="446088" cy="555625"/>
            </a:xfrm>
            <a:custGeom>
              <a:avLst/>
              <a:gdLst>
                <a:gd name="T0" fmla="*/ 2496 w 2815"/>
                <a:gd name="T1" fmla="*/ 2874 h 3500"/>
                <a:gd name="T2" fmla="*/ 2573 w 2815"/>
                <a:gd name="T3" fmla="*/ 2788 h 3500"/>
                <a:gd name="T4" fmla="*/ 2438 w 2815"/>
                <a:gd name="T5" fmla="*/ 2578 h 3500"/>
                <a:gd name="T6" fmla="*/ 2585 w 2815"/>
                <a:gd name="T7" fmla="*/ 2125 h 3500"/>
                <a:gd name="T8" fmla="*/ 2585 w 2815"/>
                <a:gd name="T9" fmla="*/ 1987 h 3500"/>
                <a:gd name="T10" fmla="*/ 2438 w 2815"/>
                <a:gd name="T11" fmla="*/ 1533 h 3500"/>
                <a:gd name="T12" fmla="*/ 2585 w 2815"/>
                <a:gd name="T13" fmla="*/ 787 h 3500"/>
                <a:gd name="T14" fmla="*/ 2478 w 2815"/>
                <a:gd name="T15" fmla="*/ 908 h 3500"/>
                <a:gd name="T16" fmla="*/ 2438 w 2815"/>
                <a:gd name="T17" fmla="*/ 1069 h 3500"/>
                <a:gd name="T18" fmla="*/ 670 w 2815"/>
                <a:gd name="T19" fmla="*/ 139 h 3500"/>
                <a:gd name="T20" fmla="*/ 2244 w 2815"/>
                <a:gd name="T21" fmla="*/ 3350 h 3500"/>
                <a:gd name="T22" fmla="*/ 2296 w 2815"/>
                <a:gd name="T23" fmla="*/ 3285 h 3500"/>
                <a:gd name="T24" fmla="*/ 2310 w 2815"/>
                <a:gd name="T25" fmla="*/ 967 h 3500"/>
                <a:gd name="T26" fmla="*/ 2393 w 2815"/>
                <a:gd name="T27" fmla="*/ 782 h 3500"/>
                <a:gd name="T28" fmla="*/ 2540 w 2815"/>
                <a:gd name="T29" fmla="*/ 650 h 3500"/>
                <a:gd name="T30" fmla="*/ 2675 w 2815"/>
                <a:gd name="T31" fmla="*/ 365 h 3500"/>
                <a:gd name="T32" fmla="*/ 2631 w 2815"/>
                <a:gd name="T33" fmla="*/ 232 h 3500"/>
                <a:gd name="T34" fmla="*/ 2521 w 2815"/>
                <a:gd name="T35" fmla="*/ 151 h 3500"/>
                <a:gd name="T36" fmla="*/ 491 w 2815"/>
                <a:gd name="T37" fmla="*/ 139 h 3500"/>
                <a:gd name="T38" fmla="*/ 358 w 2815"/>
                <a:gd name="T39" fmla="*/ 183 h 3500"/>
                <a:gd name="T40" fmla="*/ 278 w 2815"/>
                <a:gd name="T41" fmla="*/ 294 h 3500"/>
                <a:gd name="T42" fmla="*/ 306 w 2815"/>
                <a:gd name="T43" fmla="*/ 453 h 3500"/>
                <a:gd name="T44" fmla="*/ 367 w 2815"/>
                <a:gd name="T45" fmla="*/ 488 h 3500"/>
                <a:gd name="T46" fmla="*/ 367 w 2815"/>
                <a:gd name="T47" fmla="*/ 558 h 3500"/>
                <a:gd name="T48" fmla="*/ 306 w 2815"/>
                <a:gd name="T49" fmla="*/ 593 h 3500"/>
                <a:gd name="T50" fmla="*/ 325 w 2815"/>
                <a:gd name="T51" fmla="*/ 2910 h 3500"/>
                <a:gd name="T52" fmla="*/ 374 w 2815"/>
                <a:gd name="T53" fmla="*/ 2958 h 3500"/>
                <a:gd name="T54" fmla="*/ 356 w 2815"/>
                <a:gd name="T55" fmla="*/ 3026 h 3500"/>
                <a:gd name="T56" fmla="*/ 266 w 2815"/>
                <a:gd name="T57" fmla="*/ 3047 h 3500"/>
                <a:gd name="T58" fmla="*/ 290 w 2815"/>
                <a:gd name="T59" fmla="*/ 3238 h 3500"/>
                <a:gd name="T60" fmla="*/ 388 w 2815"/>
                <a:gd name="T61" fmla="*/ 3336 h 3500"/>
                <a:gd name="T62" fmla="*/ 531 w 2815"/>
                <a:gd name="T63" fmla="*/ 3361 h 3500"/>
                <a:gd name="T64" fmla="*/ 2450 w 2815"/>
                <a:gd name="T65" fmla="*/ 0 h 3500"/>
                <a:gd name="T66" fmla="*/ 2633 w 2815"/>
                <a:gd name="T67" fmla="*/ 50 h 3500"/>
                <a:gd name="T68" fmla="*/ 2765 w 2815"/>
                <a:gd name="T69" fmla="*/ 181 h 3500"/>
                <a:gd name="T70" fmla="*/ 2815 w 2815"/>
                <a:gd name="T71" fmla="*/ 365 h 3500"/>
                <a:gd name="T72" fmla="*/ 2789 w 2815"/>
                <a:gd name="T73" fmla="*/ 711 h 3500"/>
                <a:gd name="T74" fmla="*/ 2724 w 2815"/>
                <a:gd name="T75" fmla="*/ 2729 h 3500"/>
                <a:gd name="T76" fmla="*/ 2678 w 2815"/>
                <a:gd name="T77" fmla="*/ 2889 h 3500"/>
                <a:gd name="T78" fmla="*/ 2559 w 2815"/>
                <a:gd name="T79" fmla="*/ 2998 h 3500"/>
                <a:gd name="T80" fmla="*/ 2438 w 2815"/>
                <a:gd name="T81" fmla="*/ 3262 h 3500"/>
                <a:gd name="T82" fmla="*/ 2393 w 2815"/>
                <a:gd name="T83" fmla="*/ 3402 h 3500"/>
                <a:gd name="T84" fmla="*/ 2276 w 2815"/>
                <a:gd name="T85" fmla="*/ 3488 h 3500"/>
                <a:gd name="T86" fmla="*/ 442 w 2815"/>
                <a:gd name="T87" fmla="*/ 3497 h 3500"/>
                <a:gd name="T88" fmla="*/ 268 w 2815"/>
                <a:gd name="T89" fmla="*/ 3424 h 3500"/>
                <a:gd name="T90" fmla="*/ 155 w 2815"/>
                <a:gd name="T91" fmla="*/ 3277 h 3500"/>
                <a:gd name="T92" fmla="*/ 126 w 2815"/>
                <a:gd name="T93" fmla="*/ 3047 h 3500"/>
                <a:gd name="T94" fmla="*/ 20 w 2815"/>
                <a:gd name="T95" fmla="*/ 3026 h 3500"/>
                <a:gd name="T96" fmla="*/ 2 w 2815"/>
                <a:gd name="T97" fmla="*/ 2958 h 3500"/>
                <a:gd name="T98" fmla="*/ 51 w 2815"/>
                <a:gd name="T99" fmla="*/ 2910 h 3500"/>
                <a:gd name="T100" fmla="*/ 70 w 2815"/>
                <a:gd name="T101" fmla="*/ 593 h 3500"/>
                <a:gd name="T102" fmla="*/ 9 w 2815"/>
                <a:gd name="T103" fmla="*/ 558 h 3500"/>
                <a:gd name="T104" fmla="*/ 9 w 2815"/>
                <a:gd name="T105" fmla="*/ 488 h 3500"/>
                <a:gd name="T106" fmla="*/ 70 w 2815"/>
                <a:gd name="T107" fmla="*/ 453 h 3500"/>
                <a:gd name="T108" fmla="*/ 140 w 2815"/>
                <a:gd name="T109" fmla="*/ 268 h 3500"/>
                <a:gd name="T110" fmla="*/ 233 w 2815"/>
                <a:gd name="T111" fmla="*/ 107 h 3500"/>
                <a:gd name="T112" fmla="*/ 394 w 2815"/>
                <a:gd name="T113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15" h="3500">
                  <a:moveTo>
                    <a:pt x="2438" y="2578"/>
                  </a:moveTo>
                  <a:lnTo>
                    <a:pt x="2438" y="2891"/>
                  </a:lnTo>
                  <a:lnTo>
                    <a:pt x="2468" y="2886"/>
                  </a:lnTo>
                  <a:lnTo>
                    <a:pt x="2496" y="2874"/>
                  </a:lnTo>
                  <a:lnTo>
                    <a:pt x="2521" y="2858"/>
                  </a:lnTo>
                  <a:lnTo>
                    <a:pt x="2542" y="2838"/>
                  </a:lnTo>
                  <a:lnTo>
                    <a:pt x="2560" y="2815"/>
                  </a:lnTo>
                  <a:lnTo>
                    <a:pt x="2573" y="2788"/>
                  </a:lnTo>
                  <a:lnTo>
                    <a:pt x="2581" y="2760"/>
                  </a:lnTo>
                  <a:lnTo>
                    <a:pt x="2585" y="2729"/>
                  </a:lnTo>
                  <a:lnTo>
                    <a:pt x="2585" y="2578"/>
                  </a:lnTo>
                  <a:lnTo>
                    <a:pt x="2438" y="2578"/>
                  </a:lnTo>
                  <a:close/>
                  <a:moveTo>
                    <a:pt x="2438" y="2125"/>
                  </a:moveTo>
                  <a:lnTo>
                    <a:pt x="2438" y="2439"/>
                  </a:lnTo>
                  <a:lnTo>
                    <a:pt x="2585" y="2439"/>
                  </a:lnTo>
                  <a:lnTo>
                    <a:pt x="2585" y="2125"/>
                  </a:lnTo>
                  <a:lnTo>
                    <a:pt x="2438" y="2125"/>
                  </a:lnTo>
                  <a:close/>
                  <a:moveTo>
                    <a:pt x="2438" y="1673"/>
                  </a:moveTo>
                  <a:lnTo>
                    <a:pt x="2438" y="1987"/>
                  </a:lnTo>
                  <a:lnTo>
                    <a:pt x="2585" y="1987"/>
                  </a:lnTo>
                  <a:lnTo>
                    <a:pt x="2585" y="1673"/>
                  </a:lnTo>
                  <a:lnTo>
                    <a:pt x="2438" y="1673"/>
                  </a:lnTo>
                  <a:close/>
                  <a:moveTo>
                    <a:pt x="2438" y="1220"/>
                  </a:moveTo>
                  <a:lnTo>
                    <a:pt x="2438" y="1533"/>
                  </a:lnTo>
                  <a:lnTo>
                    <a:pt x="2585" y="1533"/>
                  </a:lnTo>
                  <a:lnTo>
                    <a:pt x="2585" y="1220"/>
                  </a:lnTo>
                  <a:lnTo>
                    <a:pt x="2438" y="1220"/>
                  </a:lnTo>
                  <a:close/>
                  <a:moveTo>
                    <a:pt x="2585" y="787"/>
                  </a:moveTo>
                  <a:lnTo>
                    <a:pt x="2553" y="811"/>
                  </a:lnTo>
                  <a:lnTo>
                    <a:pt x="2524" y="841"/>
                  </a:lnTo>
                  <a:lnTo>
                    <a:pt x="2499" y="873"/>
                  </a:lnTo>
                  <a:lnTo>
                    <a:pt x="2478" y="908"/>
                  </a:lnTo>
                  <a:lnTo>
                    <a:pt x="2461" y="945"/>
                  </a:lnTo>
                  <a:lnTo>
                    <a:pt x="2449" y="984"/>
                  </a:lnTo>
                  <a:lnTo>
                    <a:pt x="2441" y="1027"/>
                  </a:lnTo>
                  <a:lnTo>
                    <a:pt x="2438" y="1069"/>
                  </a:lnTo>
                  <a:lnTo>
                    <a:pt x="2438" y="1080"/>
                  </a:lnTo>
                  <a:lnTo>
                    <a:pt x="2585" y="1080"/>
                  </a:lnTo>
                  <a:lnTo>
                    <a:pt x="2585" y="787"/>
                  </a:lnTo>
                  <a:close/>
                  <a:moveTo>
                    <a:pt x="670" y="139"/>
                  </a:moveTo>
                  <a:lnTo>
                    <a:pt x="670" y="3361"/>
                  </a:lnTo>
                  <a:lnTo>
                    <a:pt x="2201" y="3361"/>
                  </a:lnTo>
                  <a:lnTo>
                    <a:pt x="2223" y="3358"/>
                  </a:lnTo>
                  <a:lnTo>
                    <a:pt x="2244" y="3350"/>
                  </a:lnTo>
                  <a:lnTo>
                    <a:pt x="2263" y="3339"/>
                  </a:lnTo>
                  <a:lnTo>
                    <a:pt x="2277" y="3324"/>
                  </a:lnTo>
                  <a:lnTo>
                    <a:pt x="2289" y="3306"/>
                  </a:lnTo>
                  <a:lnTo>
                    <a:pt x="2296" y="3285"/>
                  </a:lnTo>
                  <a:lnTo>
                    <a:pt x="2299" y="3262"/>
                  </a:lnTo>
                  <a:lnTo>
                    <a:pt x="2299" y="1069"/>
                  </a:lnTo>
                  <a:lnTo>
                    <a:pt x="2302" y="1017"/>
                  </a:lnTo>
                  <a:lnTo>
                    <a:pt x="2310" y="967"/>
                  </a:lnTo>
                  <a:lnTo>
                    <a:pt x="2323" y="917"/>
                  </a:lnTo>
                  <a:lnTo>
                    <a:pt x="2342" y="870"/>
                  </a:lnTo>
                  <a:lnTo>
                    <a:pt x="2365" y="825"/>
                  </a:lnTo>
                  <a:lnTo>
                    <a:pt x="2393" y="782"/>
                  </a:lnTo>
                  <a:lnTo>
                    <a:pt x="2427" y="741"/>
                  </a:lnTo>
                  <a:lnTo>
                    <a:pt x="2462" y="707"/>
                  </a:lnTo>
                  <a:lnTo>
                    <a:pt x="2500" y="677"/>
                  </a:lnTo>
                  <a:lnTo>
                    <a:pt x="2540" y="650"/>
                  </a:lnTo>
                  <a:lnTo>
                    <a:pt x="2584" y="628"/>
                  </a:lnTo>
                  <a:lnTo>
                    <a:pt x="2628" y="610"/>
                  </a:lnTo>
                  <a:lnTo>
                    <a:pt x="2675" y="597"/>
                  </a:lnTo>
                  <a:lnTo>
                    <a:pt x="2675" y="365"/>
                  </a:lnTo>
                  <a:lnTo>
                    <a:pt x="2673" y="329"/>
                  </a:lnTo>
                  <a:lnTo>
                    <a:pt x="2663" y="294"/>
                  </a:lnTo>
                  <a:lnTo>
                    <a:pt x="2650" y="262"/>
                  </a:lnTo>
                  <a:lnTo>
                    <a:pt x="2631" y="232"/>
                  </a:lnTo>
                  <a:lnTo>
                    <a:pt x="2609" y="206"/>
                  </a:lnTo>
                  <a:lnTo>
                    <a:pt x="2583" y="183"/>
                  </a:lnTo>
                  <a:lnTo>
                    <a:pt x="2553" y="164"/>
                  </a:lnTo>
                  <a:lnTo>
                    <a:pt x="2521" y="151"/>
                  </a:lnTo>
                  <a:lnTo>
                    <a:pt x="2486" y="142"/>
                  </a:lnTo>
                  <a:lnTo>
                    <a:pt x="2450" y="139"/>
                  </a:lnTo>
                  <a:lnTo>
                    <a:pt x="670" y="139"/>
                  </a:lnTo>
                  <a:close/>
                  <a:moveTo>
                    <a:pt x="491" y="139"/>
                  </a:moveTo>
                  <a:lnTo>
                    <a:pt x="455" y="142"/>
                  </a:lnTo>
                  <a:lnTo>
                    <a:pt x="420" y="151"/>
                  </a:lnTo>
                  <a:lnTo>
                    <a:pt x="388" y="164"/>
                  </a:lnTo>
                  <a:lnTo>
                    <a:pt x="358" y="183"/>
                  </a:lnTo>
                  <a:lnTo>
                    <a:pt x="332" y="206"/>
                  </a:lnTo>
                  <a:lnTo>
                    <a:pt x="309" y="232"/>
                  </a:lnTo>
                  <a:lnTo>
                    <a:pt x="290" y="262"/>
                  </a:lnTo>
                  <a:lnTo>
                    <a:pt x="278" y="294"/>
                  </a:lnTo>
                  <a:lnTo>
                    <a:pt x="269" y="329"/>
                  </a:lnTo>
                  <a:lnTo>
                    <a:pt x="266" y="365"/>
                  </a:lnTo>
                  <a:lnTo>
                    <a:pt x="266" y="453"/>
                  </a:lnTo>
                  <a:lnTo>
                    <a:pt x="306" y="453"/>
                  </a:lnTo>
                  <a:lnTo>
                    <a:pt x="325" y="456"/>
                  </a:lnTo>
                  <a:lnTo>
                    <a:pt x="341" y="462"/>
                  </a:lnTo>
                  <a:lnTo>
                    <a:pt x="356" y="474"/>
                  </a:lnTo>
                  <a:lnTo>
                    <a:pt x="367" y="488"/>
                  </a:lnTo>
                  <a:lnTo>
                    <a:pt x="374" y="505"/>
                  </a:lnTo>
                  <a:lnTo>
                    <a:pt x="376" y="523"/>
                  </a:lnTo>
                  <a:lnTo>
                    <a:pt x="374" y="542"/>
                  </a:lnTo>
                  <a:lnTo>
                    <a:pt x="367" y="558"/>
                  </a:lnTo>
                  <a:lnTo>
                    <a:pt x="356" y="573"/>
                  </a:lnTo>
                  <a:lnTo>
                    <a:pt x="341" y="583"/>
                  </a:lnTo>
                  <a:lnTo>
                    <a:pt x="325" y="590"/>
                  </a:lnTo>
                  <a:lnTo>
                    <a:pt x="306" y="593"/>
                  </a:lnTo>
                  <a:lnTo>
                    <a:pt x="266" y="593"/>
                  </a:lnTo>
                  <a:lnTo>
                    <a:pt x="266" y="2907"/>
                  </a:lnTo>
                  <a:lnTo>
                    <a:pt x="306" y="2907"/>
                  </a:lnTo>
                  <a:lnTo>
                    <a:pt x="325" y="2910"/>
                  </a:lnTo>
                  <a:lnTo>
                    <a:pt x="341" y="2917"/>
                  </a:lnTo>
                  <a:lnTo>
                    <a:pt x="356" y="2927"/>
                  </a:lnTo>
                  <a:lnTo>
                    <a:pt x="367" y="2942"/>
                  </a:lnTo>
                  <a:lnTo>
                    <a:pt x="374" y="2958"/>
                  </a:lnTo>
                  <a:lnTo>
                    <a:pt x="376" y="2977"/>
                  </a:lnTo>
                  <a:lnTo>
                    <a:pt x="374" y="2995"/>
                  </a:lnTo>
                  <a:lnTo>
                    <a:pt x="367" y="3012"/>
                  </a:lnTo>
                  <a:lnTo>
                    <a:pt x="356" y="3026"/>
                  </a:lnTo>
                  <a:lnTo>
                    <a:pt x="341" y="3038"/>
                  </a:lnTo>
                  <a:lnTo>
                    <a:pt x="325" y="3044"/>
                  </a:lnTo>
                  <a:lnTo>
                    <a:pt x="306" y="3047"/>
                  </a:lnTo>
                  <a:lnTo>
                    <a:pt x="266" y="3047"/>
                  </a:lnTo>
                  <a:lnTo>
                    <a:pt x="266" y="3135"/>
                  </a:lnTo>
                  <a:lnTo>
                    <a:pt x="269" y="3171"/>
                  </a:lnTo>
                  <a:lnTo>
                    <a:pt x="278" y="3206"/>
                  </a:lnTo>
                  <a:lnTo>
                    <a:pt x="290" y="3238"/>
                  </a:lnTo>
                  <a:lnTo>
                    <a:pt x="309" y="3268"/>
                  </a:lnTo>
                  <a:lnTo>
                    <a:pt x="332" y="3294"/>
                  </a:lnTo>
                  <a:lnTo>
                    <a:pt x="358" y="3317"/>
                  </a:lnTo>
                  <a:lnTo>
                    <a:pt x="388" y="3336"/>
                  </a:lnTo>
                  <a:lnTo>
                    <a:pt x="420" y="3349"/>
                  </a:lnTo>
                  <a:lnTo>
                    <a:pt x="455" y="3358"/>
                  </a:lnTo>
                  <a:lnTo>
                    <a:pt x="491" y="3361"/>
                  </a:lnTo>
                  <a:lnTo>
                    <a:pt x="531" y="3361"/>
                  </a:lnTo>
                  <a:lnTo>
                    <a:pt x="531" y="139"/>
                  </a:lnTo>
                  <a:lnTo>
                    <a:pt x="491" y="139"/>
                  </a:lnTo>
                  <a:close/>
                  <a:moveTo>
                    <a:pt x="491" y="0"/>
                  </a:moveTo>
                  <a:lnTo>
                    <a:pt x="2450" y="0"/>
                  </a:lnTo>
                  <a:lnTo>
                    <a:pt x="2499" y="3"/>
                  </a:lnTo>
                  <a:lnTo>
                    <a:pt x="2547" y="13"/>
                  </a:lnTo>
                  <a:lnTo>
                    <a:pt x="2591" y="29"/>
                  </a:lnTo>
                  <a:lnTo>
                    <a:pt x="2633" y="50"/>
                  </a:lnTo>
                  <a:lnTo>
                    <a:pt x="2673" y="76"/>
                  </a:lnTo>
                  <a:lnTo>
                    <a:pt x="2708" y="107"/>
                  </a:lnTo>
                  <a:lnTo>
                    <a:pt x="2738" y="142"/>
                  </a:lnTo>
                  <a:lnTo>
                    <a:pt x="2765" y="181"/>
                  </a:lnTo>
                  <a:lnTo>
                    <a:pt x="2786" y="223"/>
                  </a:lnTo>
                  <a:lnTo>
                    <a:pt x="2802" y="268"/>
                  </a:lnTo>
                  <a:lnTo>
                    <a:pt x="2811" y="316"/>
                  </a:lnTo>
                  <a:lnTo>
                    <a:pt x="2815" y="365"/>
                  </a:lnTo>
                  <a:lnTo>
                    <a:pt x="2815" y="657"/>
                  </a:lnTo>
                  <a:lnTo>
                    <a:pt x="2811" y="677"/>
                  </a:lnTo>
                  <a:lnTo>
                    <a:pt x="2803" y="696"/>
                  </a:lnTo>
                  <a:lnTo>
                    <a:pt x="2789" y="711"/>
                  </a:lnTo>
                  <a:lnTo>
                    <a:pt x="2771" y="721"/>
                  </a:lnTo>
                  <a:lnTo>
                    <a:pt x="2751" y="725"/>
                  </a:lnTo>
                  <a:lnTo>
                    <a:pt x="2724" y="730"/>
                  </a:lnTo>
                  <a:lnTo>
                    <a:pt x="2724" y="2729"/>
                  </a:lnTo>
                  <a:lnTo>
                    <a:pt x="2720" y="2772"/>
                  </a:lnTo>
                  <a:lnTo>
                    <a:pt x="2712" y="2813"/>
                  </a:lnTo>
                  <a:lnTo>
                    <a:pt x="2698" y="2852"/>
                  </a:lnTo>
                  <a:lnTo>
                    <a:pt x="2678" y="2889"/>
                  </a:lnTo>
                  <a:lnTo>
                    <a:pt x="2655" y="2922"/>
                  </a:lnTo>
                  <a:lnTo>
                    <a:pt x="2626" y="2952"/>
                  </a:lnTo>
                  <a:lnTo>
                    <a:pt x="2594" y="2977"/>
                  </a:lnTo>
                  <a:lnTo>
                    <a:pt x="2559" y="2998"/>
                  </a:lnTo>
                  <a:lnTo>
                    <a:pt x="2521" y="3015"/>
                  </a:lnTo>
                  <a:lnTo>
                    <a:pt x="2481" y="3026"/>
                  </a:lnTo>
                  <a:lnTo>
                    <a:pt x="2438" y="3031"/>
                  </a:lnTo>
                  <a:lnTo>
                    <a:pt x="2438" y="3262"/>
                  </a:lnTo>
                  <a:lnTo>
                    <a:pt x="2435" y="3301"/>
                  </a:lnTo>
                  <a:lnTo>
                    <a:pt x="2426" y="3338"/>
                  </a:lnTo>
                  <a:lnTo>
                    <a:pt x="2412" y="3372"/>
                  </a:lnTo>
                  <a:lnTo>
                    <a:pt x="2393" y="3402"/>
                  </a:lnTo>
                  <a:lnTo>
                    <a:pt x="2368" y="3430"/>
                  </a:lnTo>
                  <a:lnTo>
                    <a:pt x="2341" y="3454"/>
                  </a:lnTo>
                  <a:lnTo>
                    <a:pt x="2310" y="3473"/>
                  </a:lnTo>
                  <a:lnTo>
                    <a:pt x="2276" y="3488"/>
                  </a:lnTo>
                  <a:lnTo>
                    <a:pt x="2239" y="3497"/>
                  </a:lnTo>
                  <a:lnTo>
                    <a:pt x="2201" y="3500"/>
                  </a:lnTo>
                  <a:lnTo>
                    <a:pt x="491" y="3500"/>
                  </a:lnTo>
                  <a:lnTo>
                    <a:pt x="442" y="3497"/>
                  </a:lnTo>
                  <a:lnTo>
                    <a:pt x="394" y="3487"/>
                  </a:lnTo>
                  <a:lnTo>
                    <a:pt x="350" y="3471"/>
                  </a:lnTo>
                  <a:lnTo>
                    <a:pt x="307" y="3450"/>
                  </a:lnTo>
                  <a:lnTo>
                    <a:pt x="268" y="3424"/>
                  </a:lnTo>
                  <a:lnTo>
                    <a:pt x="233" y="3393"/>
                  </a:lnTo>
                  <a:lnTo>
                    <a:pt x="202" y="3358"/>
                  </a:lnTo>
                  <a:lnTo>
                    <a:pt x="176" y="3319"/>
                  </a:lnTo>
                  <a:lnTo>
                    <a:pt x="155" y="3277"/>
                  </a:lnTo>
                  <a:lnTo>
                    <a:pt x="140" y="3232"/>
                  </a:lnTo>
                  <a:lnTo>
                    <a:pt x="129" y="3184"/>
                  </a:lnTo>
                  <a:lnTo>
                    <a:pt x="126" y="3135"/>
                  </a:lnTo>
                  <a:lnTo>
                    <a:pt x="126" y="3047"/>
                  </a:lnTo>
                  <a:lnTo>
                    <a:pt x="70" y="3047"/>
                  </a:lnTo>
                  <a:lnTo>
                    <a:pt x="51" y="3044"/>
                  </a:lnTo>
                  <a:lnTo>
                    <a:pt x="35" y="3038"/>
                  </a:lnTo>
                  <a:lnTo>
                    <a:pt x="20" y="3026"/>
                  </a:lnTo>
                  <a:lnTo>
                    <a:pt x="9" y="3012"/>
                  </a:lnTo>
                  <a:lnTo>
                    <a:pt x="2" y="2995"/>
                  </a:lnTo>
                  <a:lnTo>
                    <a:pt x="0" y="2977"/>
                  </a:lnTo>
                  <a:lnTo>
                    <a:pt x="2" y="2958"/>
                  </a:lnTo>
                  <a:lnTo>
                    <a:pt x="9" y="2942"/>
                  </a:lnTo>
                  <a:lnTo>
                    <a:pt x="20" y="2927"/>
                  </a:lnTo>
                  <a:lnTo>
                    <a:pt x="35" y="2917"/>
                  </a:lnTo>
                  <a:lnTo>
                    <a:pt x="51" y="2910"/>
                  </a:lnTo>
                  <a:lnTo>
                    <a:pt x="70" y="2907"/>
                  </a:lnTo>
                  <a:lnTo>
                    <a:pt x="126" y="2907"/>
                  </a:lnTo>
                  <a:lnTo>
                    <a:pt x="126" y="593"/>
                  </a:lnTo>
                  <a:lnTo>
                    <a:pt x="70" y="593"/>
                  </a:lnTo>
                  <a:lnTo>
                    <a:pt x="51" y="590"/>
                  </a:lnTo>
                  <a:lnTo>
                    <a:pt x="35" y="583"/>
                  </a:lnTo>
                  <a:lnTo>
                    <a:pt x="20" y="573"/>
                  </a:lnTo>
                  <a:lnTo>
                    <a:pt x="9" y="558"/>
                  </a:lnTo>
                  <a:lnTo>
                    <a:pt x="2" y="542"/>
                  </a:lnTo>
                  <a:lnTo>
                    <a:pt x="0" y="523"/>
                  </a:lnTo>
                  <a:lnTo>
                    <a:pt x="2" y="505"/>
                  </a:lnTo>
                  <a:lnTo>
                    <a:pt x="9" y="488"/>
                  </a:lnTo>
                  <a:lnTo>
                    <a:pt x="20" y="474"/>
                  </a:lnTo>
                  <a:lnTo>
                    <a:pt x="35" y="462"/>
                  </a:lnTo>
                  <a:lnTo>
                    <a:pt x="51" y="456"/>
                  </a:lnTo>
                  <a:lnTo>
                    <a:pt x="70" y="453"/>
                  </a:lnTo>
                  <a:lnTo>
                    <a:pt x="126" y="453"/>
                  </a:lnTo>
                  <a:lnTo>
                    <a:pt x="126" y="365"/>
                  </a:lnTo>
                  <a:lnTo>
                    <a:pt x="129" y="316"/>
                  </a:lnTo>
                  <a:lnTo>
                    <a:pt x="140" y="268"/>
                  </a:lnTo>
                  <a:lnTo>
                    <a:pt x="155" y="223"/>
                  </a:lnTo>
                  <a:lnTo>
                    <a:pt x="176" y="181"/>
                  </a:lnTo>
                  <a:lnTo>
                    <a:pt x="202" y="142"/>
                  </a:lnTo>
                  <a:lnTo>
                    <a:pt x="233" y="107"/>
                  </a:lnTo>
                  <a:lnTo>
                    <a:pt x="268" y="76"/>
                  </a:lnTo>
                  <a:lnTo>
                    <a:pt x="307" y="50"/>
                  </a:lnTo>
                  <a:lnTo>
                    <a:pt x="350" y="29"/>
                  </a:lnTo>
                  <a:lnTo>
                    <a:pt x="394" y="13"/>
                  </a:lnTo>
                  <a:lnTo>
                    <a:pt x="442" y="3"/>
                  </a:lnTo>
                  <a:lnTo>
                    <a:pt x="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2" name="Freeform 645"/>
            <p:cNvSpPr>
              <a:spLocks noEditPoints="1"/>
            </p:cNvSpPr>
            <p:nvPr/>
          </p:nvSpPr>
          <p:spPr bwMode="auto">
            <a:xfrm>
              <a:off x="11109326" y="5938838"/>
              <a:ext cx="220663" cy="220663"/>
            </a:xfrm>
            <a:custGeom>
              <a:avLst/>
              <a:gdLst>
                <a:gd name="T0" fmla="*/ 217 w 1393"/>
                <a:gd name="T1" fmla="*/ 169 h 1395"/>
                <a:gd name="T2" fmla="*/ 171 w 1393"/>
                <a:gd name="T3" fmla="*/ 243 h 1395"/>
                <a:gd name="T4" fmla="*/ 146 w 1393"/>
                <a:gd name="T5" fmla="*/ 325 h 1395"/>
                <a:gd name="T6" fmla="*/ 140 w 1393"/>
                <a:gd name="T7" fmla="*/ 408 h 1395"/>
                <a:gd name="T8" fmla="*/ 155 w 1393"/>
                <a:gd name="T9" fmla="*/ 491 h 1395"/>
                <a:gd name="T10" fmla="*/ 189 w 1393"/>
                <a:gd name="T11" fmla="*/ 569 h 1395"/>
                <a:gd name="T12" fmla="*/ 243 w 1393"/>
                <a:gd name="T13" fmla="*/ 639 h 1395"/>
                <a:gd name="T14" fmla="*/ 789 w 1393"/>
                <a:gd name="T15" fmla="*/ 1181 h 1395"/>
                <a:gd name="T16" fmla="*/ 863 w 1393"/>
                <a:gd name="T17" fmla="*/ 1225 h 1395"/>
                <a:gd name="T18" fmla="*/ 944 w 1393"/>
                <a:gd name="T19" fmla="*/ 1250 h 1395"/>
                <a:gd name="T20" fmla="*/ 1027 w 1393"/>
                <a:gd name="T21" fmla="*/ 1255 h 1395"/>
                <a:gd name="T22" fmla="*/ 1110 w 1393"/>
                <a:gd name="T23" fmla="*/ 1239 h 1395"/>
                <a:gd name="T24" fmla="*/ 1188 w 1393"/>
                <a:gd name="T25" fmla="*/ 1204 h 1395"/>
                <a:gd name="T26" fmla="*/ 1241 w 1393"/>
                <a:gd name="T27" fmla="*/ 1164 h 1395"/>
                <a:gd name="T28" fmla="*/ 866 w 1393"/>
                <a:gd name="T29" fmla="*/ 993 h 1395"/>
                <a:gd name="T30" fmla="*/ 828 w 1393"/>
                <a:gd name="T31" fmla="*/ 1005 h 1395"/>
                <a:gd name="T32" fmla="*/ 789 w 1393"/>
                <a:gd name="T33" fmla="*/ 994 h 1395"/>
                <a:gd name="T34" fmla="*/ 654 w 1393"/>
                <a:gd name="T35" fmla="*/ 893 h 1395"/>
                <a:gd name="T36" fmla="*/ 533 w 1393"/>
                <a:gd name="T37" fmla="*/ 778 h 1395"/>
                <a:gd name="T38" fmla="*/ 428 w 1393"/>
                <a:gd name="T39" fmla="*/ 646 h 1395"/>
                <a:gd name="T40" fmla="*/ 374 w 1393"/>
                <a:gd name="T41" fmla="*/ 559 h 1395"/>
                <a:gd name="T42" fmla="*/ 374 w 1393"/>
                <a:gd name="T43" fmla="*/ 522 h 1395"/>
                <a:gd name="T44" fmla="*/ 392 w 1393"/>
                <a:gd name="T45" fmla="*/ 490 h 1395"/>
                <a:gd name="T46" fmla="*/ 230 w 1393"/>
                <a:gd name="T47" fmla="*/ 152 h 1395"/>
                <a:gd name="T48" fmla="*/ 262 w 1393"/>
                <a:gd name="T49" fmla="*/ 1 h 1395"/>
                <a:gd name="T50" fmla="*/ 296 w 1393"/>
                <a:gd name="T51" fmla="*/ 20 h 1395"/>
                <a:gd name="T52" fmla="*/ 622 w 1393"/>
                <a:gd name="T53" fmla="*/ 351 h 1395"/>
                <a:gd name="T54" fmla="*/ 632 w 1393"/>
                <a:gd name="T55" fmla="*/ 386 h 1395"/>
                <a:gd name="T56" fmla="*/ 616 w 1393"/>
                <a:gd name="T57" fmla="*/ 452 h 1395"/>
                <a:gd name="T58" fmla="*/ 598 w 1393"/>
                <a:gd name="T59" fmla="*/ 482 h 1395"/>
                <a:gd name="T60" fmla="*/ 573 w 1393"/>
                <a:gd name="T61" fmla="*/ 607 h 1395"/>
                <a:gd name="T62" fmla="*/ 666 w 1393"/>
                <a:gd name="T63" fmla="*/ 714 h 1395"/>
                <a:gd name="T64" fmla="*/ 771 w 1393"/>
                <a:gd name="T65" fmla="*/ 808 h 1395"/>
                <a:gd name="T66" fmla="*/ 923 w 1393"/>
                <a:gd name="T67" fmla="*/ 787 h 1395"/>
                <a:gd name="T68" fmla="*/ 942 w 1393"/>
                <a:gd name="T69" fmla="*/ 779 h 1395"/>
                <a:gd name="T70" fmla="*/ 1008 w 1393"/>
                <a:gd name="T71" fmla="*/ 762 h 1395"/>
                <a:gd name="T72" fmla="*/ 1043 w 1393"/>
                <a:gd name="T73" fmla="*/ 771 h 1395"/>
                <a:gd name="T74" fmla="*/ 1373 w 1393"/>
                <a:gd name="T75" fmla="*/ 1098 h 1395"/>
                <a:gd name="T76" fmla="*/ 1392 w 1393"/>
                <a:gd name="T77" fmla="*/ 1133 h 1395"/>
                <a:gd name="T78" fmla="*/ 1389 w 1393"/>
                <a:gd name="T79" fmla="*/ 1172 h 1395"/>
                <a:gd name="T80" fmla="*/ 1362 w 1393"/>
                <a:gd name="T81" fmla="*/ 1239 h 1395"/>
                <a:gd name="T82" fmla="*/ 1332 w 1393"/>
                <a:gd name="T83" fmla="*/ 1270 h 1395"/>
                <a:gd name="T84" fmla="*/ 1272 w 1393"/>
                <a:gd name="T85" fmla="*/ 1315 h 1395"/>
                <a:gd name="T86" fmla="*/ 1187 w 1393"/>
                <a:gd name="T87" fmla="*/ 1360 h 1395"/>
                <a:gd name="T88" fmla="*/ 1097 w 1393"/>
                <a:gd name="T89" fmla="*/ 1386 h 1395"/>
                <a:gd name="T90" fmla="*/ 1005 w 1393"/>
                <a:gd name="T91" fmla="*/ 1395 h 1395"/>
                <a:gd name="T92" fmla="*/ 911 w 1393"/>
                <a:gd name="T93" fmla="*/ 1385 h 1395"/>
                <a:gd name="T94" fmla="*/ 820 w 1393"/>
                <a:gd name="T95" fmla="*/ 1359 h 1395"/>
                <a:gd name="T96" fmla="*/ 735 w 1393"/>
                <a:gd name="T97" fmla="*/ 1313 h 1395"/>
                <a:gd name="T98" fmla="*/ 657 w 1393"/>
                <a:gd name="T99" fmla="*/ 1251 h 1395"/>
                <a:gd name="T100" fmla="*/ 108 w 1393"/>
                <a:gd name="T101" fmla="*/ 697 h 1395"/>
                <a:gd name="T102" fmla="*/ 52 w 1393"/>
                <a:gd name="T103" fmla="*/ 610 h 1395"/>
                <a:gd name="T104" fmla="*/ 16 w 1393"/>
                <a:gd name="T105" fmla="*/ 516 h 1395"/>
                <a:gd name="T106" fmla="*/ 0 w 1393"/>
                <a:gd name="T107" fmla="*/ 416 h 1395"/>
                <a:gd name="T108" fmla="*/ 6 w 1393"/>
                <a:gd name="T109" fmla="*/ 316 h 1395"/>
                <a:gd name="T110" fmla="*/ 31 w 1393"/>
                <a:gd name="T111" fmla="*/ 218 h 1395"/>
                <a:gd name="T112" fmla="*/ 77 w 1393"/>
                <a:gd name="T113" fmla="*/ 125 h 1395"/>
                <a:gd name="T114" fmla="*/ 125 w 1393"/>
                <a:gd name="T115" fmla="*/ 61 h 1395"/>
                <a:gd name="T116" fmla="*/ 156 w 1393"/>
                <a:gd name="T117" fmla="*/ 31 h 1395"/>
                <a:gd name="T118" fmla="*/ 223 w 1393"/>
                <a:gd name="T119" fmla="*/ 4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3" h="1395">
                  <a:moveTo>
                    <a:pt x="230" y="152"/>
                  </a:moveTo>
                  <a:lnTo>
                    <a:pt x="217" y="169"/>
                  </a:lnTo>
                  <a:lnTo>
                    <a:pt x="191" y="205"/>
                  </a:lnTo>
                  <a:lnTo>
                    <a:pt x="171" y="243"/>
                  </a:lnTo>
                  <a:lnTo>
                    <a:pt x="155" y="283"/>
                  </a:lnTo>
                  <a:lnTo>
                    <a:pt x="146" y="325"/>
                  </a:lnTo>
                  <a:lnTo>
                    <a:pt x="140" y="366"/>
                  </a:lnTo>
                  <a:lnTo>
                    <a:pt x="140" y="408"/>
                  </a:lnTo>
                  <a:lnTo>
                    <a:pt x="144" y="450"/>
                  </a:lnTo>
                  <a:lnTo>
                    <a:pt x="155" y="491"/>
                  </a:lnTo>
                  <a:lnTo>
                    <a:pt x="169" y="530"/>
                  </a:lnTo>
                  <a:lnTo>
                    <a:pt x="189" y="569"/>
                  </a:lnTo>
                  <a:lnTo>
                    <a:pt x="213" y="605"/>
                  </a:lnTo>
                  <a:lnTo>
                    <a:pt x="243" y="639"/>
                  </a:lnTo>
                  <a:lnTo>
                    <a:pt x="756" y="1152"/>
                  </a:lnTo>
                  <a:lnTo>
                    <a:pt x="789" y="1181"/>
                  </a:lnTo>
                  <a:lnTo>
                    <a:pt x="825" y="1206"/>
                  </a:lnTo>
                  <a:lnTo>
                    <a:pt x="863" y="1225"/>
                  </a:lnTo>
                  <a:lnTo>
                    <a:pt x="903" y="1240"/>
                  </a:lnTo>
                  <a:lnTo>
                    <a:pt x="944" y="1250"/>
                  </a:lnTo>
                  <a:lnTo>
                    <a:pt x="986" y="1255"/>
                  </a:lnTo>
                  <a:lnTo>
                    <a:pt x="1027" y="1255"/>
                  </a:lnTo>
                  <a:lnTo>
                    <a:pt x="1070" y="1250"/>
                  </a:lnTo>
                  <a:lnTo>
                    <a:pt x="1110" y="1239"/>
                  </a:lnTo>
                  <a:lnTo>
                    <a:pt x="1150" y="1224"/>
                  </a:lnTo>
                  <a:lnTo>
                    <a:pt x="1188" y="1204"/>
                  </a:lnTo>
                  <a:lnTo>
                    <a:pt x="1224" y="1178"/>
                  </a:lnTo>
                  <a:lnTo>
                    <a:pt x="1241" y="1164"/>
                  </a:lnTo>
                  <a:lnTo>
                    <a:pt x="989" y="911"/>
                  </a:lnTo>
                  <a:lnTo>
                    <a:pt x="866" y="993"/>
                  </a:lnTo>
                  <a:lnTo>
                    <a:pt x="847" y="1001"/>
                  </a:lnTo>
                  <a:lnTo>
                    <a:pt x="828" y="1005"/>
                  </a:lnTo>
                  <a:lnTo>
                    <a:pt x="808" y="1002"/>
                  </a:lnTo>
                  <a:lnTo>
                    <a:pt x="789" y="994"/>
                  </a:lnTo>
                  <a:lnTo>
                    <a:pt x="720" y="946"/>
                  </a:lnTo>
                  <a:lnTo>
                    <a:pt x="654" y="893"/>
                  </a:lnTo>
                  <a:lnTo>
                    <a:pt x="593" y="837"/>
                  </a:lnTo>
                  <a:lnTo>
                    <a:pt x="533" y="778"/>
                  </a:lnTo>
                  <a:lnTo>
                    <a:pt x="479" y="713"/>
                  </a:lnTo>
                  <a:lnTo>
                    <a:pt x="428" y="646"/>
                  </a:lnTo>
                  <a:lnTo>
                    <a:pt x="382" y="576"/>
                  </a:lnTo>
                  <a:lnTo>
                    <a:pt x="374" y="559"/>
                  </a:lnTo>
                  <a:lnTo>
                    <a:pt x="372" y="541"/>
                  </a:lnTo>
                  <a:lnTo>
                    <a:pt x="374" y="522"/>
                  </a:lnTo>
                  <a:lnTo>
                    <a:pt x="381" y="505"/>
                  </a:lnTo>
                  <a:lnTo>
                    <a:pt x="392" y="490"/>
                  </a:lnTo>
                  <a:lnTo>
                    <a:pt x="480" y="402"/>
                  </a:lnTo>
                  <a:lnTo>
                    <a:pt x="230" y="152"/>
                  </a:lnTo>
                  <a:close/>
                  <a:moveTo>
                    <a:pt x="242" y="0"/>
                  </a:moveTo>
                  <a:lnTo>
                    <a:pt x="262" y="1"/>
                  </a:lnTo>
                  <a:lnTo>
                    <a:pt x="280" y="9"/>
                  </a:lnTo>
                  <a:lnTo>
                    <a:pt x="296" y="20"/>
                  </a:lnTo>
                  <a:lnTo>
                    <a:pt x="612" y="336"/>
                  </a:lnTo>
                  <a:lnTo>
                    <a:pt x="622" y="351"/>
                  </a:lnTo>
                  <a:lnTo>
                    <a:pt x="630" y="368"/>
                  </a:lnTo>
                  <a:lnTo>
                    <a:pt x="632" y="386"/>
                  </a:lnTo>
                  <a:lnTo>
                    <a:pt x="630" y="404"/>
                  </a:lnTo>
                  <a:lnTo>
                    <a:pt x="616" y="452"/>
                  </a:lnTo>
                  <a:lnTo>
                    <a:pt x="609" y="468"/>
                  </a:lnTo>
                  <a:lnTo>
                    <a:pt x="598" y="482"/>
                  </a:lnTo>
                  <a:lnTo>
                    <a:pt x="530" y="550"/>
                  </a:lnTo>
                  <a:lnTo>
                    <a:pt x="573" y="607"/>
                  </a:lnTo>
                  <a:lnTo>
                    <a:pt x="617" y="662"/>
                  </a:lnTo>
                  <a:lnTo>
                    <a:pt x="666" y="714"/>
                  </a:lnTo>
                  <a:lnTo>
                    <a:pt x="717" y="763"/>
                  </a:lnTo>
                  <a:lnTo>
                    <a:pt x="771" y="808"/>
                  </a:lnTo>
                  <a:lnTo>
                    <a:pt x="827" y="851"/>
                  </a:lnTo>
                  <a:lnTo>
                    <a:pt x="923" y="787"/>
                  </a:lnTo>
                  <a:lnTo>
                    <a:pt x="932" y="782"/>
                  </a:lnTo>
                  <a:lnTo>
                    <a:pt x="942" y="779"/>
                  </a:lnTo>
                  <a:lnTo>
                    <a:pt x="989" y="765"/>
                  </a:lnTo>
                  <a:lnTo>
                    <a:pt x="1008" y="762"/>
                  </a:lnTo>
                  <a:lnTo>
                    <a:pt x="1026" y="764"/>
                  </a:lnTo>
                  <a:lnTo>
                    <a:pt x="1043" y="771"/>
                  </a:lnTo>
                  <a:lnTo>
                    <a:pt x="1058" y="783"/>
                  </a:lnTo>
                  <a:lnTo>
                    <a:pt x="1373" y="1098"/>
                  </a:lnTo>
                  <a:lnTo>
                    <a:pt x="1385" y="1114"/>
                  </a:lnTo>
                  <a:lnTo>
                    <a:pt x="1392" y="1133"/>
                  </a:lnTo>
                  <a:lnTo>
                    <a:pt x="1393" y="1152"/>
                  </a:lnTo>
                  <a:lnTo>
                    <a:pt x="1389" y="1172"/>
                  </a:lnTo>
                  <a:lnTo>
                    <a:pt x="1368" y="1225"/>
                  </a:lnTo>
                  <a:lnTo>
                    <a:pt x="1362" y="1239"/>
                  </a:lnTo>
                  <a:lnTo>
                    <a:pt x="1353" y="1251"/>
                  </a:lnTo>
                  <a:lnTo>
                    <a:pt x="1332" y="1270"/>
                  </a:lnTo>
                  <a:lnTo>
                    <a:pt x="1311" y="1287"/>
                  </a:lnTo>
                  <a:lnTo>
                    <a:pt x="1272" y="1315"/>
                  </a:lnTo>
                  <a:lnTo>
                    <a:pt x="1231" y="1340"/>
                  </a:lnTo>
                  <a:lnTo>
                    <a:pt x="1187" y="1360"/>
                  </a:lnTo>
                  <a:lnTo>
                    <a:pt x="1143" y="1375"/>
                  </a:lnTo>
                  <a:lnTo>
                    <a:pt x="1097" y="1386"/>
                  </a:lnTo>
                  <a:lnTo>
                    <a:pt x="1052" y="1393"/>
                  </a:lnTo>
                  <a:lnTo>
                    <a:pt x="1005" y="1395"/>
                  </a:lnTo>
                  <a:lnTo>
                    <a:pt x="958" y="1393"/>
                  </a:lnTo>
                  <a:lnTo>
                    <a:pt x="911" y="1385"/>
                  </a:lnTo>
                  <a:lnTo>
                    <a:pt x="865" y="1375"/>
                  </a:lnTo>
                  <a:lnTo>
                    <a:pt x="820" y="1359"/>
                  </a:lnTo>
                  <a:lnTo>
                    <a:pt x="776" y="1338"/>
                  </a:lnTo>
                  <a:lnTo>
                    <a:pt x="735" y="1313"/>
                  </a:lnTo>
                  <a:lnTo>
                    <a:pt x="694" y="1283"/>
                  </a:lnTo>
                  <a:lnTo>
                    <a:pt x="657" y="1251"/>
                  </a:lnTo>
                  <a:lnTo>
                    <a:pt x="144" y="736"/>
                  </a:lnTo>
                  <a:lnTo>
                    <a:pt x="108" y="697"/>
                  </a:lnTo>
                  <a:lnTo>
                    <a:pt x="78" y="655"/>
                  </a:lnTo>
                  <a:lnTo>
                    <a:pt x="52" y="610"/>
                  </a:lnTo>
                  <a:lnTo>
                    <a:pt x="32" y="563"/>
                  </a:lnTo>
                  <a:lnTo>
                    <a:pt x="16" y="516"/>
                  </a:lnTo>
                  <a:lnTo>
                    <a:pt x="6" y="466"/>
                  </a:lnTo>
                  <a:lnTo>
                    <a:pt x="0" y="416"/>
                  </a:lnTo>
                  <a:lnTo>
                    <a:pt x="0" y="366"/>
                  </a:lnTo>
                  <a:lnTo>
                    <a:pt x="6" y="316"/>
                  </a:lnTo>
                  <a:lnTo>
                    <a:pt x="15" y="266"/>
                  </a:lnTo>
                  <a:lnTo>
                    <a:pt x="31" y="218"/>
                  </a:lnTo>
                  <a:lnTo>
                    <a:pt x="51" y="171"/>
                  </a:lnTo>
                  <a:lnTo>
                    <a:pt x="77" y="125"/>
                  </a:lnTo>
                  <a:lnTo>
                    <a:pt x="107" y="82"/>
                  </a:lnTo>
                  <a:lnTo>
                    <a:pt x="125" y="61"/>
                  </a:lnTo>
                  <a:lnTo>
                    <a:pt x="144" y="40"/>
                  </a:lnTo>
                  <a:lnTo>
                    <a:pt x="156" y="31"/>
                  </a:lnTo>
                  <a:lnTo>
                    <a:pt x="169" y="25"/>
                  </a:lnTo>
                  <a:lnTo>
                    <a:pt x="223" y="4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3" name="Freeform 646"/>
            <p:cNvSpPr>
              <a:spLocks/>
            </p:cNvSpPr>
            <p:nvPr/>
          </p:nvSpPr>
          <p:spPr bwMode="auto">
            <a:xfrm>
              <a:off x="11180763" y="6275388"/>
              <a:ext cx="26988" cy="22225"/>
            </a:xfrm>
            <a:custGeom>
              <a:avLst/>
              <a:gdLst>
                <a:gd name="T0" fmla="*/ 70 w 175"/>
                <a:gd name="T1" fmla="*/ 0 h 139"/>
                <a:gd name="T2" fmla="*/ 105 w 175"/>
                <a:gd name="T3" fmla="*/ 0 h 139"/>
                <a:gd name="T4" fmla="*/ 123 w 175"/>
                <a:gd name="T5" fmla="*/ 2 h 139"/>
                <a:gd name="T6" fmla="*/ 140 w 175"/>
                <a:gd name="T7" fmla="*/ 9 h 139"/>
                <a:gd name="T8" fmla="*/ 154 w 175"/>
                <a:gd name="T9" fmla="*/ 20 h 139"/>
                <a:gd name="T10" fmla="*/ 165 w 175"/>
                <a:gd name="T11" fmla="*/ 34 h 139"/>
                <a:gd name="T12" fmla="*/ 172 w 175"/>
                <a:gd name="T13" fmla="*/ 51 h 139"/>
                <a:gd name="T14" fmla="*/ 175 w 175"/>
                <a:gd name="T15" fmla="*/ 70 h 139"/>
                <a:gd name="T16" fmla="*/ 172 w 175"/>
                <a:gd name="T17" fmla="*/ 88 h 139"/>
                <a:gd name="T18" fmla="*/ 165 w 175"/>
                <a:gd name="T19" fmla="*/ 105 h 139"/>
                <a:gd name="T20" fmla="*/ 154 w 175"/>
                <a:gd name="T21" fmla="*/ 118 h 139"/>
                <a:gd name="T22" fmla="*/ 140 w 175"/>
                <a:gd name="T23" fmla="*/ 129 h 139"/>
                <a:gd name="T24" fmla="*/ 123 w 175"/>
                <a:gd name="T25" fmla="*/ 136 h 139"/>
                <a:gd name="T26" fmla="*/ 105 w 175"/>
                <a:gd name="T27" fmla="*/ 139 h 139"/>
                <a:gd name="T28" fmla="*/ 70 w 175"/>
                <a:gd name="T29" fmla="*/ 139 h 139"/>
                <a:gd name="T30" fmla="*/ 51 w 175"/>
                <a:gd name="T31" fmla="*/ 136 h 139"/>
                <a:gd name="T32" fmla="*/ 35 w 175"/>
                <a:gd name="T33" fmla="*/ 129 h 139"/>
                <a:gd name="T34" fmla="*/ 20 w 175"/>
                <a:gd name="T35" fmla="*/ 118 h 139"/>
                <a:gd name="T36" fmla="*/ 9 w 175"/>
                <a:gd name="T37" fmla="*/ 105 h 139"/>
                <a:gd name="T38" fmla="*/ 3 w 175"/>
                <a:gd name="T39" fmla="*/ 88 h 139"/>
                <a:gd name="T40" fmla="*/ 0 w 175"/>
                <a:gd name="T41" fmla="*/ 70 h 139"/>
                <a:gd name="T42" fmla="*/ 3 w 175"/>
                <a:gd name="T43" fmla="*/ 51 h 139"/>
                <a:gd name="T44" fmla="*/ 9 w 175"/>
                <a:gd name="T45" fmla="*/ 34 h 139"/>
                <a:gd name="T46" fmla="*/ 20 w 175"/>
                <a:gd name="T47" fmla="*/ 20 h 139"/>
                <a:gd name="T48" fmla="*/ 35 w 175"/>
                <a:gd name="T49" fmla="*/ 9 h 139"/>
                <a:gd name="T50" fmla="*/ 51 w 175"/>
                <a:gd name="T51" fmla="*/ 2 h 139"/>
                <a:gd name="T52" fmla="*/ 70 w 175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39">
                  <a:moveTo>
                    <a:pt x="70" y="0"/>
                  </a:moveTo>
                  <a:lnTo>
                    <a:pt x="105" y="0"/>
                  </a:lnTo>
                  <a:lnTo>
                    <a:pt x="123" y="2"/>
                  </a:lnTo>
                  <a:lnTo>
                    <a:pt x="140" y="9"/>
                  </a:lnTo>
                  <a:lnTo>
                    <a:pt x="154" y="20"/>
                  </a:lnTo>
                  <a:lnTo>
                    <a:pt x="165" y="34"/>
                  </a:lnTo>
                  <a:lnTo>
                    <a:pt x="172" y="51"/>
                  </a:lnTo>
                  <a:lnTo>
                    <a:pt x="175" y="70"/>
                  </a:lnTo>
                  <a:lnTo>
                    <a:pt x="172" y="88"/>
                  </a:lnTo>
                  <a:lnTo>
                    <a:pt x="165" y="105"/>
                  </a:lnTo>
                  <a:lnTo>
                    <a:pt x="154" y="118"/>
                  </a:lnTo>
                  <a:lnTo>
                    <a:pt x="140" y="129"/>
                  </a:lnTo>
                  <a:lnTo>
                    <a:pt x="123" y="136"/>
                  </a:lnTo>
                  <a:lnTo>
                    <a:pt x="105" y="139"/>
                  </a:lnTo>
                  <a:lnTo>
                    <a:pt x="70" y="139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4" name="Freeform 647"/>
            <p:cNvSpPr>
              <a:spLocks/>
            </p:cNvSpPr>
            <p:nvPr/>
          </p:nvSpPr>
          <p:spPr bwMode="auto">
            <a:xfrm>
              <a:off x="11225213" y="6275388"/>
              <a:ext cx="109538" cy="22225"/>
            </a:xfrm>
            <a:custGeom>
              <a:avLst/>
              <a:gdLst>
                <a:gd name="T0" fmla="*/ 70 w 696"/>
                <a:gd name="T1" fmla="*/ 0 h 139"/>
                <a:gd name="T2" fmla="*/ 627 w 696"/>
                <a:gd name="T3" fmla="*/ 0 h 139"/>
                <a:gd name="T4" fmla="*/ 645 w 696"/>
                <a:gd name="T5" fmla="*/ 2 h 139"/>
                <a:gd name="T6" fmla="*/ 662 w 696"/>
                <a:gd name="T7" fmla="*/ 9 h 139"/>
                <a:gd name="T8" fmla="*/ 676 w 696"/>
                <a:gd name="T9" fmla="*/ 20 h 139"/>
                <a:gd name="T10" fmla="*/ 687 w 696"/>
                <a:gd name="T11" fmla="*/ 34 h 139"/>
                <a:gd name="T12" fmla="*/ 694 w 696"/>
                <a:gd name="T13" fmla="*/ 51 h 139"/>
                <a:gd name="T14" fmla="*/ 696 w 696"/>
                <a:gd name="T15" fmla="*/ 70 h 139"/>
                <a:gd name="T16" fmla="*/ 694 w 696"/>
                <a:gd name="T17" fmla="*/ 88 h 139"/>
                <a:gd name="T18" fmla="*/ 687 w 696"/>
                <a:gd name="T19" fmla="*/ 105 h 139"/>
                <a:gd name="T20" fmla="*/ 676 w 696"/>
                <a:gd name="T21" fmla="*/ 118 h 139"/>
                <a:gd name="T22" fmla="*/ 662 w 696"/>
                <a:gd name="T23" fmla="*/ 129 h 139"/>
                <a:gd name="T24" fmla="*/ 645 w 696"/>
                <a:gd name="T25" fmla="*/ 136 h 139"/>
                <a:gd name="T26" fmla="*/ 627 w 696"/>
                <a:gd name="T27" fmla="*/ 139 h 139"/>
                <a:gd name="T28" fmla="*/ 70 w 696"/>
                <a:gd name="T29" fmla="*/ 139 h 139"/>
                <a:gd name="T30" fmla="*/ 50 w 696"/>
                <a:gd name="T31" fmla="*/ 136 h 139"/>
                <a:gd name="T32" fmla="*/ 35 w 696"/>
                <a:gd name="T33" fmla="*/ 129 h 139"/>
                <a:gd name="T34" fmla="*/ 20 w 696"/>
                <a:gd name="T35" fmla="*/ 118 h 139"/>
                <a:gd name="T36" fmla="*/ 9 w 696"/>
                <a:gd name="T37" fmla="*/ 105 h 139"/>
                <a:gd name="T38" fmla="*/ 2 w 696"/>
                <a:gd name="T39" fmla="*/ 88 h 139"/>
                <a:gd name="T40" fmla="*/ 0 w 696"/>
                <a:gd name="T41" fmla="*/ 70 h 139"/>
                <a:gd name="T42" fmla="*/ 2 w 696"/>
                <a:gd name="T43" fmla="*/ 51 h 139"/>
                <a:gd name="T44" fmla="*/ 9 w 696"/>
                <a:gd name="T45" fmla="*/ 34 h 139"/>
                <a:gd name="T46" fmla="*/ 20 w 696"/>
                <a:gd name="T47" fmla="*/ 20 h 139"/>
                <a:gd name="T48" fmla="*/ 35 w 696"/>
                <a:gd name="T49" fmla="*/ 9 h 139"/>
                <a:gd name="T50" fmla="*/ 50 w 696"/>
                <a:gd name="T51" fmla="*/ 2 h 139"/>
                <a:gd name="T52" fmla="*/ 70 w 69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139">
                  <a:moveTo>
                    <a:pt x="70" y="0"/>
                  </a:moveTo>
                  <a:lnTo>
                    <a:pt x="627" y="0"/>
                  </a:lnTo>
                  <a:lnTo>
                    <a:pt x="645" y="2"/>
                  </a:lnTo>
                  <a:lnTo>
                    <a:pt x="662" y="9"/>
                  </a:lnTo>
                  <a:lnTo>
                    <a:pt x="676" y="20"/>
                  </a:lnTo>
                  <a:lnTo>
                    <a:pt x="687" y="34"/>
                  </a:lnTo>
                  <a:lnTo>
                    <a:pt x="694" y="51"/>
                  </a:lnTo>
                  <a:lnTo>
                    <a:pt x="696" y="70"/>
                  </a:lnTo>
                  <a:lnTo>
                    <a:pt x="694" y="88"/>
                  </a:lnTo>
                  <a:lnTo>
                    <a:pt x="687" y="105"/>
                  </a:lnTo>
                  <a:lnTo>
                    <a:pt x="676" y="118"/>
                  </a:lnTo>
                  <a:lnTo>
                    <a:pt x="662" y="129"/>
                  </a:lnTo>
                  <a:lnTo>
                    <a:pt x="645" y="136"/>
                  </a:lnTo>
                  <a:lnTo>
                    <a:pt x="627" y="139"/>
                  </a:lnTo>
                  <a:lnTo>
                    <a:pt x="70" y="139"/>
                  </a:lnTo>
                  <a:lnTo>
                    <a:pt x="50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0" name="Group 1339"/>
          <p:cNvGrpSpPr/>
          <p:nvPr/>
        </p:nvGrpSpPr>
        <p:grpSpPr>
          <a:xfrm>
            <a:off x="10099485" y="5777349"/>
            <a:ext cx="403225" cy="555625"/>
            <a:chOff x="10104438" y="5776913"/>
            <a:chExt cx="403225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9" name="Freeform 652"/>
            <p:cNvSpPr>
              <a:spLocks noEditPoints="1"/>
            </p:cNvSpPr>
            <p:nvPr/>
          </p:nvSpPr>
          <p:spPr bwMode="auto">
            <a:xfrm>
              <a:off x="10104438" y="5776913"/>
              <a:ext cx="403225" cy="555625"/>
            </a:xfrm>
            <a:custGeom>
              <a:avLst/>
              <a:gdLst>
                <a:gd name="T0" fmla="*/ 1965 w 2540"/>
                <a:gd name="T1" fmla="*/ 2925 h 3500"/>
                <a:gd name="T2" fmla="*/ 1965 w 2540"/>
                <a:gd name="T3" fmla="*/ 3262 h 3500"/>
                <a:gd name="T4" fmla="*/ 2302 w 2540"/>
                <a:gd name="T5" fmla="*/ 2925 h 3500"/>
                <a:gd name="T6" fmla="*/ 1965 w 2540"/>
                <a:gd name="T7" fmla="*/ 2925 h 3500"/>
                <a:gd name="T8" fmla="*/ 140 w 2540"/>
                <a:gd name="T9" fmla="*/ 139 h 3500"/>
                <a:gd name="T10" fmla="*/ 140 w 2540"/>
                <a:gd name="T11" fmla="*/ 3361 h 3500"/>
                <a:gd name="T12" fmla="*/ 1825 w 2540"/>
                <a:gd name="T13" fmla="*/ 3361 h 3500"/>
                <a:gd name="T14" fmla="*/ 1825 w 2540"/>
                <a:gd name="T15" fmla="*/ 2855 h 3500"/>
                <a:gd name="T16" fmla="*/ 1827 w 2540"/>
                <a:gd name="T17" fmla="*/ 2837 h 3500"/>
                <a:gd name="T18" fmla="*/ 1835 w 2540"/>
                <a:gd name="T19" fmla="*/ 2821 h 3500"/>
                <a:gd name="T20" fmla="*/ 1845 w 2540"/>
                <a:gd name="T21" fmla="*/ 2806 h 3500"/>
                <a:gd name="T22" fmla="*/ 1860 w 2540"/>
                <a:gd name="T23" fmla="*/ 2795 h 3500"/>
                <a:gd name="T24" fmla="*/ 1877 w 2540"/>
                <a:gd name="T25" fmla="*/ 2788 h 3500"/>
                <a:gd name="T26" fmla="*/ 1895 w 2540"/>
                <a:gd name="T27" fmla="*/ 2786 h 3500"/>
                <a:gd name="T28" fmla="*/ 1895 w 2540"/>
                <a:gd name="T29" fmla="*/ 2786 h 3500"/>
                <a:gd name="T30" fmla="*/ 2401 w 2540"/>
                <a:gd name="T31" fmla="*/ 2786 h 3500"/>
                <a:gd name="T32" fmla="*/ 2401 w 2540"/>
                <a:gd name="T33" fmla="*/ 139 h 3500"/>
                <a:gd name="T34" fmla="*/ 140 w 2540"/>
                <a:gd name="T35" fmla="*/ 139 h 3500"/>
                <a:gd name="T36" fmla="*/ 70 w 2540"/>
                <a:gd name="T37" fmla="*/ 0 h 3500"/>
                <a:gd name="T38" fmla="*/ 2471 w 2540"/>
                <a:gd name="T39" fmla="*/ 0 h 3500"/>
                <a:gd name="T40" fmla="*/ 2489 w 2540"/>
                <a:gd name="T41" fmla="*/ 2 h 3500"/>
                <a:gd name="T42" fmla="*/ 2506 w 2540"/>
                <a:gd name="T43" fmla="*/ 10 h 3500"/>
                <a:gd name="T44" fmla="*/ 2520 w 2540"/>
                <a:gd name="T45" fmla="*/ 20 h 3500"/>
                <a:gd name="T46" fmla="*/ 2530 w 2540"/>
                <a:gd name="T47" fmla="*/ 35 h 3500"/>
                <a:gd name="T48" fmla="*/ 2538 w 2540"/>
                <a:gd name="T49" fmla="*/ 51 h 3500"/>
                <a:gd name="T50" fmla="*/ 2540 w 2540"/>
                <a:gd name="T51" fmla="*/ 70 h 3500"/>
                <a:gd name="T52" fmla="*/ 2540 w 2540"/>
                <a:gd name="T53" fmla="*/ 2856 h 3500"/>
                <a:gd name="T54" fmla="*/ 2538 w 2540"/>
                <a:gd name="T55" fmla="*/ 2874 h 3500"/>
                <a:gd name="T56" fmla="*/ 2531 w 2540"/>
                <a:gd name="T57" fmla="*/ 2891 h 3500"/>
                <a:gd name="T58" fmla="*/ 2520 w 2540"/>
                <a:gd name="T59" fmla="*/ 2905 h 3500"/>
                <a:gd name="T60" fmla="*/ 1945 w 2540"/>
                <a:gd name="T61" fmla="*/ 3480 h 3500"/>
                <a:gd name="T62" fmla="*/ 1930 w 2540"/>
                <a:gd name="T63" fmla="*/ 3490 h 3500"/>
                <a:gd name="T64" fmla="*/ 1913 w 2540"/>
                <a:gd name="T65" fmla="*/ 3498 h 3500"/>
                <a:gd name="T66" fmla="*/ 1895 w 2540"/>
                <a:gd name="T67" fmla="*/ 3500 h 3500"/>
                <a:gd name="T68" fmla="*/ 70 w 2540"/>
                <a:gd name="T69" fmla="*/ 3500 h 3500"/>
                <a:gd name="T70" fmla="*/ 52 w 2540"/>
                <a:gd name="T71" fmla="*/ 3498 h 3500"/>
                <a:gd name="T72" fmla="*/ 35 w 2540"/>
                <a:gd name="T73" fmla="*/ 3490 h 3500"/>
                <a:gd name="T74" fmla="*/ 21 w 2540"/>
                <a:gd name="T75" fmla="*/ 3480 h 3500"/>
                <a:gd name="T76" fmla="*/ 9 w 2540"/>
                <a:gd name="T77" fmla="*/ 3465 h 3500"/>
                <a:gd name="T78" fmla="*/ 3 w 2540"/>
                <a:gd name="T79" fmla="*/ 3449 h 3500"/>
                <a:gd name="T80" fmla="*/ 0 w 2540"/>
                <a:gd name="T81" fmla="*/ 3430 h 3500"/>
                <a:gd name="T82" fmla="*/ 0 w 2540"/>
                <a:gd name="T83" fmla="*/ 70 h 3500"/>
                <a:gd name="T84" fmla="*/ 3 w 2540"/>
                <a:gd name="T85" fmla="*/ 51 h 3500"/>
                <a:gd name="T86" fmla="*/ 9 w 2540"/>
                <a:gd name="T87" fmla="*/ 35 h 3500"/>
                <a:gd name="T88" fmla="*/ 21 w 2540"/>
                <a:gd name="T89" fmla="*/ 20 h 3500"/>
                <a:gd name="T90" fmla="*/ 35 w 2540"/>
                <a:gd name="T91" fmla="*/ 10 h 3500"/>
                <a:gd name="T92" fmla="*/ 52 w 2540"/>
                <a:gd name="T93" fmla="*/ 2 h 3500"/>
                <a:gd name="T94" fmla="*/ 70 w 2540"/>
                <a:gd name="T95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40" h="3500">
                  <a:moveTo>
                    <a:pt x="1965" y="2925"/>
                  </a:moveTo>
                  <a:lnTo>
                    <a:pt x="1965" y="3262"/>
                  </a:lnTo>
                  <a:lnTo>
                    <a:pt x="2302" y="2925"/>
                  </a:lnTo>
                  <a:lnTo>
                    <a:pt x="1965" y="2925"/>
                  </a:lnTo>
                  <a:close/>
                  <a:moveTo>
                    <a:pt x="140" y="139"/>
                  </a:moveTo>
                  <a:lnTo>
                    <a:pt x="140" y="3361"/>
                  </a:lnTo>
                  <a:lnTo>
                    <a:pt x="1825" y="3361"/>
                  </a:lnTo>
                  <a:lnTo>
                    <a:pt x="1825" y="2855"/>
                  </a:lnTo>
                  <a:lnTo>
                    <a:pt x="1827" y="2837"/>
                  </a:lnTo>
                  <a:lnTo>
                    <a:pt x="1835" y="2821"/>
                  </a:lnTo>
                  <a:lnTo>
                    <a:pt x="1845" y="2806"/>
                  </a:lnTo>
                  <a:lnTo>
                    <a:pt x="1860" y="2795"/>
                  </a:lnTo>
                  <a:lnTo>
                    <a:pt x="1877" y="2788"/>
                  </a:lnTo>
                  <a:lnTo>
                    <a:pt x="1895" y="2786"/>
                  </a:lnTo>
                  <a:lnTo>
                    <a:pt x="1895" y="2786"/>
                  </a:lnTo>
                  <a:lnTo>
                    <a:pt x="2401" y="2786"/>
                  </a:lnTo>
                  <a:lnTo>
                    <a:pt x="2401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2471" y="0"/>
                  </a:lnTo>
                  <a:lnTo>
                    <a:pt x="2489" y="2"/>
                  </a:lnTo>
                  <a:lnTo>
                    <a:pt x="2506" y="10"/>
                  </a:lnTo>
                  <a:lnTo>
                    <a:pt x="2520" y="20"/>
                  </a:lnTo>
                  <a:lnTo>
                    <a:pt x="2530" y="35"/>
                  </a:lnTo>
                  <a:lnTo>
                    <a:pt x="2538" y="51"/>
                  </a:lnTo>
                  <a:lnTo>
                    <a:pt x="2540" y="70"/>
                  </a:lnTo>
                  <a:lnTo>
                    <a:pt x="2540" y="2856"/>
                  </a:lnTo>
                  <a:lnTo>
                    <a:pt x="2538" y="2874"/>
                  </a:lnTo>
                  <a:lnTo>
                    <a:pt x="2531" y="2891"/>
                  </a:lnTo>
                  <a:lnTo>
                    <a:pt x="2520" y="2905"/>
                  </a:lnTo>
                  <a:lnTo>
                    <a:pt x="1945" y="3480"/>
                  </a:lnTo>
                  <a:lnTo>
                    <a:pt x="1930" y="3490"/>
                  </a:lnTo>
                  <a:lnTo>
                    <a:pt x="1913" y="3498"/>
                  </a:lnTo>
                  <a:lnTo>
                    <a:pt x="1895" y="3500"/>
                  </a:lnTo>
                  <a:lnTo>
                    <a:pt x="70" y="3500"/>
                  </a:lnTo>
                  <a:lnTo>
                    <a:pt x="52" y="3498"/>
                  </a:lnTo>
                  <a:lnTo>
                    <a:pt x="35" y="3490"/>
                  </a:lnTo>
                  <a:lnTo>
                    <a:pt x="21" y="3480"/>
                  </a:lnTo>
                  <a:lnTo>
                    <a:pt x="9" y="3465"/>
                  </a:lnTo>
                  <a:lnTo>
                    <a:pt x="3" y="3449"/>
                  </a:lnTo>
                  <a:lnTo>
                    <a:pt x="0" y="343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0" name="Freeform 653"/>
            <p:cNvSpPr>
              <a:spLocks noEditPoints="1"/>
            </p:cNvSpPr>
            <p:nvPr/>
          </p:nvSpPr>
          <p:spPr bwMode="auto">
            <a:xfrm>
              <a:off x="10167938" y="6176963"/>
              <a:ext cx="100013" cy="100013"/>
            </a:xfrm>
            <a:custGeom>
              <a:avLst/>
              <a:gdLst>
                <a:gd name="T0" fmla="*/ 287 w 638"/>
                <a:gd name="T1" fmla="*/ 142 h 635"/>
                <a:gd name="T2" fmla="*/ 229 w 638"/>
                <a:gd name="T3" fmla="*/ 163 h 635"/>
                <a:gd name="T4" fmla="*/ 182 w 638"/>
                <a:gd name="T5" fmla="*/ 202 h 635"/>
                <a:gd name="T6" fmla="*/ 151 w 638"/>
                <a:gd name="T7" fmla="*/ 255 h 635"/>
                <a:gd name="T8" fmla="*/ 140 w 638"/>
                <a:gd name="T9" fmla="*/ 318 h 635"/>
                <a:gd name="T10" fmla="*/ 151 w 638"/>
                <a:gd name="T11" fmla="*/ 379 h 635"/>
                <a:gd name="T12" fmla="*/ 182 w 638"/>
                <a:gd name="T13" fmla="*/ 432 h 635"/>
                <a:gd name="T14" fmla="*/ 229 w 638"/>
                <a:gd name="T15" fmla="*/ 472 h 635"/>
                <a:gd name="T16" fmla="*/ 287 w 638"/>
                <a:gd name="T17" fmla="*/ 493 h 635"/>
                <a:gd name="T18" fmla="*/ 351 w 638"/>
                <a:gd name="T19" fmla="*/ 493 h 635"/>
                <a:gd name="T20" fmla="*/ 409 w 638"/>
                <a:gd name="T21" fmla="*/ 472 h 635"/>
                <a:gd name="T22" fmla="*/ 456 w 638"/>
                <a:gd name="T23" fmla="*/ 432 h 635"/>
                <a:gd name="T24" fmla="*/ 487 w 638"/>
                <a:gd name="T25" fmla="*/ 379 h 635"/>
                <a:gd name="T26" fmla="*/ 497 w 638"/>
                <a:gd name="T27" fmla="*/ 318 h 635"/>
                <a:gd name="T28" fmla="*/ 487 w 638"/>
                <a:gd name="T29" fmla="*/ 255 h 635"/>
                <a:gd name="T30" fmla="*/ 456 w 638"/>
                <a:gd name="T31" fmla="*/ 202 h 635"/>
                <a:gd name="T32" fmla="*/ 409 w 638"/>
                <a:gd name="T33" fmla="*/ 163 h 635"/>
                <a:gd name="T34" fmla="*/ 351 w 638"/>
                <a:gd name="T35" fmla="*/ 142 h 635"/>
                <a:gd name="T36" fmla="*/ 319 w 638"/>
                <a:gd name="T37" fmla="*/ 0 h 635"/>
                <a:gd name="T38" fmla="*/ 404 w 638"/>
                <a:gd name="T39" fmla="*/ 10 h 635"/>
                <a:gd name="T40" fmla="*/ 479 w 638"/>
                <a:gd name="T41" fmla="*/ 43 h 635"/>
                <a:gd name="T42" fmla="*/ 544 w 638"/>
                <a:gd name="T43" fmla="*/ 93 h 635"/>
                <a:gd name="T44" fmla="*/ 594 w 638"/>
                <a:gd name="T45" fmla="*/ 157 h 635"/>
                <a:gd name="T46" fmla="*/ 626 w 638"/>
                <a:gd name="T47" fmla="*/ 233 h 635"/>
                <a:gd name="T48" fmla="*/ 638 w 638"/>
                <a:gd name="T49" fmla="*/ 318 h 635"/>
                <a:gd name="T50" fmla="*/ 626 w 638"/>
                <a:gd name="T51" fmla="*/ 402 h 635"/>
                <a:gd name="T52" fmla="*/ 594 w 638"/>
                <a:gd name="T53" fmla="*/ 478 h 635"/>
                <a:gd name="T54" fmla="*/ 544 w 638"/>
                <a:gd name="T55" fmla="*/ 542 h 635"/>
                <a:gd name="T56" fmla="*/ 479 w 638"/>
                <a:gd name="T57" fmla="*/ 592 h 635"/>
                <a:gd name="T58" fmla="*/ 404 w 638"/>
                <a:gd name="T59" fmla="*/ 624 h 635"/>
                <a:gd name="T60" fmla="*/ 319 w 638"/>
                <a:gd name="T61" fmla="*/ 635 h 635"/>
                <a:gd name="T62" fmla="*/ 234 w 638"/>
                <a:gd name="T63" fmla="*/ 624 h 635"/>
                <a:gd name="T64" fmla="*/ 159 w 638"/>
                <a:gd name="T65" fmla="*/ 592 h 635"/>
                <a:gd name="T66" fmla="*/ 94 w 638"/>
                <a:gd name="T67" fmla="*/ 542 h 635"/>
                <a:gd name="T68" fmla="*/ 44 w 638"/>
                <a:gd name="T69" fmla="*/ 478 h 635"/>
                <a:gd name="T70" fmla="*/ 12 w 638"/>
                <a:gd name="T71" fmla="*/ 402 h 635"/>
                <a:gd name="T72" fmla="*/ 0 w 638"/>
                <a:gd name="T73" fmla="*/ 318 h 635"/>
                <a:gd name="T74" fmla="*/ 12 w 638"/>
                <a:gd name="T75" fmla="*/ 233 h 635"/>
                <a:gd name="T76" fmla="*/ 44 w 638"/>
                <a:gd name="T77" fmla="*/ 157 h 635"/>
                <a:gd name="T78" fmla="*/ 94 w 638"/>
                <a:gd name="T79" fmla="*/ 93 h 635"/>
                <a:gd name="T80" fmla="*/ 159 w 638"/>
                <a:gd name="T81" fmla="*/ 43 h 635"/>
                <a:gd name="T82" fmla="*/ 234 w 638"/>
                <a:gd name="T83" fmla="*/ 10 h 635"/>
                <a:gd name="T84" fmla="*/ 319 w 638"/>
                <a:gd name="T85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8" h="635">
                  <a:moveTo>
                    <a:pt x="319" y="139"/>
                  </a:moveTo>
                  <a:lnTo>
                    <a:pt x="287" y="142"/>
                  </a:lnTo>
                  <a:lnTo>
                    <a:pt x="256" y="150"/>
                  </a:lnTo>
                  <a:lnTo>
                    <a:pt x="229" y="163"/>
                  </a:lnTo>
                  <a:lnTo>
                    <a:pt x="204" y="181"/>
                  </a:lnTo>
                  <a:lnTo>
                    <a:pt x="182" y="202"/>
                  </a:lnTo>
                  <a:lnTo>
                    <a:pt x="165" y="228"/>
                  </a:lnTo>
                  <a:lnTo>
                    <a:pt x="151" y="255"/>
                  </a:lnTo>
                  <a:lnTo>
                    <a:pt x="143" y="285"/>
                  </a:lnTo>
                  <a:lnTo>
                    <a:pt x="140" y="318"/>
                  </a:lnTo>
                  <a:lnTo>
                    <a:pt x="143" y="350"/>
                  </a:lnTo>
                  <a:lnTo>
                    <a:pt x="151" y="379"/>
                  </a:lnTo>
                  <a:lnTo>
                    <a:pt x="165" y="407"/>
                  </a:lnTo>
                  <a:lnTo>
                    <a:pt x="182" y="432"/>
                  </a:lnTo>
                  <a:lnTo>
                    <a:pt x="204" y="454"/>
                  </a:lnTo>
                  <a:lnTo>
                    <a:pt x="229" y="472"/>
                  </a:lnTo>
                  <a:lnTo>
                    <a:pt x="256" y="484"/>
                  </a:lnTo>
                  <a:lnTo>
                    <a:pt x="287" y="493"/>
                  </a:lnTo>
                  <a:lnTo>
                    <a:pt x="319" y="496"/>
                  </a:lnTo>
                  <a:lnTo>
                    <a:pt x="351" y="493"/>
                  </a:lnTo>
                  <a:lnTo>
                    <a:pt x="382" y="484"/>
                  </a:lnTo>
                  <a:lnTo>
                    <a:pt x="409" y="472"/>
                  </a:lnTo>
                  <a:lnTo>
                    <a:pt x="434" y="454"/>
                  </a:lnTo>
                  <a:lnTo>
                    <a:pt x="456" y="432"/>
                  </a:lnTo>
                  <a:lnTo>
                    <a:pt x="473" y="407"/>
                  </a:lnTo>
                  <a:lnTo>
                    <a:pt x="487" y="379"/>
                  </a:lnTo>
                  <a:lnTo>
                    <a:pt x="495" y="350"/>
                  </a:lnTo>
                  <a:lnTo>
                    <a:pt x="497" y="318"/>
                  </a:lnTo>
                  <a:lnTo>
                    <a:pt x="495" y="285"/>
                  </a:lnTo>
                  <a:lnTo>
                    <a:pt x="487" y="255"/>
                  </a:lnTo>
                  <a:lnTo>
                    <a:pt x="473" y="228"/>
                  </a:lnTo>
                  <a:lnTo>
                    <a:pt x="456" y="202"/>
                  </a:lnTo>
                  <a:lnTo>
                    <a:pt x="434" y="181"/>
                  </a:lnTo>
                  <a:lnTo>
                    <a:pt x="409" y="163"/>
                  </a:lnTo>
                  <a:lnTo>
                    <a:pt x="382" y="150"/>
                  </a:lnTo>
                  <a:lnTo>
                    <a:pt x="351" y="142"/>
                  </a:lnTo>
                  <a:lnTo>
                    <a:pt x="319" y="139"/>
                  </a:lnTo>
                  <a:close/>
                  <a:moveTo>
                    <a:pt x="319" y="0"/>
                  </a:moveTo>
                  <a:lnTo>
                    <a:pt x="362" y="2"/>
                  </a:lnTo>
                  <a:lnTo>
                    <a:pt x="404" y="10"/>
                  </a:lnTo>
                  <a:lnTo>
                    <a:pt x="443" y="24"/>
                  </a:lnTo>
                  <a:lnTo>
                    <a:pt x="479" y="43"/>
                  </a:lnTo>
                  <a:lnTo>
                    <a:pt x="513" y="66"/>
                  </a:lnTo>
                  <a:lnTo>
                    <a:pt x="544" y="93"/>
                  </a:lnTo>
                  <a:lnTo>
                    <a:pt x="571" y="123"/>
                  </a:lnTo>
                  <a:lnTo>
                    <a:pt x="594" y="157"/>
                  </a:lnTo>
                  <a:lnTo>
                    <a:pt x="612" y="194"/>
                  </a:lnTo>
                  <a:lnTo>
                    <a:pt x="626" y="233"/>
                  </a:lnTo>
                  <a:lnTo>
                    <a:pt x="634" y="274"/>
                  </a:lnTo>
                  <a:lnTo>
                    <a:pt x="638" y="318"/>
                  </a:lnTo>
                  <a:lnTo>
                    <a:pt x="634" y="360"/>
                  </a:lnTo>
                  <a:lnTo>
                    <a:pt x="626" y="402"/>
                  </a:lnTo>
                  <a:lnTo>
                    <a:pt x="612" y="441"/>
                  </a:lnTo>
                  <a:lnTo>
                    <a:pt x="594" y="478"/>
                  </a:lnTo>
                  <a:lnTo>
                    <a:pt x="571" y="512"/>
                  </a:lnTo>
                  <a:lnTo>
                    <a:pt x="544" y="542"/>
                  </a:lnTo>
                  <a:lnTo>
                    <a:pt x="513" y="569"/>
                  </a:lnTo>
                  <a:lnTo>
                    <a:pt x="479" y="592"/>
                  </a:lnTo>
                  <a:lnTo>
                    <a:pt x="443" y="611"/>
                  </a:lnTo>
                  <a:lnTo>
                    <a:pt x="404" y="624"/>
                  </a:lnTo>
                  <a:lnTo>
                    <a:pt x="362" y="633"/>
                  </a:lnTo>
                  <a:lnTo>
                    <a:pt x="319" y="635"/>
                  </a:lnTo>
                  <a:lnTo>
                    <a:pt x="275" y="633"/>
                  </a:lnTo>
                  <a:lnTo>
                    <a:pt x="234" y="624"/>
                  </a:lnTo>
                  <a:lnTo>
                    <a:pt x="195" y="611"/>
                  </a:lnTo>
                  <a:lnTo>
                    <a:pt x="159" y="592"/>
                  </a:lnTo>
                  <a:lnTo>
                    <a:pt x="125" y="569"/>
                  </a:lnTo>
                  <a:lnTo>
                    <a:pt x="94" y="542"/>
                  </a:lnTo>
                  <a:lnTo>
                    <a:pt x="67" y="512"/>
                  </a:lnTo>
                  <a:lnTo>
                    <a:pt x="44" y="478"/>
                  </a:lnTo>
                  <a:lnTo>
                    <a:pt x="26" y="441"/>
                  </a:lnTo>
                  <a:lnTo>
                    <a:pt x="12" y="402"/>
                  </a:lnTo>
                  <a:lnTo>
                    <a:pt x="3" y="360"/>
                  </a:lnTo>
                  <a:lnTo>
                    <a:pt x="0" y="318"/>
                  </a:lnTo>
                  <a:lnTo>
                    <a:pt x="3" y="274"/>
                  </a:lnTo>
                  <a:lnTo>
                    <a:pt x="12" y="233"/>
                  </a:lnTo>
                  <a:lnTo>
                    <a:pt x="26" y="194"/>
                  </a:lnTo>
                  <a:lnTo>
                    <a:pt x="44" y="157"/>
                  </a:lnTo>
                  <a:lnTo>
                    <a:pt x="67" y="123"/>
                  </a:lnTo>
                  <a:lnTo>
                    <a:pt x="94" y="93"/>
                  </a:lnTo>
                  <a:lnTo>
                    <a:pt x="125" y="66"/>
                  </a:lnTo>
                  <a:lnTo>
                    <a:pt x="159" y="43"/>
                  </a:lnTo>
                  <a:lnTo>
                    <a:pt x="195" y="24"/>
                  </a:lnTo>
                  <a:lnTo>
                    <a:pt x="234" y="10"/>
                  </a:lnTo>
                  <a:lnTo>
                    <a:pt x="275" y="2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" name="Freeform 654"/>
            <p:cNvSpPr>
              <a:spLocks/>
            </p:cNvSpPr>
            <p:nvPr/>
          </p:nvSpPr>
          <p:spPr bwMode="auto">
            <a:xfrm>
              <a:off x="10290176" y="6216651"/>
              <a:ext cx="84138" cy="22225"/>
            </a:xfrm>
            <a:custGeom>
              <a:avLst/>
              <a:gdLst>
                <a:gd name="T0" fmla="*/ 70 w 523"/>
                <a:gd name="T1" fmla="*/ 0 h 140"/>
                <a:gd name="T2" fmla="*/ 453 w 523"/>
                <a:gd name="T3" fmla="*/ 0 h 140"/>
                <a:gd name="T4" fmla="*/ 472 w 523"/>
                <a:gd name="T5" fmla="*/ 3 h 140"/>
                <a:gd name="T6" fmla="*/ 488 w 523"/>
                <a:gd name="T7" fmla="*/ 9 h 140"/>
                <a:gd name="T8" fmla="*/ 503 w 523"/>
                <a:gd name="T9" fmla="*/ 21 h 140"/>
                <a:gd name="T10" fmla="*/ 514 w 523"/>
                <a:gd name="T11" fmla="*/ 35 h 140"/>
                <a:gd name="T12" fmla="*/ 521 w 523"/>
                <a:gd name="T13" fmla="*/ 52 h 140"/>
                <a:gd name="T14" fmla="*/ 523 w 523"/>
                <a:gd name="T15" fmla="*/ 70 h 140"/>
                <a:gd name="T16" fmla="*/ 521 w 523"/>
                <a:gd name="T17" fmla="*/ 89 h 140"/>
                <a:gd name="T18" fmla="*/ 514 w 523"/>
                <a:gd name="T19" fmla="*/ 105 h 140"/>
                <a:gd name="T20" fmla="*/ 503 w 523"/>
                <a:gd name="T21" fmla="*/ 119 h 140"/>
                <a:gd name="T22" fmla="*/ 488 w 523"/>
                <a:gd name="T23" fmla="*/ 130 h 140"/>
                <a:gd name="T24" fmla="*/ 472 w 523"/>
                <a:gd name="T25" fmla="*/ 136 h 140"/>
                <a:gd name="T26" fmla="*/ 453 w 523"/>
                <a:gd name="T27" fmla="*/ 140 h 140"/>
                <a:gd name="T28" fmla="*/ 70 w 523"/>
                <a:gd name="T29" fmla="*/ 140 h 140"/>
                <a:gd name="T30" fmla="*/ 51 w 523"/>
                <a:gd name="T31" fmla="*/ 136 h 140"/>
                <a:gd name="T32" fmla="*/ 34 w 523"/>
                <a:gd name="T33" fmla="*/ 130 h 140"/>
                <a:gd name="T34" fmla="*/ 20 w 523"/>
                <a:gd name="T35" fmla="*/ 119 h 140"/>
                <a:gd name="T36" fmla="*/ 9 w 523"/>
                <a:gd name="T37" fmla="*/ 105 h 140"/>
                <a:gd name="T38" fmla="*/ 2 w 523"/>
                <a:gd name="T39" fmla="*/ 89 h 140"/>
                <a:gd name="T40" fmla="*/ 0 w 523"/>
                <a:gd name="T41" fmla="*/ 70 h 140"/>
                <a:gd name="T42" fmla="*/ 2 w 523"/>
                <a:gd name="T43" fmla="*/ 52 h 140"/>
                <a:gd name="T44" fmla="*/ 9 w 523"/>
                <a:gd name="T45" fmla="*/ 35 h 140"/>
                <a:gd name="T46" fmla="*/ 20 w 523"/>
                <a:gd name="T47" fmla="*/ 21 h 140"/>
                <a:gd name="T48" fmla="*/ 34 w 523"/>
                <a:gd name="T49" fmla="*/ 9 h 140"/>
                <a:gd name="T50" fmla="*/ 51 w 523"/>
                <a:gd name="T51" fmla="*/ 3 h 140"/>
                <a:gd name="T52" fmla="*/ 70 w 523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3" h="140">
                  <a:moveTo>
                    <a:pt x="70" y="0"/>
                  </a:moveTo>
                  <a:lnTo>
                    <a:pt x="453" y="0"/>
                  </a:lnTo>
                  <a:lnTo>
                    <a:pt x="472" y="3"/>
                  </a:lnTo>
                  <a:lnTo>
                    <a:pt x="488" y="9"/>
                  </a:lnTo>
                  <a:lnTo>
                    <a:pt x="503" y="21"/>
                  </a:lnTo>
                  <a:lnTo>
                    <a:pt x="514" y="35"/>
                  </a:lnTo>
                  <a:lnTo>
                    <a:pt x="521" y="52"/>
                  </a:lnTo>
                  <a:lnTo>
                    <a:pt x="523" y="70"/>
                  </a:lnTo>
                  <a:lnTo>
                    <a:pt x="521" y="89"/>
                  </a:lnTo>
                  <a:lnTo>
                    <a:pt x="514" y="105"/>
                  </a:lnTo>
                  <a:lnTo>
                    <a:pt x="503" y="119"/>
                  </a:lnTo>
                  <a:lnTo>
                    <a:pt x="488" y="130"/>
                  </a:lnTo>
                  <a:lnTo>
                    <a:pt x="472" y="136"/>
                  </a:lnTo>
                  <a:lnTo>
                    <a:pt x="453" y="140"/>
                  </a:lnTo>
                  <a:lnTo>
                    <a:pt x="70" y="140"/>
                  </a:lnTo>
                  <a:lnTo>
                    <a:pt x="51" y="136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2" name="Freeform 655"/>
            <p:cNvSpPr>
              <a:spLocks/>
            </p:cNvSpPr>
            <p:nvPr/>
          </p:nvSpPr>
          <p:spPr bwMode="auto">
            <a:xfrm>
              <a:off x="10171113" y="5843588"/>
              <a:ext cx="53975" cy="22225"/>
            </a:xfrm>
            <a:custGeom>
              <a:avLst/>
              <a:gdLst>
                <a:gd name="T0" fmla="*/ 71 w 343"/>
                <a:gd name="T1" fmla="*/ 0 h 140"/>
                <a:gd name="T2" fmla="*/ 272 w 343"/>
                <a:gd name="T3" fmla="*/ 0 h 140"/>
                <a:gd name="T4" fmla="*/ 292 w 343"/>
                <a:gd name="T5" fmla="*/ 3 h 140"/>
                <a:gd name="T6" fmla="*/ 308 w 343"/>
                <a:gd name="T7" fmla="*/ 9 h 140"/>
                <a:gd name="T8" fmla="*/ 322 w 343"/>
                <a:gd name="T9" fmla="*/ 21 h 140"/>
                <a:gd name="T10" fmla="*/ 333 w 343"/>
                <a:gd name="T11" fmla="*/ 35 h 140"/>
                <a:gd name="T12" fmla="*/ 340 w 343"/>
                <a:gd name="T13" fmla="*/ 52 h 140"/>
                <a:gd name="T14" fmla="*/ 343 w 343"/>
                <a:gd name="T15" fmla="*/ 70 h 140"/>
                <a:gd name="T16" fmla="*/ 340 w 343"/>
                <a:gd name="T17" fmla="*/ 89 h 140"/>
                <a:gd name="T18" fmla="*/ 333 w 343"/>
                <a:gd name="T19" fmla="*/ 105 h 140"/>
                <a:gd name="T20" fmla="*/ 322 w 343"/>
                <a:gd name="T21" fmla="*/ 120 h 140"/>
                <a:gd name="T22" fmla="*/ 308 w 343"/>
                <a:gd name="T23" fmla="*/ 130 h 140"/>
                <a:gd name="T24" fmla="*/ 292 w 343"/>
                <a:gd name="T25" fmla="*/ 138 h 140"/>
                <a:gd name="T26" fmla="*/ 272 w 343"/>
                <a:gd name="T27" fmla="*/ 140 h 140"/>
                <a:gd name="T28" fmla="*/ 71 w 343"/>
                <a:gd name="T29" fmla="*/ 140 h 140"/>
                <a:gd name="T30" fmla="*/ 51 w 343"/>
                <a:gd name="T31" fmla="*/ 138 h 140"/>
                <a:gd name="T32" fmla="*/ 34 w 343"/>
                <a:gd name="T33" fmla="*/ 130 h 140"/>
                <a:gd name="T34" fmla="*/ 21 w 343"/>
                <a:gd name="T35" fmla="*/ 120 h 140"/>
                <a:gd name="T36" fmla="*/ 10 w 343"/>
                <a:gd name="T37" fmla="*/ 105 h 140"/>
                <a:gd name="T38" fmla="*/ 3 w 343"/>
                <a:gd name="T39" fmla="*/ 89 h 140"/>
                <a:gd name="T40" fmla="*/ 0 w 343"/>
                <a:gd name="T41" fmla="*/ 70 h 140"/>
                <a:gd name="T42" fmla="*/ 3 w 343"/>
                <a:gd name="T43" fmla="*/ 52 h 140"/>
                <a:gd name="T44" fmla="*/ 10 w 343"/>
                <a:gd name="T45" fmla="*/ 35 h 140"/>
                <a:gd name="T46" fmla="*/ 21 w 343"/>
                <a:gd name="T47" fmla="*/ 21 h 140"/>
                <a:gd name="T48" fmla="*/ 34 w 343"/>
                <a:gd name="T49" fmla="*/ 9 h 140"/>
                <a:gd name="T50" fmla="*/ 51 w 343"/>
                <a:gd name="T51" fmla="*/ 3 h 140"/>
                <a:gd name="T52" fmla="*/ 71 w 343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3" h="140">
                  <a:moveTo>
                    <a:pt x="71" y="0"/>
                  </a:moveTo>
                  <a:lnTo>
                    <a:pt x="272" y="0"/>
                  </a:lnTo>
                  <a:lnTo>
                    <a:pt x="292" y="3"/>
                  </a:lnTo>
                  <a:lnTo>
                    <a:pt x="308" y="9"/>
                  </a:lnTo>
                  <a:lnTo>
                    <a:pt x="322" y="21"/>
                  </a:lnTo>
                  <a:lnTo>
                    <a:pt x="333" y="35"/>
                  </a:lnTo>
                  <a:lnTo>
                    <a:pt x="340" y="52"/>
                  </a:lnTo>
                  <a:lnTo>
                    <a:pt x="343" y="70"/>
                  </a:lnTo>
                  <a:lnTo>
                    <a:pt x="340" y="89"/>
                  </a:lnTo>
                  <a:lnTo>
                    <a:pt x="333" y="105"/>
                  </a:lnTo>
                  <a:lnTo>
                    <a:pt x="322" y="120"/>
                  </a:lnTo>
                  <a:lnTo>
                    <a:pt x="308" y="130"/>
                  </a:lnTo>
                  <a:lnTo>
                    <a:pt x="292" y="138"/>
                  </a:lnTo>
                  <a:lnTo>
                    <a:pt x="272" y="140"/>
                  </a:lnTo>
                  <a:lnTo>
                    <a:pt x="71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1" y="120"/>
                  </a:lnTo>
                  <a:lnTo>
                    <a:pt x="10" y="105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Freeform 656"/>
            <p:cNvSpPr>
              <a:spLocks/>
            </p:cNvSpPr>
            <p:nvPr/>
          </p:nvSpPr>
          <p:spPr bwMode="auto">
            <a:xfrm>
              <a:off x="10326688" y="5843588"/>
              <a:ext cx="119063" cy="22225"/>
            </a:xfrm>
            <a:custGeom>
              <a:avLst/>
              <a:gdLst>
                <a:gd name="T0" fmla="*/ 69 w 747"/>
                <a:gd name="T1" fmla="*/ 0 h 140"/>
                <a:gd name="T2" fmla="*/ 677 w 747"/>
                <a:gd name="T3" fmla="*/ 0 h 140"/>
                <a:gd name="T4" fmla="*/ 696 w 747"/>
                <a:gd name="T5" fmla="*/ 3 h 140"/>
                <a:gd name="T6" fmla="*/ 713 w 747"/>
                <a:gd name="T7" fmla="*/ 9 h 140"/>
                <a:gd name="T8" fmla="*/ 727 w 747"/>
                <a:gd name="T9" fmla="*/ 21 h 140"/>
                <a:gd name="T10" fmla="*/ 738 w 747"/>
                <a:gd name="T11" fmla="*/ 35 h 140"/>
                <a:gd name="T12" fmla="*/ 745 w 747"/>
                <a:gd name="T13" fmla="*/ 52 h 140"/>
                <a:gd name="T14" fmla="*/ 747 w 747"/>
                <a:gd name="T15" fmla="*/ 70 h 140"/>
                <a:gd name="T16" fmla="*/ 745 w 747"/>
                <a:gd name="T17" fmla="*/ 89 h 140"/>
                <a:gd name="T18" fmla="*/ 738 w 747"/>
                <a:gd name="T19" fmla="*/ 105 h 140"/>
                <a:gd name="T20" fmla="*/ 727 w 747"/>
                <a:gd name="T21" fmla="*/ 120 h 140"/>
                <a:gd name="T22" fmla="*/ 713 w 747"/>
                <a:gd name="T23" fmla="*/ 130 h 140"/>
                <a:gd name="T24" fmla="*/ 696 w 747"/>
                <a:gd name="T25" fmla="*/ 138 h 140"/>
                <a:gd name="T26" fmla="*/ 677 w 747"/>
                <a:gd name="T27" fmla="*/ 140 h 140"/>
                <a:gd name="T28" fmla="*/ 69 w 747"/>
                <a:gd name="T29" fmla="*/ 140 h 140"/>
                <a:gd name="T30" fmla="*/ 51 w 747"/>
                <a:gd name="T31" fmla="*/ 138 h 140"/>
                <a:gd name="T32" fmla="*/ 34 w 747"/>
                <a:gd name="T33" fmla="*/ 130 h 140"/>
                <a:gd name="T34" fmla="*/ 20 w 747"/>
                <a:gd name="T35" fmla="*/ 120 h 140"/>
                <a:gd name="T36" fmla="*/ 10 w 747"/>
                <a:gd name="T37" fmla="*/ 105 h 140"/>
                <a:gd name="T38" fmla="*/ 2 w 747"/>
                <a:gd name="T39" fmla="*/ 89 h 140"/>
                <a:gd name="T40" fmla="*/ 0 w 747"/>
                <a:gd name="T41" fmla="*/ 70 h 140"/>
                <a:gd name="T42" fmla="*/ 2 w 747"/>
                <a:gd name="T43" fmla="*/ 52 h 140"/>
                <a:gd name="T44" fmla="*/ 10 w 747"/>
                <a:gd name="T45" fmla="*/ 35 h 140"/>
                <a:gd name="T46" fmla="*/ 20 w 747"/>
                <a:gd name="T47" fmla="*/ 21 h 140"/>
                <a:gd name="T48" fmla="*/ 34 w 747"/>
                <a:gd name="T49" fmla="*/ 9 h 140"/>
                <a:gd name="T50" fmla="*/ 51 w 747"/>
                <a:gd name="T51" fmla="*/ 3 h 140"/>
                <a:gd name="T52" fmla="*/ 69 w 747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7" h="140">
                  <a:moveTo>
                    <a:pt x="69" y="0"/>
                  </a:moveTo>
                  <a:lnTo>
                    <a:pt x="677" y="0"/>
                  </a:lnTo>
                  <a:lnTo>
                    <a:pt x="696" y="3"/>
                  </a:lnTo>
                  <a:lnTo>
                    <a:pt x="713" y="9"/>
                  </a:lnTo>
                  <a:lnTo>
                    <a:pt x="727" y="21"/>
                  </a:lnTo>
                  <a:lnTo>
                    <a:pt x="738" y="35"/>
                  </a:lnTo>
                  <a:lnTo>
                    <a:pt x="745" y="52"/>
                  </a:lnTo>
                  <a:lnTo>
                    <a:pt x="747" y="70"/>
                  </a:lnTo>
                  <a:lnTo>
                    <a:pt x="745" y="89"/>
                  </a:lnTo>
                  <a:lnTo>
                    <a:pt x="738" y="105"/>
                  </a:lnTo>
                  <a:lnTo>
                    <a:pt x="727" y="120"/>
                  </a:lnTo>
                  <a:lnTo>
                    <a:pt x="713" y="130"/>
                  </a:lnTo>
                  <a:lnTo>
                    <a:pt x="696" y="138"/>
                  </a:lnTo>
                  <a:lnTo>
                    <a:pt x="677" y="140"/>
                  </a:lnTo>
                  <a:lnTo>
                    <a:pt x="69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Freeform 657"/>
            <p:cNvSpPr>
              <a:spLocks/>
            </p:cNvSpPr>
            <p:nvPr/>
          </p:nvSpPr>
          <p:spPr bwMode="auto">
            <a:xfrm>
              <a:off x="10260013" y="5891213"/>
              <a:ext cx="185738" cy="22225"/>
            </a:xfrm>
            <a:custGeom>
              <a:avLst/>
              <a:gdLst>
                <a:gd name="T0" fmla="*/ 70 w 1173"/>
                <a:gd name="T1" fmla="*/ 0 h 140"/>
                <a:gd name="T2" fmla="*/ 1103 w 1173"/>
                <a:gd name="T3" fmla="*/ 0 h 140"/>
                <a:gd name="T4" fmla="*/ 1122 w 1173"/>
                <a:gd name="T5" fmla="*/ 2 h 140"/>
                <a:gd name="T6" fmla="*/ 1139 w 1173"/>
                <a:gd name="T7" fmla="*/ 10 h 140"/>
                <a:gd name="T8" fmla="*/ 1153 w 1173"/>
                <a:gd name="T9" fmla="*/ 20 h 140"/>
                <a:gd name="T10" fmla="*/ 1164 w 1173"/>
                <a:gd name="T11" fmla="*/ 35 h 140"/>
                <a:gd name="T12" fmla="*/ 1171 w 1173"/>
                <a:gd name="T13" fmla="*/ 51 h 140"/>
                <a:gd name="T14" fmla="*/ 1173 w 1173"/>
                <a:gd name="T15" fmla="*/ 70 h 140"/>
                <a:gd name="T16" fmla="*/ 1171 w 1173"/>
                <a:gd name="T17" fmla="*/ 88 h 140"/>
                <a:gd name="T18" fmla="*/ 1164 w 1173"/>
                <a:gd name="T19" fmla="*/ 105 h 140"/>
                <a:gd name="T20" fmla="*/ 1153 w 1173"/>
                <a:gd name="T21" fmla="*/ 119 h 140"/>
                <a:gd name="T22" fmla="*/ 1139 w 1173"/>
                <a:gd name="T23" fmla="*/ 130 h 140"/>
                <a:gd name="T24" fmla="*/ 1122 w 1173"/>
                <a:gd name="T25" fmla="*/ 137 h 140"/>
                <a:gd name="T26" fmla="*/ 1103 w 1173"/>
                <a:gd name="T27" fmla="*/ 140 h 140"/>
                <a:gd name="T28" fmla="*/ 70 w 1173"/>
                <a:gd name="T29" fmla="*/ 140 h 140"/>
                <a:gd name="T30" fmla="*/ 51 w 1173"/>
                <a:gd name="T31" fmla="*/ 137 h 140"/>
                <a:gd name="T32" fmla="*/ 34 w 1173"/>
                <a:gd name="T33" fmla="*/ 130 h 140"/>
                <a:gd name="T34" fmla="*/ 20 w 1173"/>
                <a:gd name="T35" fmla="*/ 119 h 140"/>
                <a:gd name="T36" fmla="*/ 10 w 1173"/>
                <a:gd name="T37" fmla="*/ 105 h 140"/>
                <a:gd name="T38" fmla="*/ 2 w 1173"/>
                <a:gd name="T39" fmla="*/ 88 h 140"/>
                <a:gd name="T40" fmla="*/ 0 w 1173"/>
                <a:gd name="T41" fmla="*/ 70 h 140"/>
                <a:gd name="T42" fmla="*/ 2 w 1173"/>
                <a:gd name="T43" fmla="*/ 51 h 140"/>
                <a:gd name="T44" fmla="*/ 10 w 1173"/>
                <a:gd name="T45" fmla="*/ 35 h 140"/>
                <a:gd name="T46" fmla="*/ 20 w 1173"/>
                <a:gd name="T47" fmla="*/ 20 h 140"/>
                <a:gd name="T48" fmla="*/ 34 w 1173"/>
                <a:gd name="T49" fmla="*/ 10 h 140"/>
                <a:gd name="T50" fmla="*/ 51 w 1173"/>
                <a:gd name="T51" fmla="*/ 2 h 140"/>
                <a:gd name="T52" fmla="*/ 70 w 1173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3" h="140">
                  <a:moveTo>
                    <a:pt x="70" y="0"/>
                  </a:moveTo>
                  <a:lnTo>
                    <a:pt x="1103" y="0"/>
                  </a:lnTo>
                  <a:lnTo>
                    <a:pt x="1122" y="2"/>
                  </a:lnTo>
                  <a:lnTo>
                    <a:pt x="1139" y="10"/>
                  </a:lnTo>
                  <a:lnTo>
                    <a:pt x="1153" y="20"/>
                  </a:lnTo>
                  <a:lnTo>
                    <a:pt x="1164" y="35"/>
                  </a:lnTo>
                  <a:lnTo>
                    <a:pt x="1171" y="51"/>
                  </a:lnTo>
                  <a:lnTo>
                    <a:pt x="1173" y="70"/>
                  </a:lnTo>
                  <a:lnTo>
                    <a:pt x="1171" y="88"/>
                  </a:lnTo>
                  <a:lnTo>
                    <a:pt x="1164" y="105"/>
                  </a:lnTo>
                  <a:lnTo>
                    <a:pt x="1153" y="119"/>
                  </a:lnTo>
                  <a:lnTo>
                    <a:pt x="1139" y="130"/>
                  </a:lnTo>
                  <a:lnTo>
                    <a:pt x="1122" y="137"/>
                  </a:lnTo>
                  <a:lnTo>
                    <a:pt x="1103" y="140"/>
                  </a:lnTo>
                  <a:lnTo>
                    <a:pt x="70" y="140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5" name="Freeform 658"/>
            <p:cNvSpPr>
              <a:spLocks/>
            </p:cNvSpPr>
            <p:nvPr/>
          </p:nvSpPr>
          <p:spPr bwMode="auto">
            <a:xfrm>
              <a:off x="10166351" y="5978526"/>
              <a:ext cx="279400" cy="22225"/>
            </a:xfrm>
            <a:custGeom>
              <a:avLst/>
              <a:gdLst>
                <a:gd name="T0" fmla="*/ 70 w 1766"/>
                <a:gd name="T1" fmla="*/ 0 h 140"/>
                <a:gd name="T2" fmla="*/ 1697 w 1766"/>
                <a:gd name="T3" fmla="*/ 0 h 140"/>
                <a:gd name="T4" fmla="*/ 1715 w 1766"/>
                <a:gd name="T5" fmla="*/ 4 h 140"/>
                <a:gd name="T6" fmla="*/ 1732 w 1766"/>
                <a:gd name="T7" fmla="*/ 10 h 140"/>
                <a:gd name="T8" fmla="*/ 1746 w 1766"/>
                <a:gd name="T9" fmla="*/ 22 h 140"/>
                <a:gd name="T10" fmla="*/ 1757 w 1766"/>
                <a:gd name="T11" fmla="*/ 35 h 140"/>
                <a:gd name="T12" fmla="*/ 1764 w 1766"/>
                <a:gd name="T13" fmla="*/ 52 h 140"/>
                <a:gd name="T14" fmla="*/ 1766 w 1766"/>
                <a:gd name="T15" fmla="*/ 70 h 140"/>
                <a:gd name="T16" fmla="*/ 1764 w 1766"/>
                <a:gd name="T17" fmla="*/ 90 h 140"/>
                <a:gd name="T18" fmla="*/ 1757 w 1766"/>
                <a:gd name="T19" fmla="*/ 105 h 140"/>
                <a:gd name="T20" fmla="*/ 1746 w 1766"/>
                <a:gd name="T21" fmla="*/ 120 h 140"/>
                <a:gd name="T22" fmla="*/ 1732 w 1766"/>
                <a:gd name="T23" fmla="*/ 131 h 140"/>
                <a:gd name="T24" fmla="*/ 1715 w 1766"/>
                <a:gd name="T25" fmla="*/ 138 h 140"/>
                <a:gd name="T26" fmla="*/ 1697 w 1766"/>
                <a:gd name="T27" fmla="*/ 140 h 140"/>
                <a:gd name="T28" fmla="*/ 70 w 1766"/>
                <a:gd name="T29" fmla="*/ 140 h 140"/>
                <a:gd name="T30" fmla="*/ 52 w 1766"/>
                <a:gd name="T31" fmla="*/ 138 h 140"/>
                <a:gd name="T32" fmla="*/ 35 w 1766"/>
                <a:gd name="T33" fmla="*/ 131 h 140"/>
                <a:gd name="T34" fmla="*/ 21 w 1766"/>
                <a:gd name="T35" fmla="*/ 120 h 140"/>
                <a:gd name="T36" fmla="*/ 9 w 1766"/>
                <a:gd name="T37" fmla="*/ 105 h 140"/>
                <a:gd name="T38" fmla="*/ 3 w 1766"/>
                <a:gd name="T39" fmla="*/ 90 h 140"/>
                <a:gd name="T40" fmla="*/ 0 w 1766"/>
                <a:gd name="T41" fmla="*/ 70 h 140"/>
                <a:gd name="T42" fmla="*/ 3 w 1766"/>
                <a:gd name="T43" fmla="*/ 52 h 140"/>
                <a:gd name="T44" fmla="*/ 9 w 1766"/>
                <a:gd name="T45" fmla="*/ 35 h 140"/>
                <a:gd name="T46" fmla="*/ 21 w 1766"/>
                <a:gd name="T47" fmla="*/ 22 h 140"/>
                <a:gd name="T48" fmla="*/ 35 w 1766"/>
                <a:gd name="T49" fmla="*/ 10 h 140"/>
                <a:gd name="T50" fmla="*/ 52 w 1766"/>
                <a:gd name="T51" fmla="*/ 4 h 140"/>
                <a:gd name="T52" fmla="*/ 70 w 176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6" h="140">
                  <a:moveTo>
                    <a:pt x="70" y="0"/>
                  </a:moveTo>
                  <a:lnTo>
                    <a:pt x="1697" y="0"/>
                  </a:lnTo>
                  <a:lnTo>
                    <a:pt x="1715" y="4"/>
                  </a:lnTo>
                  <a:lnTo>
                    <a:pt x="1732" y="10"/>
                  </a:lnTo>
                  <a:lnTo>
                    <a:pt x="1746" y="22"/>
                  </a:lnTo>
                  <a:lnTo>
                    <a:pt x="1757" y="35"/>
                  </a:lnTo>
                  <a:lnTo>
                    <a:pt x="1764" y="52"/>
                  </a:lnTo>
                  <a:lnTo>
                    <a:pt x="1766" y="70"/>
                  </a:lnTo>
                  <a:lnTo>
                    <a:pt x="1764" y="90"/>
                  </a:lnTo>
                  <a:lnTo>
                    <a:pt x="1757" y="105"/>
                  </a:lnTo>
                  <a:lnTo>
                    <a:pt x="1746" y="120"/>
                  </a:lnTo>
                  <a:lnTo>
                    <a:pt x="1732" y="131"/>
                  </a:lnTo>
                  <a:lnTo>
                    <a:pt x="1715" y="138"/>
                  </a:lnTo>
                  <a:lnTo>
                    <a:pt x="1697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9" y="105"/>
                  </a:lnTo>
                  <a:lnTo>
                    <a:pt x="3" y="90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6" name="Freeform 659"/>
            <p:cNvSpPr>
              <a:spLocks/>
            </p:cNvSpPr>
            <p:nvPr/>
          </p:nvSpPr>
          <p:spPr bwMode="auto">
            <a:xfrm>
              <a:off x="10166351" y="6016626"/>
              <a:ext cx="279400" cy="22225"/>
            </a:xfrm>
            <a:custGeom>
              <a:avLst/>
              <a:gdLst>
                <a:gd name="T0" fmla="*/ 70 w 1766"/>
                <a:gd name="T1" fmla="*/ 0 h 139"/>
                <a:gd name="T2" fmla="*/ 1697 w 1766"/>
                <a:gd name="T3" fmla="*/ 0 h 139"/>
                <a:gd name="T4" fmla="*/ 1715 w 1766"/>
                <a:gd name="T5" fmla="*/ 2 h 139"/>
                <a:gd name="T6" fmla="*/ 1732 w 1766"/>
                <a:gd name="T7" fmla="*/ 10 h 139"/>
                <a:gd name="T8" fmla="*/ 1746 w 1766"/>
                <a:gd name="T9" fmla="*/ 20 h 139"/>
                <a:gd name="T10" fmla="*/ 1757 w 1766"/>
                <a:gd name="T11" fmla="*/ 34 h 139"/>
                <a:gd name="T12" fmla="*/ 1764 w 1766"/>
                <a:gd name="T13" fmla="*/ 51 h 139"/>
                <a:gd name="T14" fmla="*/ 1766 w 1766"/>
                <a:gd name="T15" fmla="*/ 70 h 139"/>
                <a:gd name="T16" fmla="*/ 1764 w 1766"/>
                <a:gd name="T17" fmla="*/ 88 h 139"/>
                <a:gd name="T18" fmla="*/ 1757 w 1766"/>
                <a:gd name="T19" fmla="*/ 105 h 139"/>
                <a:gd name="T20" fmla="*/ 1746 w 1766"/>
                <a:gd name="T21" fmla="*/ 119 h 139"/>
                <a:gd name="T22" fmla="*/ 1732 w 1766"/>
                <a:gd name="T23" fmla="*/ 129 h 139"/>
                <a:gd name="T24" fmla="*/ 1715 w 1766"/>
                <a:gd name="T25" fmla="*/ 137 h 139"/>
                <a:gd name="T26" fmla="*/ 1697 w 1766"/>
                <a:gd name="T27" fmla="*/ 139 h 139"/>
                <a:gd name="T28" fmla="*/ 70 w 1766"/>
                <a:gd name="T29" fmla="*/ 139 h 139"/>
                <a:gd name="T30" fmla="*/ 52 w 1766"/>
                <a:gd name="T31" fmla="*/ 137 h 139"/>
                <a:gd name="T32" fmla="*/ 35 w 1766"/>
                <a:gd name="T33" fmla="*/ 129 h 139"/>
                <a:gd name="T34" fmla="*/ 21 w 1766"/>
                <a:gd name="T35" fmla="*/ 119 h 139"/>
                <a:gd name="T36" fmla="*/ 9 w 1766"/>
                <a:gd name="T37" fmla="*/ 105 h 139"/>
                <a:gd name="T38" fmla="*/ 3 w 1766"/>
                <a:gd name="T39" fmla="*/ 88 h 139"/>
                <a:gd name="T40" fmla="*/ 0 w 1766"/>
                <a:gd name="T41" fmla="*/ 70 h 139"/>
                <a:gd name="T42" fmla="*/ 3 w 1766"/>
                <a:gd name="T43" fmla="*/ 51 h 139"/>
                <a:gd name="T44" fmla="*/ 9 w 1766"/>
                <a:gd name="T45" fmla="*/ 34 h 139"/>
                <a:gd name="T46" fmla="*/ 21 w 1766"/>
                <a:gd name="T47" fmla="*/ 20 h 139"/>
                <a:gd name="T48" fmla="*/ 35 w 1766"/>
                <a:gd name="T49" fmla="*/ 10 h 139"/>
                <a:gd name="T50" fmla="*/ 52 w 1766"/>
                <a:gd name="T51" fmla="*/ 2 h 139"/>
                <a:gd name="T52" fmla="*/ 70 w 1766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6" h="139">
                  <a:moveTo>
                    <a:pt x="70" y="0"/>
                  </a:moveTo>
                  <a:lnTo>
                    <a:pt x="1697" y="0"/>
                  </a:lnTo>
                  <a:lnTo>
                    <a:pt x="1715" y="2"/>
                  </a:lnTo>
                  <a:lnTo>
                    <a:pt x="1732" y="10"/>
                  </a:lnTo>
                  <a:lnTo>
                    <a:pt x="1746" y="20"/>
                  </a:lnTo>
                  <a:lnTo>
                    <a:pt x="1757" y="34"/>
                  </a:lnTo>
                  <a:lnTo>
                    <a:pt x="1764" y="51"/>
                  </a:lnTo>
                  <a:lnTo>
                    <a:pt x="1766" y="70"/>
                  </a:lnTo>
                  <a:lnTo>
                    <a:pt x="1764" y="88"/>
                  </a:lnTo>
                  <a:lnTo>
                    <a:pt x="1757" y="105"/>
                  </a:lnTo>
                  <a:lnTo>
                    <a:pt x="1746" y="119"/>
                  </a:lnTo>
                  <a:lnTo>
                    <a:pt x="1732" y="129"/>
                  </a:lnTo>
                  <a:lnTo>
                    <a:pt x="1715" y="137"/>
                  </a:lnTo>
                  <a:lnTo>
                    <a:pt x="1697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29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7" name="Freeform 660"/>
            <p:cNvSpPr>
              <a:spLocks/>
            </p:cNvSpPr>
            <p:nvPr/>
          </p:nvSpPr>
          <p:spPr bwMode="auto">
            <a:xfrm>
              <a:off x="10166351" y="6056313"/>
              <a:ext cx="279400" cy="22225"/>
            </a:xfrm>
            <a:custGeom>
              <a:avLst/>
              <a:gdLst>
                <a:gd name="T0" fmla="*/ 70 w 1766"/>
                <a:gd name="T1" fmla="*/ 0 h 140"/>
                <a:gd name="T2" fmla="*/ 1697 w 1766"/>
                <a:gd name="T3" fmla="*/ 0 h 140"/>
                <a:gd name="T4" fmla="*/ 1715 w 1766"/>
                <a:gd name="T5" fmla="*/ 2 h 140"/>
                <a:gd name="T6" fmla="*/ 1732 w 1766"/>
                <a:gd name="T7" fmla="*/ 9 h 140"/>
                <a:gd name="T8" fmla="*/ 1746 w 1766"/>
                <a:gd name="T9" fmla="*/ 20 h 140"/>
                <a:gd name="T10" fmla="*/ 1757 w 1766"/>
                <a:gd name="T11" fmla="*/ 35 h 140"/>
                <a:gd name="T12" fmla="*/ 1764 w 1766"/>
                <a:gd name="T13" fmla="*/ 51 h 140"/>
                <a:gd name="T14" fmla="*/ 1766 w 1766"/>
                <a:gd name="T15" fmla="*/ 70 h 140"/>
                <a:gd name="T16" fmla="*/ 1764 w 1766"/>
                <a:gd name="T17" fmla="*/ 88 h 140"/>
                <a:gd name="T18" fmla="*/ 1757 w 1766"/>
                <a:gd name="T19" fmla="*/ 105 h 140"/>
                <a:gd name="T20" fmla="*/ 1746 w 1766"/>
                <a:gd name="T21" fmla="*/ 119 h 140"/>
                <a:gd name="T22" fmla="*/ 1732 w 1766"/>
                <a:gd name="T23" fmla="*/ 130 h 140"/>
                <a:gd name="T24" fmla="*/ 1715 w 1766"/>
                <a:gd name="T25" fmla="*/ 137 h 140"/>
                <a:gd name="T26" fmla="*/ 1697 w 1766"/>
                <a:gd name="T27" fmla="*/ 140 h 140"/>
                <a:gd name="T28" fmla="*/ 70 w 1766"/>
                <a:gd name="T29" fmla="*/ 140 h 140"/>
                <a:gd name="T30" fmla="*/ 52 w 1766"/>
                <a:gd name="T31" fmla="*/ 137 h 140"/>
                <a:gd name="T32" fmla="*/ 35 w 1766"/>
                <a:gd name="T33" fmla="*/ 130 h 140"/>
                <a:gd name="T34" fmla="*/ 21 w 1766"/>
                <a:gd name="T35" fmla="*/ 119 h 140"/>
                <a:gd name="T36" fmla="*/ 9 w 1766"/>
                <a:gd name="T37" fmla="*/ 105 h 140"/>
                <a:gd name="T38" fmla="*/ 3 w 1766"/>
                <a:gd name="T39" fmla="*/ 88 h 140"/>
                <a:gd name="T40" fmla="*/ 0 w 1766"/>
                <a:gd name="T41" fmla="*/ 70 h 140"/>
                <a:gd name="T42" fmla="*/ 3 w 1766"/>
                <a:gd name="T43" fmla="*/ 51 h 140"/>
                <a:gd name="T44" fmla="*/ 9 w 1766"/>
                <a:gd name="T45" fmla="*/ 35 h 140"/>
                <a:gd name="T46" fmla="*/ 21 w 1766"/>
                <a:gd name="T47" fmla="*/ 20 h 140"/>
                <a:gd name="T48" fmla="*/ 35 w 1766"/>
                <a:gd name="T49" fmla="*/ 9 h 140"/>
                <a:gd name="T50" fmla="*/ 52 w 1766"/>
                <a:gd name="T51" fmla="*/ 2 h 140"/>
                <a:gd name="T52" fmla="*/ 70 w 176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6" h="140">
                  <a:moveTo>
                    <a:pt x="70" y="0"/>
                  </a:moveTo>
                  <a:lnTo>
                    <a:pt x="1697" y="0"/>
                  </a:lnTo>
                  <a:lnTo>
                    <a:pt x="1715" y="2"/>
                  </a:lnTo>
                  <a:lnTo>
                    <a:pt x="1732" y="9"/>
                  </a:lnTo>
                  <a:lnTo>
                    <a:pt x="1746" y="20"/>
                  </a:lnTo>
                  <a:lnTo>
                    <a:pt x="1757" y="35"/>
                  </a:lnTo>
                  <a:lnTo>
                    <a:pt x="1764" y="51"/>
                  </a:lnTo>
                  <a:lnTo>
                    <a:pt x="1766" y="70"/>
                  </a:lnTo>
                  <a:lnTo>
                    <a:pt x="1764" y="88"/>
                  </a:lnTo>
                  <a:lnTo>
                    <a:pt x="1757" y="105"/>
                  </a:lnTo>
                  <a:lnTo>
                    <a:pt x="1746" y="119"/>
                  </a:lnTo>
                  <a:lnTo>
                    <a:pt x="1732" y="130"/>
                  </a:lnTo>
                  <a:lnTo>
                    <a:pt x="1715" y="137"/>
                  </a:lnTo>
                  <a:lnTo>
                    <a:pt x="1697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8" name="Freeform 661"/>
            <p:cNvSpPr>
              <a:spLocks/>
            </p:cNvSpPr>
            <p:nvPr/>
          </p:nvSpPr>
          <p:spPr bwMode="auto">
            <a:xfrm>
              <a:off x="10417176" y="6094413"/>
              <a:ext cx="28575" cy="22225"/>
            </a:xfrm>
            <a:custGeom>
              <a:avLst/>
              <a:gdLst>
                <a:gd name="T0" fmla="*/ 70 w 177"/>
                <a:gd name="T1" fmla="*/ 0 h 139"/>
                <a:gd name="T2" fmla="*/ 108 w 177"/>
                <a:gd name="T3" fmla="*/ 0 h 139"/>
                <a:gd name="T4" fmla="*/ 126 w 177"/>
                <a:gd name="T5" fmla="*/ 2 h 139"/>
                <a:gd name="T6" fmla="*/ 143 w 177"/>
                <a:gd name="T7" fmla="*/ 10 h 139"/>
                <a:gd name="T8" fmla="*/ 157 w 177"/>
                <a:gd name="T9" fmla="*/ 21 h 139"/>
                <a:gd name="T10" fmla="*/ 168 w 177"/>
                <a:gd name="T11" fmla="*/ 34 h 139"/>
                <a:gd name="T12" fmla="*/ 175 w 177"/>
                <a:gd name="T13" fmla="*/ 51 h 139"/>
                <a:gd name="T14" fmla="*/ 177 w 177"/>
                <a:gd name="T15" fmla="*/ 69 h 139"/>
                <a:gd name="T16" fmla="*/ 175 w 177"/>
                <a:gd name="T17" fmla="*/ 88 h 139"/>
                <a:gd name="T18" fmla="*/ 168 w 177"/>
                <a:gd name="T19" fmla="*/ 105 h 139"/>
                <a:gd name="T20" fmla="*/ 157 w 177"/>
                <a:gd name="T21" fmla="*/ 119 h 139"/>
                <a:gd name="T22" fmla="*/ 143 w 177"/>
                <a:gd name="T23" fmla="*/ 130 h 139"/>
                <a:gd name="T24" fmla="*/ 126 w 177"/>
                <a:gd name="T25" fmla="*/ 137 h 139"/>
                <a:gd name="T26" fmla="*/ 108 w 177"/>
                <a:gd name="T27" fmla="*/ 139 h 139"/>
                <a:gd name="T28" fmla="*/ 70 w 177"/>
                <a:gd name="T29" fmla="*/ 139 h 139"/>
                <a:gd name="T30" fmla="*/ 51 w 177"/>
                <a:gd name="T31" fmla="*/ 137 h 139"/>
                <a:gd name="T32" fmla="*/ 34 w 177"/>
                <a:gd name="T33" fmla="*/ 130 h 139"/>
                <a:gd name="T34" fmla="*/ 20 w 177"/>
                <a:gd name="T35" fmla="*/ 119 h 139"/>
                <a:gd name="T36" fmla="*/ 9 w 177"/>
                <a:gd name="T37" fmla="*/ 105 h 139"/>
                <a:gd name="T38" fmla="*/ 2 w 177"/>
                <a:gd name="T39" fmla="*/ 88 h 139"/>
                <a:gd name="T40" fmla="*/ 0 w 177"/>
                <a:gd name="T41" fmla="*/ 69 h 139"/>
                <a:gd name="T42" fmla="*/ 2 w 177"/>
                <a:gd name="T43" fmla="*/ 51 h 139"/>
                <a:gd name="T44" fmla="*/ 9 w 177"/>
                <a:gd name="T45" fmla="*/ 34 h 139"/>
                <a:gd name="T46" fmla="*/ 20 w 177"/>
                <a:gd name="T47" fmla="*/ 21 h 139"/>
                <a:gd name="T48" fmla="*/ 34 w 177"/>
                <a:gd name="T49" fmla="*/ 10 h 139"/>
                <a:gd name="T50" fmla="*/ 51 w 177"/>
                <a:gd name="T51" fmla="*/ 2 h 139"/>
                <a:gd name="T52" fmla="*/ 70 w 17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39">
                  <a:moveTo>
                    <a:pt x="70" y="0"/>
                  </a:moveTo>
                  <a:lnTo>
                    <a:pt x="108" y="0"/>
                  </a:lnTo>
                  <a:lnTo>
                    <a:pt x="126" y="2"/>
                  </a:lnTo>
                  <a:lnTo>
                    <a:pt x="143" y="10"/>
                  </a:lnTo>
                  <a:lnTo>
                    <a:pt x="157" y="21"/>
                  </a:lnTo>
                  <a:lnTo>
                    <a:pt x="168" y="34"/>
                  </a:lnTo>
                  <a:lnTo>
                    <a:pt x="175" y="51"/>
                  </a:lnTo>
                  <a:lnTo>
                    <a:pt x="177" y="69"/>
                  </a:lnTo>
                  <a:lnTo>
                    <a:pt x="175" y="88"/>
                  </a:lnTo>
                  <a:lnTo>
                    <a:pt x="168" y="105"/>
                  </a:lnTo>
                  <a:lnTo>
                    <a:pt x="157" y="119"/>
                  </a:lnTo>
                  <a:lnTo>
                    <a:pt x="143" y="130"/>
                  </a:lnTo>
                  <a:lnTo>
                    <a:pt x="126" y="137"/>
                  </a:lnTo>
                  <a:lnTo>
                    <a:pt x="108" y="139"/>
                  </a:lnTo>
                  <a:lnTo>
                    <a:pt x="70" y="139"/>
                  </a:lnTo>
                  <a:lnTo>
                    <a:pt x="51" y="137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9" name="Freeform 662"/>
            <p:cNvSpPr>
              <a:spLocks/>
            </p:cNvSpPr>
            <p:nvPr/>
          </p:nvSpPr>
          <p:spPr bwMode="auto">
            <a:xfrm>
              <a:off x="10166351" y="6094413"/>
              <a:ext cx="234950" cy="22225"/>
            </a:xfrm>
            <a:custGeom>
              <a:avLst/>
              <a:gdLst>
                <a:gd name="T0" fmla="*/ 70 w 1484"/>
                <a:gd name="T1" fmla="*/ 0 h 139"/>
                <a:gd name="T2" fmla="*/ 1414 w 1484"/>
                <a:gd name="T3" fmla="*/ 0 h 139"/>
                <a:gd name="T4" fmla="*/ 1433 w 1484"/>
                <a:gd name="T5" fmla="*/ 2 h 139"/>
                <a:gd name="T6" fmla="*/ 1450 w 1484"/>
                <a:gd name="T7" fmla="*/ 10 h 139"/>
                <a:gd name="T8" fmla="*/ 1463 w 1484"/>
                <a:gd name="T9" fmla="*/ 21 h 139"/>
                <a:gd name="T10" fmla="*/ 1474 w 1484"/>
                <a:gd name="T11" fmla="*/ 34 h 139"/>
                <a:gd name="T12" fmla="*/ 1482 w 1484"/>
                <a:gd name="T13" fmla="*/ 51 h 139"/>
                <a:gd name="T14" fmla="*/ 1484 w 1484"/>
                <a:gd name="T15" fmla="*/ 69 h 139"/>
                <a:gd name="T16" fmla="*/ 1482 w 1484"/>
                <a:gd name="T17" fmla="*/ 88 h 139"/>
                <a:gd name="T18" fmla="*/ 1474 w 1484"/>
                <a:gd name="T19" fmla="*/ 105 h 139"/>
                <a:gd name="T20" fmla="*/ 1463 w 1484"/>
                <a:gd name="T21" fmla="*/ 119 h 139"/>
                <a:gd name="T22" fmla="*/ 1450 w 1484"/>
                <a:gd name="T23" fmla="*/ 130 h 139"/>
                <a:gd name="T24" fmla="*/ 1433 w 1484"/>
                <a:gd name="T25" fmla="*/ 137 h 139"/>
                <a:gd name="T26" fmla="*/ 1414 w 1484"/>
                <a:gd name="T27" fmla="*/ 139 h 139"/>
                <a:gd name="T28" fmla="*/ 70 w 1484"/>
                <a:gd name="T29" fmla="*/ 139 h 139"/>
                <a:gd name="T30" fmla="*/ 52 w 1484"/>
                <a:gd name="T31" fmla="*/ 137 h 139"/>
                <a:gd name="T32" fmla="*/ 35 w 1484"/>
                <a:gd name="T33" fmla="*/ 130 h 139"/>
                <a:gd name="T34" fmla="*/ 21 w 1484"/>
                <a:gd name="T35" fmla="*/ 119 h 139"/>
                <a:gd name="T36" fmla="*/ 9 w 1484"/>
                <a:gd name="T37" fmla="*/ 105 h 139"/>
                <a:gd name="T38" fmla="*/ 3 w 1484"/>
                <a:gd name="T39" fmla="*/ 88 h 139"/>
                <a:gd name="T40" fmla="*/ 0 w 1484"/>
                <a:gd name="T41" fmla="*/ 69 h 139"/>
                <a:gd name="T42" fmla="*/ 3 w 1484"/>
                <a:gd name="T43" fmla="*/ 51 h 139"/>
                <a:gd name="T44" fmla="*/ 9 w 1484"/>
                <a:gd name="T45" fmla="*/ 34 h 139"/>
                <a:gd name="T46" fmla="*/ 21 w 1484"/>
                <a:gd name="T47" fmla="*/ 21 h 139"/>
                <a:gd name="T48" fmla="*/ 35 w 1484"/>
                <a:gd name="T49" fmla="*/ 10 h 139"/>
                <a:gd name="T50" fmla="*/ 52 w 1484"/>
                <a:gd name="T51" fmla="*/ 2 h 139"/>
                <a:gd name="T52" fmla="*/ 70 w 1484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84" h="139">
                  <a:moveTo>
                    <a:pt x="70" y="0"/>
                  </a:moveTo>
                  <a:lnTo>
                    <a:pt x="1414" y="0"/>
                  </a:lnTo>
                  <a:lnTo>
                    <a:pt x="1433" y="2"/>
                  </a:lnTo>
                  <a:lnTo>
                    <a:pt x="1450" y="10"/>
                  </a:lnTo>
                  <a:lnTo>
                    <a:pt x="1463" y="21"/>
                  </a:lnTo>
                  <a:lnTo>
                    <a:pt x="1474" y="34"/>
                  </a:lnTo>
                  <a:lnTo>
                    <a:pt x="1482" y="51"/>
                  </a:lnTo>
                  <a:lnTo>
                    <a:pt x="1484" y="69"/>
                  </a:lnTo>
                  <a:lnTo>
                    <a:pt x="1482" y="88"/>
                  </a:lnTo>
                  <a:lnTo>
                    <a:pt x="1474" y="105"/>
                  </a:lnTo>
                  <a:lnTo>
                    <a:pt x="1463" y="119"/>
                  </a:lnTo>
                  <a:lnTo>
                    <a:pt x="1450" y="130"/>
                  </a:lnTo>
                  <a:lnTo>
                    <a:pt x="1433" y="137"/>
                  </a:lnTo>
                  <a:lnTo>
                    <a:pt x="1414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7" name="Group 1346"/>
          <p:cNvGrpSpPr/>
          <p:nvPr/>
        </p:nvGrpSpPr>
        <p:grpSpPr>
          <a:xfrm>
            <a:off x="9087790" y="5799573"/>
            <a:ext cx="555626" cy="511176"/>
            <a:chOff x="9139238" y="5799138"/>
            <a:chExt cx="555626" cy="5111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4" name="Freeform 667"/>
            <p:cNvSpPr>
              <a:spLocks noEditPoints="1"/>
            </p:cNvSpPr>
            <p:nvPr/>
          </p:nvSpPr>
          <p:spPr bwMode="auto">
            <a:xfrm>
              <a:off x="9502776" y="5799138"/>
              <a:ext cx="192088" cy="288925"/>
            </a:xfrm>
            <a:custGeom>
              <a:avLst/>
              <a:gdLst>
                <a:gd name="T0" fmla="*/ 171 w 1206"/>
                <a:gd name="T1" fmla="*/ 1386 h 1821"/>
                <a:gd name="T2" fmla="*/ 247 w 1206"/>
                <a:gd name="T3" fmla="*/ 1514 h 1821"/>
                <a:gd name="T4" fmla="*/ 360 w 1206"/>
                <a:gd name="T5" fmla="*/ 1612 h 1821"/>
                <a:gd name="T6" fmla="*/ 499 w 1206"/>
                <a:gd name="T7" fmla="*/ 1669 h 1821"/>
                <a:gd name="T8" fmla="*/ 656 w 1206"/>
                <a:gd name="T9" fmla="*/ 1677 h 1821"/>
                <a:gd name="T10" fmla="*/ 802 w 1206"/>
                <a:gd name="T11" fmla="*/ 1635 h 1821"/>
                <a:gd name="T12" fmla="*/ 925 w 1206"/>
                <a:gd name="T13" fmla="*/ 1550 h 1821"/>
                <a:gd name="T14" fmla="*/ 1014 w 1206"/>
                <a:gd name="T15" fmla="*/ 1431 h 1821"/>
                <a:gd name="T16" fmla="*/ 1062 w 1206"/>
                <a:gd name="T17" fmla="*/ 1287 h 1821"/>
                <a:gd name="T18" fmla="*/ 573 w 1206"/>
                <a:gd name="T19" fmla="*/ 485 h 1821"/>
                <a:gd name="T20" fmla="*/ 482 w 1206"/>
                <a:gd name="T21" fmla="*/ 647 h 1821"/>
                <a:gd name="T22" fmla="*/ 395 w 1206"/>
                <a:gd name="T23" fmla="*/ 814 h 1821"/>
                <a:gd name="T24" fmla="*/ 320 w 1206"/>
                <a:gd name="T25" fmla="*/ 972 h 1821"/>
                <a:gd name="T26" fmla="*/ 269 w 1206"/>
                <a:gd name="T27" fmla="*/ 1109 h 1821"/>
                <a:gd name="T28" fmla="*/ 937 w 1206"/>
                <a:gd name="T29" fmla="*/ 1109 h 1821"/>
                <a:gd name="T30" fmla="*/ 887 w 1206"/>
                <a:gd name="T31" fmla="*/ 975 h 1821"/>
                <a:gd name="T32" fmla="*/ 816 w 1206"/>
                <a:gd name="T33" fmla="*/ 823 h 1821"/>
                <a:gd name="T34" fmla="*/ 735 w 1206"/>
                <a:gd name="T35" fmla="*/ 667 h 1821"/>
                <a:gd name="T36" fmla="*/ 652 w 1206"/>
                <a:gd name="T37" fmla="*/ 520 h 1821"/>
                <a:gd name="T38" fmla="*/ 603 w 1206"/>
                <a:gd name="T39" fmla="*/ 139 h 1821"/>
                <a:gd name="T40" fmla="*/ 566 w 1206"/>
                <a:gd name="T41" fmla="*/ 158 h 1821"/>
                <a:gd name="T42" fmla="*/ 560 w 1206"/>
                <a:gd name="T43" fmla="*/ 199 h 1821"/>
                <a:gd name="T44" fmla="*/ 589 w 1206"/>
                <a:gd name="T45" fmla="*/ 227 h 1821"/>
                <a:gd name="T46" fmla="*/ 629 w 1206"/>
                <a:gd name="T47" fmla="*/ 221 h 1821"/>
                <a:gd name="T48" fmla="*/ 648 w 1206"/>
                <a:gd name="T49" fmla="*/ 185 h 1821"/>
                <a:gd name="T50" fmla="*/ 629 w 1206"/>
                <a:gd name="T51" fmla="*/ 148 h 1821"/>
                <a:gd name="T52" fmla="*/ 603 w 1206"/>
                <a:gd name="T53" fmla="*/ 0 h 1821"/>
                <a:gd name="T54" fmla="*/ 696 w 1206"/>
                <a:gd name="T55" fmla="*/ 26 h 1821"/>
                <a:gd name="T56" fmla="*/ 763 w 1206"/>
                <a:gd name="T57" fmla="*/ 91 h 1821"/>
                <a:gd name="T58" fmla="*/ 787 w 1206"/>
                <a:gd name="T59" fmla="*/ 185 h 1821"/>
                <a:gd name="T60" fmla="*/ 766 w 1206"/>
                <a:gd name="T61" fmla="*/ 272 h 1821"/>
                <a:gd name="T62" fmla="*/ 708 w 1206"/>
                <a:gd name="T63" fmla="*/ 338 h 1821"/>
                <a:gd name="T64" fmla="*/ 772 w 1206"/>
                <a:gd name="T65" fmla="*/ 448 h 1821"/>
                <a:gd name="T66" fmla="*/ 852 w 1206"/>
                <a:gd name="T67" fmla="*/ 589 h 1821"/>
                <a:gd name="T68" fmla="*/ 933 w 1206"/>
                <a:gd name="T69" fmla="*/ 747 h 1821"/>
                <a:gd name="T70" fmla="*/ 1009 w 1206"/>
                <a:gd name="T71" fmla="*/ 908 h 1821"/>
                <a:gd name="T72" fmla="*/ 1066 w 1206"/>
                <a:gd name="T73" fmla="*/ 1059 h 1821"/>
                <a:gd name="T74" fmla="*/ 1136 w 1206"/>
                <a:gd name="T75" fmla="*/ 1147 h 1821"/>
                <a:gd name="T76" fmla="*/ 1186 w 1206"/>
                <a:gd name="T77" fmla="*/ 1167 h 1821"/>
                <a:gd name="T78" fmla="*/ 1206 w 1206"/>
                <a:gd name="T79" fmla="*/ 1217 h 1821"/>
                <a:gd name="T80" fmla="*/ 1178 w 1206"/>
                <a:gd name="T81" fmla="*/ 1396 h 1821"/>
                <a:gd name="T82" fmla="*/ 1103 w 1206"/>
                <a:gd name="T83" fmla="*/ 1554 h 1821"/>
                <a:gd name="T84" fmla="*/ 986 w 1206"/>
                <a:gd name="T85" fmla="*/ 1682 h 1821"/>
                <a:gd name="T86" fmla="*/ 837 w 1206"/>
                <a:gd name="T87" fmla="*/ 1773 h 1821"/>
                <a:gd name="T88" fmla="*/ 664 w 1206"/>
                <a:gd name="T89" fmla="*/ 1818 h 1821"/>
                <a:gd name="T90" fmla="*/ 482 w 1206"/>
                <a:gd name="T91" fmla="*/ 1808 h 1821"/>
                <a:gd name="T92" fmla="*/ 315 w 1206"/>
                <a:gd name="T93" fmla="*/ 1748 h 1821"/>
                <a:gd name="T94" fmla="*/ 176 w 1206"/>
                <a:gd name="T95" fmla="*/ 1644 h 1821"/>
                <a:gd name="T96" fmla="*/ 72 w 1206"/>
                <a:gd name="T97" fmla="*/ 1505 h 1821"/>
                <a:gd name="T98" fmla="*/ 12 w 1206"/>
                <a:gd name="T99" fmla="*/ 1338 h 1821"/>
                <a:gd name="T100" fmla="*/ 2 w 1206"/>
                <a:gd name="T101" fmla="*/ 1198 h 1821"/>
                <a:gd name="T102" fmla="*/ 34 w 1206"/>
                <a:gd name="T103" fmla="*/ 1157 h 1821"/>
                <a:gd name="T104" fmla="*/ 116 w 1206"/>
                <a:gd name="T105" fmla="*/ 1147 h 1821"/>
                <a:gd name="T106" fmla="*/ 156 w 1206"/>
                <a:gd name="T107" fmla="*/ 1010 h 1821"/>
                <a:gd name="T108" fmla="*/ 221 w 1206"/>
                <a:gd name="T109" fmla="*/ 855 h 1821"/>
                <a:gd name="T110" fmla="*/ 299 w 1206"/>
                <a:gd name="T111" fmla="*/ 693 h 1821"/>
                <a:gd name="T112" fmla="*/ 382 w 1206"/>
                <a:gd name="T113" fmla="*/ 539 h 1821"/>
                <a:gd name="T114" fmla="*/ 457 w 1206"/>
                <a:gd name="T115" fmla="*/ 406 h 1821"/>
                <a:gd name="T116" fmla="*/ 475 w 1206"/>
                <a:gd name="T117" fmla="*/ 318 h 1821"/>
                <a:gd name="T118" fmla="*/ 429 w 1206"/>
                <a:gd name="T119" fmla="*/ 245 h 1821"/>
                <a:gd name="T120" fmla="*/ 421 w 1206"/>
                <a:gd name="T121" fmla="*/ 152 h 1821"/>
                <a:gd name="T122" fmla="*/ 461 w 1206"/>
                <a:gd name="T123" fmla="*/ 66 h 1821"/>
                <a:gd name="T124" fmla="*/ 539 w 1206"/>
                <a:gd name="T125" fmla="*/ 12 h 1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6" h="1821">
                  <a:moveTo>
                    <a:pt x="144" y="1287"/>
                  </a:moveTo>
                  <a:lnTo>
                    <a:pt x="155" y="1337"/>
                  </a:lnTo>
                  <a:lnTo>
                    <a:pt x="171" y="1386"/>
                  </a:lnTo>
                  <a:lnTo>
                    <a:pt x="192" y="1431"/>
                  </a:lnTo>
                  <a:lnTo>
                    <a:pt x="218" y="1474"/>
                  </a:lnTo>
                  <a:lnTo>
                    <a:pt x="247" y="1514"/>
                  </a:lnTo>
                  <a:lnTo>
                    <a:pt x="281" y="1550"/>
                  </a:lnTo>
                  <a:lnTo>
                    <a:pt x="318" y="1583"/>
                  </a:lnTo>
                  <a:lnTo>
                    <a:pt x="360" y="1612"/>
                  </a:lnTo>
                  <a:lnTo>
                    <a:pt x="403" y="1635"/>
                  </a:lnTo>
                  <a:lnTo>
                    <a:pt x="450" y="1655"/>
                  </a:lnTo>
                  <a:lnTo>
                    <a:pt x="499" y="1669"/>
                  </a:lnTo>
                  <a:lnTo>
                    <a:pt x="549" y="1677"/>
                  </a:lnTo>
                  <a:lnTo>
                    <a:pt x="603" y="1681"/>
                  </a:lnTo>
                  <a:lnTo>
                    <a:pt x="656" y="1677"/>
                  </a:lnTo>
                  <a:lnTo>
                    <a:pt x="706" y="1669"/>
                  </a:lnTo>
                  <a:lnTo>
                    <a:pt x="755" y="1655"/>
                  </a:lnTo>
                  <a:lnTo>
                    <a:pt x="802" y="1635"/>
                  </a:lnTo>
                  <a:lnTo>
                    <a:pt x="846" y="1612"/>
                  </a:lnTo>
                  <a:lnTo>
                    <a:pt x="887" y="1583"/>
                  </a:lnTo>
                  <a:lnTo>
                    <a:pt x="925" y="1550"/>
                  </a:lnTo>
                  <a:lnTo>
                    <a:pt x="959" y="1514"/>
                  </a:lnTo>
                  <a:lnTo>
                    <a:pt x="989" y="1474"/>
                  </a:lnTo>
                  <a:lnTo>
                    <a:pt x="1014" y="1431"/>
                  </a:lnTo>
                  <a:lnTo>
                    <a:pt x="1035" y="1386"/>
                  </a:lnTo>
                  <a:lnTo>
                    <a:pt x="1051" y="1337"/>
                  </a:lnTo>
                  <a:lnTo>
                    <a:pt x="1062" y="1287"/>
                  </a:lnTo>
                  <a:lnTo>
                    <a:pt x="144" y="1287"/>
                  </a:lnTo>
                  <a:close/>
                  <a:moveTo>
                    <a:pt x="603" y="434"/>
                  </a:moveTo>
                  <a:lnTo>
                    <a:pt x="573" y="485"/>
                  </a:lnTo>
                  <a:lnTo>
                    <a:pt x="542" y="538"/>
                  </a:lnTo>
                  <a:lnTo>
                    <a:pt x="511" y="592"/>
                  </a:lnTo>
                  <a:lnTo>
                    <a:pt x="482" y="647"/>
                  </a:lnTo>
                  <a:lnTo>
                    <a:pt x="452" y="704"/>
                  </a:lnTo>
                  <a:lnTo>
                    <a:pt x="422" y="759"/>
                  </a:lnTo>
                  <a:lnTo>
                    <a:pt x="395" y="814"/>
                  </a:lnTo>
                  <a:lnTo>
                    <a:pt x="368" y="868"/>
                  </a:lnTo>
                  <a:lnTo>
                    <a:pt x="344" y="921"/>
                  </a:lnTo>
                  <a:lnTo>
                    <a:pt x="320" y="972"/>
                  </a:lnTo>
                  <a:lnTo>
                    <a:pt x="300" y="1021"/>
                  </a:lnTo>
                  <a:lnTo>
                    <a:pt x="283" y="1066"/>
                  </a:lnTo>
                  <a:lnTo>
                    <a:pt x="269" y="1109"/>
                  </a:lnTo>
                  <a:lnTo>
                    <a:pt x="258" y="1147"/>
                  </a:lnTo>
                  <a:lnTo>
                    <a:pt x="947" y="1147"/>
                  </a:lnTo>
                  <a:lnTo>
                    <a:pt x="937" y="1109"/>
                  </a:lnTo>
                  <a:lnTo>
                    <a:pt x="923" y="1067"/>
                  </a:lnTo>
                  <a:lnTo>
                    <a:pt x="906" y="1022"/>
                  </a:lnTo>
                  <a:lnTo>
                    <a:pt x="887" y="975"/>
                  </a:lnTo>
                  <a:lnTo>
                    <a:pt x="864" y="925"/>
                  </a:lnTo>
                  <a:lnTo>
                    <a:pt x="841" y="874"/>
                  </a:lnTo>
                  <a:lnTo>
                    <a:pt x="816" y="823"/>
                  </a:lnTo>
                  <a:lnTo>
                    <a:pt x="789" y="771"/>
                  </a:lnTo>
                  <a:lnTo>
                    <a:pt x="763" y="718"/>
                  </a:lnTo>
                  <a:lnTo>
                    <a:pt x="735" y="667"/>
                  </a:lnTo>
                  <a:lnTo>
                    <a:pt x="706" y="617"/>
                  </a:lnTo>
                  <a:lnTo>
                    <a:pt x="680" y="568"/>
                  </a:lnTo>
                  <a:lnTo>
                    <a:pt x="652" y="520"/>
                  </a:lnTo>
                  <a:lnTo>
                    <a:pt x="627" y="475"/>
                  </a:lnTo>
                  <a:lnTo>
                    <a:pt x="603" y="434"/>
                  </a:lnTo>
                  <a:close/>
                  <a:moveTo>
                    <a:pt x="603" y="139"/>
                  </a:moveTo>
                  <a:lnTo>
                    <a:pt x="589" y="141"/>
                  </a:lnTo>
                  <a:lnTo>
                    <a:pt x="576" y="148"/>
                  </a:lnTo>
                  <a:lnTo>
                    <a:pt x="566" y="158"/>
                  </a:lnTo>
                  <a:lnTo>
                    <a:pt x="560" y="170"/>
                  </a:lnTo>
                  <a:lnTo>
                    <a:pt x="558" y="185"/>
                  </a:lnTo>
                  <a:lnTo>
                    <a:pt x="560" y="199"/>
                  </a:lnTo>
                  <a:lnTo>
                    <a:pt x="566" y="211"/>
                  </a:lnTo>
                  <a:lnTo>
                    <a:pt x="576" y="221"/>
                  </a:lnTo>
                  <a:lnTo>
                    <a:pt x="589" y="227"/>
                  </a:lnTo>
                  <a:lnTo>
                    <a:pt x="603" y="230"/>
                  </a:lnTo>
                  <a:lnTo>
                    <a:pt x="617" y="227"/>
                  </a:lnTo>
                  <a:lnTo>
                    <a:pt x="629" y="221"/>
                  </a:lnTo>
                  <a:lnTo>
                    <a:pt x="640" y="211"/>
                  </a:lnTo>
                  <a:lnTo>
                    <a:pt x="646" y="199"/>
                  </a:lnTo>
                  <a:lnTo>
                    <a:pt x="648" y="185"/>
                  </a:lnTo>
                  <a:lnTo>
                    <a:pt x="646" y="170"/>
                  </a:lnTo>
                  <a:lnTo>
                    <a:pt x="640" y="158"/>
                  </a:lnTo>
                  <a:lnTo>
                    <a:pt x="629" y="148"/>
                  </a:lnTo>
                  <a:lnTo>
                    <a:pt x="617" y="141"/>
                  </a:lnTo>
                  <a:lnTo>
                    <a:pt x="603" y="139"/>
                  </a:lnTo>
                  <a:close/>
                  <a:moveTo>
                    <a:pt x="603" y="0"/>
                  </a:moveTo>
                  <a:lnTo>
                    <a:pt x="636" y="3"/>
                  </a:lnTo>
                  <a:lnTo>
                    <a:pt x="667" y="12"/>
                  </a:lnTo>
                  <a:lnTo>
                    <a:pt x="696" y="26"/>
                  </a:lnTo>
                  <a:lnTo>
                    <a:pt x="721" y="44"/>
                  </a:lnTo>
                  <a:lnTo>
                    <a:pt x="744" y="66"/>
                  </a:lnTo>
                  <a:lnTo>
                    <a:pt x="763" y="91"/>
                  </a:lnTo>
                  <a:lnTo>
                    <a:pt x="776" y="120"/>
                  </a:lnTo>
                  <a:lnTo>
                    <a:pt x="785" y="152"/>
                  </a:lnTo>
                  <a:lnTo>
                    <a:pt x="787" y="185"/>
                  </a:lnTo>
                  <a:lnTo>
                    <a:pt x="785" y="215"/>
                  </a:lnTo>
                  <a:lnTo>
                    <a:pt x="778" y="245"/>
                  </a:lnTo>
                  <a:lnTo>
                    <a:pt x="766" y="272"/>
                  </a:lnTo>
                  <a:lnTo>
                    <a:pt x="750" y="297"/>
                  </a:lnTo>
                  <a:lnTo>
                    <a:pt x="730" y="318"/>
                  </a:lnTo>
                  <a:lnTo>
                    <a:pt x="708" y="338"/>
                  </a:lnTo>
                  <a:lnTo>
                    <a:pt x="727" y="369"/>
                  </a:lnTo>
                  <a:lnTo>
                    <a:pt x="749" y="406"/>
                  </a:lnTo>
                  <a:lnTo>
                    <a:pt x="772" y="448"/>
                  </a:lnTo>
                  <a:lnTo>
                    <a:pt x="798" y="492"/>
                  </a:lnTo>
                  <a:lnTo>
                    <a:pt x="824" y="539"/>
                  </a:lnTo>
                  <a:lnTo>
                    <a:pt x="852" y="589"/>
                  </a:lnTo>
                  <a:lnTo>
                    <a:pt x="879" y="641"/>
                  </a:lnTo>
                  <a:lnTo>
                    <a:pt x="907" y="693"/>
                  </a:lnTo>
                  <a:lnTo>
                    <a:pt x="933" y="747"/>
                  </a:lnTo>
                  <a:lnTo>
                    <a:pt x="960" y="801"/>
                  </a:lnTo>
                  <a:lnTo>
                    <a:pt x="985" y="855"/>
                  </a:lnTo>
                  <a:lnTo>
                    <a:pt x="1009" y="908"/>
                  </a:lnTo>
                  <a:lnTo>
                    <a:pt x="1030" y="960"/>
                  </a:lnTo>
                  <a:lnTo>
                    <a:pt x="1050" y="1010"/>
                  </a:lnTo>
                  <a:lnTo>
                    <a:pt x="1066" y="1059"/>
                  </a:lnTo>
                  <a:lnTo>
                    <a:pt x="1080" y="1105"/>
                  </a:lnTo>
                  <a:lnTo>
                    <a:pt x="1089" y="1147"/>
                  </a:lnTo>
                  <a:lnTo>
                    <a:pt x="1136" y="1147"/>
                  </a:lnTo>
                  <a:lnTo>
                    <a:pt x="1155" y="1149"/>
                  </a:lnTo>
                  <a:lnTo>
                    <a:pt x="1171" y="1157"/>
                  </a:lnTo>
                  <a:lnTo>
                    <a:pt x="1186" y="1167"/>
                  </a:lnTo>
                  <a:lnTo>
                    <a:pt x="1196" y="1182"/>
                  </a:lnTo>
                  <a:lnTo>
                    <a:pt x="1204" y="1198"/>
                  </a:lnTo>
                  <a:lnTo>
                    <a:pt x="1206" y="1217"/>
                  </a:lnTo>
                  <a:lnTo>
                    <a:pt x="1203" y="1279"/>
                  </a:lnTo>
                  <a:lnTo>
                    <a:pt x="1193" y="1338"/>
                  </a:lnTo>
                  <a:lnTo>
                    <a:pt x="1178" y="1396"/>
                  </a:lnTo>
                  <a:lnTo>
                    <a:pt x="1158" y="1452"/>
                  </a:lnTo>
                  <a:lnTo>
                    <a:pt x="1133" y="1505"/>
                  </a:lnTo>
                  <a:lnTo>
                    <a:pt x="1103" y="1554"/>
                  </a:lnTo>
                  <a:lnTo>
                    <a:pt x="1068" y="1600"/>
                  </a:lnTo>
                  <a:lnTo>
                    <a:pt x="1029" y="1644"/>
                  </a:lnTo>
                  <a:lnTo>
                    <a:pt x="986" y="1682"/>
                  </a:lnTo>
                  <a:lnTo>
                    <a:pt x="940" y="1717"/>
                  </a:lnTo>
                  <a:lnTo>
                    <a:pt x="890" y="1748"/>
                  </a:lnTo>
                  <a:lnTo>
                    <a:pt x="837" y="1773"/>
                  </a:lnTo>
                  <a:lnTo>
                    <a:pt x="782" y="1793"/>
                  </a:lnTo>
                  <a:lnTo>
                    <a:pt x="724" y="1808"/>
                  </a:lnTo>
                  <a:lnTo>
                    <a:pt x="664" y="1818"/>
                  </a:lnTo>
                  <a:lnTo>
                    <a:pt x="603" y="1821"/>
                  </a:lnTo>
                  <a:lnTo>
                    <a:pt x="541" y="1818"/>
                  </a:lnTo>
                  <a:lnTo>
                    <a:pt x="482" y="1808"/>
                  </a:lnTo>
                  <a:lnTo>
                    <a:pt x="423" y="1793"/>
                  </a:lnTo>
                  <a:lnTo>
                    <a:pt x="368" y="1773"/>
                  </a:lnTo>
                  <a:lnTo>
                    <a:pt x="315" y="1748"/>
                  </a:lnTo>
                  <a:lnTo>
                    <a:pt x="266" y="1717"/>
                  </a:lnTo>
                  <a:lnTo>
                    <a:pt x="220" y="1682"/>
                  </a:lnTo>
                  <a:lnTo>
                    <a:pt x="176" y="1644"/>
                  </a:lnTo>
                  <a:lnTo>
                    <a:pt x="138" y="1600"/>
                  </a:lnTo>
                  <a:lnTo>
                    <a:pt x="103" y="1554"/>
                  </a:lnTo>
                  <a:lnTo>
                    <a:pt x="72" y="1505"/>
                  </a:lnTo>
                  <a:lnTo>
                    <a:pt x="47" y="1452"/>
                  </a:lnTo>
                  <a:lnTo>
                    <a:pt x="27" y="1396"/>
                  </a:lnTo>
                  <a:lnTo>
                    <a:pt x="12" y="1338"/>
                  </a:lnTo>
                  <a:lnTo>
                    <a:pt x="2" y="1279"/>
                  </a:lnTo>
                  <a:lnTo>
                    <a:pt x="0" y="1217"/>
                  </a:lnTo>
                  <a:lnTo>
                    <a:pt x="2" y="1198"/>
                  </a:lnTo>
                  <a:lnTo>
                    <a:pt x="10" y="1182"/>
                  </a:lnTo>
                  <a:lnTo>
                    <a:pt x="20" y="1167"/>
                  </a:lnTo>
                  <a:lnTo>
                    <a:pt x="34" y="1157"/>
                  </a:lnTo>
                  <a:lnTo>
                    <a:pt x="51" y="1149"/>
                  </a:lnTo>
                  <a:lnTo>
                    <a:pt x="69" y="1147"/>
                  </a:lnTo>
                  <a:lnTo>
                    <a:pt x="116" y="1147"/>
                  </a:lnTo>
                  <a:lnTo>
                    <a:pt x="126" y="1105"/>
                  </a:lnTo>
                  <a:lnTo>
                    <a:pt x="139" y="1059"/>
                  </a:lnTo>
                  <a:lnTo>
                    <a:pt x="156" y="1010"/>
                  </a:lnTo>
                  <a:lnTo>
                    <a:pt x="175" y="960"/>
                  </a:lnTo>
                  <a:lnTo>
                    <a:pt x="197" y="908"/>
                  </a:lnTo>
                  <a:lnTo>
                    <a:pt x="221" y="855"/>
                  </a:lnTo>
                  <a:lnTo>
                    <a:pt x="246" y="801"/>
                  </a:lnTo>
                  <a:lnTo>
                    <a:pt x="272" y="747"/>
                  </a:lnTo>
                  <a:lnTo>
                    <a:pt x="299" y="693"/>
                  </a:lnTo>
                  <a:lnTo>
                    <a:pt x="327" y="641"/>
                  </a:lnTo>
                  <a:lnTo>
                    <a:pt x="354" y="589"/>
                  </a:lnTo>
                  <a:lnTo>
                    <a:pt x="382" y="539"/>
                  </a:lnTo>
                  <a:lnTo>
                    <a:pt x="408" y="492"/>
                  </a:lnTo>
                  <a:lnTo>
                    <a:pt x="433" y="448"/>
                  </a:lnTo>
                  <a:lnTo>
                    <a:pt x="457" y="406"/>
                  </a:lnTo>
                  <a:lnTo>
                    <a:pt x="478" y="369"/>
                  </a:lnTo>
                  <a:lnTo>
                    <a:pt x="499" y="338"/>
                  </a:lnTo>
                  <a:lnTo>
                    <a:pt x="475" y="318"/>
                  </a:lnTo>
                  <a:lnTo>
                    <a:pt x="456" y="297"/>
                  </a:lnTo>
                  <a:lnTo>
                    <a:pt x="440" y="272"/>
                  </a:lnTo>
                  <a:lnTo>
                    <a:pt x="429" y="245"/>
                  </a:lnTo>
                  <a:lnTo>
                    <a:pt x="421" y="215"/>
                  </a:lnTo>
                  <a:lnTo>
                    <a:pt x="418" y="185"/>
                  </a:lnTo>
                  <a:lnTo>
                    <a:pt x="421" y="152"/>
                  </a:lnTo>
                  <a:lnTo>
                    <a:pt x="430" y="120"/>
                  </a:lnTo>
                  <a:lnTo>
                    <a:pt x="443" y="91"/>
                  </a:lnTo>
                  <a:lnTo>
                    <a:pt x="461" y="66"/>
                  </a:lnTo>
                  <a:lnTo>
                    <a:pt x="484" y="44"/>
                  </a:lnTo>
                  <a:lnTo>
                    <a:pt x="509" y="26"/>
                  </a:lnTo>
                  <a:lnTo>
                    <a:pt x="539" y="12"/>
                  </a:lnTo>
                  <a:lnTo>
                    <a:pt x="570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Freeform 668"/>
            <p:cNvSpPr>
              <a:spLocks noEditPoints="1"/>
            </p:cNvSpPr>
            <p:nvPr/>
          </p:nvSpPr>
          <p:spPr bwMode="auto">
            <a:xfrm>
              <a:off x="9139238" y="5826126"/>
              <a:ext cx="387350" cy="484188"/>
            </a:xfrm>
            <a:custGeom>
              <a:avLst/>
              <a:gdLst>
                <a:gd name="T0" fmla="*/ 1460 w 2440"/>
                <a:gd name="T1" fmla="*/ 2541 h 3049"/>
                <a:gd name="T2" fmla="*/ 155 w 2440"/>
                <a:gd name="T3" fmla="*/ 1669 h 3049"/>
                <a:gd name="T4" fmla="*/ 319 w 2440"/>
                <a:gd name="T5" fmla="*/ 1915 h 3049"/>
                <a:gd name="T6" fmla="*/ 603 w 2440"/>
                <a:gd name="T7" fmla="*/ 2012 h 3049"/>
                <a:gd name="T8" fmla="*/ 888 w 2440"/>
                <a:gd name="T9" fmla="*/ 1915 h 3049"/>
                <a:gd name="T10" fmla="*/ 1051 w 2440"/>
                <a:gd name="T11" fmla="*/ 1669 h 3049"/>
                <a:gd name="T12" fmla="*/ 512 w 2440"/>
                <a:gd name="T13" fmla="*/ 924 h 3049"/>
                <a:gd name="T14" fmla="*/ 344 w 2440"/>
                <a:gd name="T15" fmla="*/ 1253 h 3049"/>
                <a:gd name="T16" fmla="*/ 948 w 2440"/>
                <a:gd name="T17" fmla="*/ 1479 h 3049"/>
                <a:gd name="T18" fmla="*/ 841 w 2440"/>
                <a:gd name="T19" fmla="*/ 1207 h 3049"/>
                <a:gd name="T20" fmla="*/ 680 w 2440"/>
                <a:gd name="T21" fmla="*/ 900 h 3049"/>
                <a:gd name="T22" fmla="*/ 1800 w 2440"/>
                <a:gd name="T23" fmla="*/ 2401 h 3049"/>
                <a:gd name="T24" fmla="*/ 603 w 2440"/>
                <a:gd name="T25" fmla="*/ 471 h 3049"/>
                <a:gd name="T26" fmla="*/ 560 w 2440"/>
                <a:gd name="T27" fmla="*/ 531 h 3049"/>
                <a:gd name="T28" fmla="*/ 630 w 2440"/>
                <a:gd name="T29" fmla="*/ 554 h 3049"/>
                <a:gd name="T30" fmla="*/ 630 w 2440"/>
                <a:gd name="T31" fmla="*/ 480 h 3049"/>
                <a:gd name="T32" fmla="*/ 1676 w 2440"/>
                <a:gd name="T33" fmla="*/ 167 h 3049"/>
                <a:gd name="T34" fmla="*/ 1641 w 2440"/>
                <a:gd name="T35" fmla="*/ 320 h 3049"/>
                <a:gd name="T36" fmla="*/ 1782 w 2440"/>
                <a:gd name="T37" fmla="*/ 387 h 3049"/>
                <a:gd name="T38" fmla="*/ 1878 w 2440"/>
                <a:gd name="T39" fmla="*/ 265 h 3049"/>
                <a:gd name="T40" fmla="*/ 1782 w 2440"/>
                <a:gd name="T41" fmla="*/ 143 h 3049"/>
                <a:gd name="T42" fmla="*/ 1892 w 2440"/>
                <a:gd name="T43" fmla="*/ 39 h 3049"/>
                <a:gd name="T44" fmla="*/ 2302 w 2440"/>
                <a:gd name="T45" fmla="*/ 77 h 3049"/>
                <a:gd name="T46" fmla="*/ 2367 w 2440"/>
                <a:gd name="T47" fmla="*/ 150 h 3049"/>
                <a:gd name="T48" fmla="*/ 2018 w 2440"/>
                <a:gd name="T49" fmla="*/ 278 h 3049"/>
                <a:gd name="T50" fmla="*/ 1940 w 2440"/>
                <a:gd name="T51" fmla="*/ 2401 h 3049"/>
                <a:gd name="T52" fmla="*/ 2184 w 2440"/>
                <a:gd name="T53" fmla="*/ 2453 h 3049"/>
                <a:gd name="T54" fmla="*/ 2420 w 2440"/>
                <a:gd name="T55" fmla="*/ 2668 h 3049"/>
                <a:gd name="T56" fmla="*/ 2431 w 2440"/>
                <a:gd name="T57" fmla="*/ 3014 h 3049"/>
                <a:gd name="T58" fmla="*/ 1118 w 2440"/>
                <a:gd name="T59" fmla="*/ 3047 h 3049"/>
                <a:gd name="T60" fmla="*/ 1067 w 2440"/>
                <a:gd name="T61" fmla="*/ 2718 h 3049"/>
                <a:gd name="T62" fmla="*/ 1137 w 2440"/>
                <a:gd name="T63" fmla="*/ 2648 h 3049"/>
                <a:gd name="T64" fmla="*/ 1355 w 2440"/>
                <a:gd name="T65" fmla="*/ 2410 h 3049"/>
                <a:gd name="T66" fmla="*/ 1533 w 2440"/>
                <a:gd name="T67" fmla="*/ 409 h 3049"/>
                <a:gd name="T68" fmla="*/ 731 w 2440"/>
                <a:gd name="T69" fmla="*/ 650 h 3049"/>
                <a:gd name="T70" fmla="*/ 824 w 2440"/>
                <a:gd name="T71" fmla="*/ 872 h 3049"/>
                <a:gd name="T72" fmla="*/ 985 w 2440"/>
                <a:gd name="T73" fmla="*/ 1187 h 3049"/>
                <a:gd name="T74" fmla="*/ 1090 w 2440"/>
                <a:gd name="T75" fmla="*/ 1479 h 3049"/>
                <a:gd name="T76" fmla="*/ 1204 w 2440"/>
                <a:gd name="T77" fmla="*/ 1531 h 3049"/>
                <a:gd name="T78" fmla="*/ 1134 w 2440"/>
                <a:gd name="T79" fmla="*/ 1836 h 3049"/>
                <a:gd name="T80" fmla="*/ 891 w 2440"/>
                <a:gd name="T81" fmla="*/ 2079 h 3049"/>
                <a:gd name="T82" fmla="*/ 542 w 2440"/>
                <a:gd name="T83" fmla="*/ 2149 h 3049"/>
                <a:gd name="T84" fmla="*/ 220 w 2440"/>
                <a:gd name="T85" fmla="*/ 2015 h 3049"/>
                <a:gd name="T86" fmla="*/ 28 w 2440"/>
                <a:gd name="T87" fmla="*/ 1728 h 3049"/>
                <a:gd name="T88" fmla="*/ 20 w 2440"/>
                <a:gd name="T89" fmla="*/ 1500 h 3049"/>
                <a:gd name="T90" fmla="*/ 140 w 2440"/>
                <a:gd name="T91" fmla="*/ 1391 h 3049"/>
                <a:gd name="T92" fmla="*/ 273 w 2440"/>
                <a:gd name="T93" fmla="*/ 1079 h 3049"/>
                <a:gd name="T94" fmla="*/ 434 w 2440"/>
                <a:gd name="T95" fmla="*/ 780 h 3049"/>
                <a:gd name="T96" fmla="*/ 440 w 2440"/>
                <a:gd name="T97" fmla="*/ 603 h 3049"/>
                <a:gd name="T98" fmla="*/ 443 w 2440"/>
                <a:gd name="T99" fmla="*/ 423 h 3049"/>
                <a:gd name="T100" fmla="*/ 603 w 2440"/>
                <a:gd name="T101" fmla="*/ 332 h 3049"/>
                <a:gd name="T102" fmla="*/ 752 w 2440"/>
                <a:gd name="T103" fmla="*/ 408 h 3049"/>
                <a:gd name="T104" fmla="*/ 1572 w 2440"/>
                <a:gd name="T105" fmla="*/ 73 h 3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40" h="3049">
                  <a:moveTo>
                    <a:pt x="1206" y="2788"/>
                  </a:moveTo>
                  <a:lnTo>
                    <a:pt x="1206" y="2909"/>
                  </a:lnTo>
                  <a:lnTo>
                    <a:pt x="2300" y="2909"/>
                  </a:lnTo>
                  <a:lnTo>
                    <a:pt x="2300" y="2788"/>
                  </a:lnTo>
                  <a:lnTo>
                    <a:pt x="1206" y="2788"/>
                  </a:lnTo>
                  <a:close/>
                  <a:moveTo>
                    <a:pt x="1460" y="2541"/>
                  </a:moveTo>
                  <a:lnTo>
                    <a:pt x="1460" y="2648"/>
                  </a:lnTo>
                  <a:lnTo>
                    <a:pt x="2047" y="2648"/>
                  </a:lnTo>
                  <a:lnTo>
                    <a:pt x="2047" y="2541"/>
                  </a:lnTo>
                  <a:lnTo>
                    <a:pt x="1460" y="2541"/>
                  </a:lnTo>
                  <a:close/>
                  <a:moveTo>
                    <a:pt x="144" y="1619"/>
                  </a:moveTo>
                  <a:lnTo>
                    <a:pt x="155" y="1669"/>
                  </a:lnTo>
                  <a:lnTo>
                    <a:pt x="171" y="1718"/>
                  </a:lnTo>
                  <a:lnTo>
                    <a:pt x="192" y="1763"/>
                  </a:lnTo>
                  <a:lnTo>
                    <a:pt x="217" y="1807"/>
                  </a:lnTo>
                  <a:lnTo>
                    <a:pt x="247" y="1846"/>
                  </a:lnTo>
                  <a:lnTo>
                    <a:pt x="281" y="1882"/>
                  </a:lnTo>
                  <a:lnTo>
                    <a:pt x="319" y="1915"/>
                  </a:lnTo>
                  <a:lnTo>
                    <a:pt x="360" y="1943"/>
                  </a:lnTo>
                  <a:lnTo>
                    <a:pt x="404" y="1968"/>
                  </a:lnTo>
                  <a:lnTo>
                    <a:pt x="451" y="1987"/>
                  </a:lnTo>
                  <a:lnTo>
                    <a:pt x="500" y="2001"/>
                  </a:lnTo>
                  <a:lnTo>
                    <a:pt x="550" y="2009"/>
                  </a:lnTo>
                  <a:lnTo>
                    <a:pt x="603" y="2012"/>
                  </a:lnTo>
                  <a:lnTo>
                    <a:pt x="657" y="2009"/>
                  </a:lnTo>
                  <a:lnTo>
                    <a:pt x="707" y="2001"/>
                  </a:lnTo>
                  <a:lnTo>
                    <a:pt x="756" y="1987"/>
                  </a:lnTo>
                  <a:lnTo>
                    <a:pt x="803" y="1968"/>
                  </a:lnTo>
                  <a:lnTo>
                    <a:pt x="846" y="1943"/>
                  </a:lnTo>
                  <a:lnTo>
                    <a:pt x="888" y="1915"/>
                  </a:lnTo>
                  <a:lnTo>
                    <a:pt x="925" y="1882"/>
                  </a:lnTo>
                  <a:lnTo>
                    <a:pt x="959" y="1846"/>
                  </a:lnTo>
                  <a:lnTo>
                    <a:pt x="988" y="1807"/>
                  </a:lnTo>
                  <a:lnTo>
                    <a:pt x="1014" y="1763"/>
                  </a:lnTo>
                  <a:lnTo>
                    <a:pt x="1035" y="1718"/>
                  </a:lnTo>
                  <a:lnTo>
                    <a:pt x="1051" y="1669"/>
                  </a:lnTo>
                  <a:lnTo>
                    <a:pt x="1062" y="1619"/>
                  </a:lnTo>
                  <a:lnTo>
                    <a:pt x="144" y="1619"/>
                  </a:lnTo>
                  <a:close/>
                  <a:moveTo>
                    <a:pt x="603" y="766"/>
                  </a:moveTo>
                  <a:lnTo>
                    <a:pt x="573" y="817"/>
                  </a:lnTo>
                  <a:lnTo>
                    <a:pt x="543" y="870"/>
                  </a:lnTo>
                  <a:lnTo>
                    <a:pt x="512" y="924"/>
                  </a:lnTo>
                  <a:lnTo>
                    <a:pt x="482" y="979"/>
                  </a:lnTo>
                  <a:lnTo>
                    <a:pt x="452" y="1035"/>
                  </a:lnTo>
                  <a:lnTo>
                    <a:pt x="423" y="1090"/>
                  </a:lnTo>
                  <a:lnTo>
                    <a:pt x="395" y="1146"/>
                  </a:lnTo>
                  <a:lnTo>
                    <a:pt x="368" y="1200"/>
                  </a:lnTo>
                  <a:lnTo>
                    <a:pt x="344" y="1253"/>
                  </a:lnTo>
                  <a:lnTo>
                    <a:pt x="321" y="1304"/>
                  </a:lnTo>
                  <a:lnTo>
                    <a:pt x="301" y="1353"/>
                  </a:lnTo>
                  <a:lnTo>
                    <a:pt x="283" y="1398"/>
                  </a:lnTo>
                  <a:lnTo>
                    <a:pt x="269" y="1441"/>
                  </a:lnTo>
                  <a:lnTo>
                    <a:pt x="259" y="1479"/>
                  </a:lnTo>
                  <a:lnTo>
                    <a:pt x="948" y="1479"/>
                  </a:lnTo>
                  <a:lnTo>
                    <a:pt x="938" y="1441"/>
                  </a:lnTo>
                  <a:lnTo>
                    <a:pt x="924" y="1399"/>
                  </a:lnTo>
                  <a:lnTo>
                    <a:pt x="907" y="1355"/>
                  </a:lnTo>
                  <a:lnTo>
                    <a:pt x="887" y="1307"/>
                  </a:lnTo>
                  <a:lnTo>
                    <a:pt x="865" y="1258"/>
                  </a:lnTo>
                  <a:lnTo>
                    <a:pt x="841" y="1207"/>
                  </a:lnTo>
                  <a:lnTo>
                    <a:pt x="816" y="1155"/>
                  </a:lnTo>
                  <a:lnTo>
                    <a:pt x="790" y="1103"/>
                  </a:lnTo>
                  <a:lnTo>
                    <a:pt x="763" y="1051"/>
                  </a:lnTo>
                  <a:lnTo>
                    <a:pt x="735" y="999"/>
                  </a:lnTo>
                  <a:lnTo>
                    <a:pt x="707" y="948"/>
                  </a:lnTo>
                  <a:lnTo>
                    <a:pt x="680" y="900"/>
                  </a:lnTo>
                  <a:lnTo>
                    <a:pt x="653" y="852"/>
                  </a:lnTo>
                  <a:lnTo>
                    <a:pt x="628" y="807"/>
                  </a:lnTo>
                  <a:lnTo>
                    <a:pt x="603" y="766"/>
                  </a:lnTo>
                  <a:close/>
                  <a:moveTo>
                    <a:pt x="1708" y="525"/>
                  </a:moveTo>
                  <a:lnTo>
                    <a:pt x="1708" y="2401"/>
                  </a:lnTo>
                  <a:lnTo>
                    <a:pt x="1800" y="2401"/>
                  </a:lnTo>
                  <a:lnTo>
                    <a:pt x="1800" y="525"/>
                  </a:lnTo>
                  <a:lnTo>
                    <a:pt x="1778" y="528"/>
                  </a:lnTo>
                  <a:lnTo>
                    <a:pt x="1753" y="529"/>
                  </a:lnTo>
                  <a:lnTo>
                    <a:pt x="1730" y="528"/>
                  </a:lnTo>
                  <a:lnTo>
                    <a:pt x="1708" y="525"/>
                  </a:lnTo>
                  <a:close/>
                  <a:moveTo>
                    <a:pt x="603" y="471"/>
                  </a:moveTo>
                  <a:lnTo>
                    <a:pt x="589" y="474"/>
                  </a:lnTo>
                  <a:lnTo>
                    <a:pt x="577" y="480"/>
                  </a:lnTo>
                  <a:lnTo>
                    <a:pt x="566" y="490"/>
                  </a:lnTo>
                  <a:lnTo>
                    <a:pt x="560" y="503"/>
                  </a:lnTo>
                  <a:lnTo>
                    <a:pt x="558" y="516"/>
                  </a:lnTo>
                  <a:lnTo>
                    <a:pt x="560" y="531"/>
                  </a:lnTo>
                  <a:lnTo>
                    <a:pt x="566" y="543"/>
                  </a:lnTo>
                  <a:lnTo>
                    <a:pt x="577" y="554"/>
                  </a:lnTo>
                  <a:lnTo>
                    <a:pt x="589" y="560"/>
                  </a:lnTo>
                  <a:lnTo>
                    <a:pt x="603" y="562"/>
                  </a:lnTo>
                  <a:lnTo>
                    <a:pt x="617" y="560"/>
                  </a:lnTo>
                  <a:lnTo>
                    <a:pt x="630" y="554"/>
                  </a:lnTo>
                  <a:lnTo>
                    <a:pt x="640" y="543"/>
                  </a:lnTo>
                  <a:lnTo>
                    <a:pt x="646" y="531"/>
                  </a:lnTo>
                  <a:lnTo>
                    <a:pt x="648" y="516"/>
                  </a:lnTo>
                  <a:lnTo>
                    <a:pt x="646" y="503"/>
                  </a:lnTo>
                  <a:lnTo>
                    <a:pt x="640" y="490"/>
                  </a:lnTo>
                  <a:lnTo>
                    <a:pt x="630" y="480"/>
                  </a:lnTo>
                  <a:lnTo>
                    <a:pt x="617" y="474"/>
                  </a:lnTo>
                  <a:lnTo>
                    <a:pt x="603" y="471"/>
                  </a:lnTo>
                  <a:close/>
                  <a:moveTo>
                    <a:pt x="1753" y="140"/>
                  </a:moveTo>
                  <a:lnTo>
                    <a:pt x="1725" y="143"/>
                  </a:lnTo>
                  <a:lnTo>
                    <a:pt x="1699" y="153"/>
                  </a:lnTo>
                  <a:lnTo>
                    <a:pt x="1676" y="167"/>
                  </a:lnTo>
                  <a:lnTo>
                    <a:pt x="1656" y="187"/>
                  </a:lnTo>
                  <a:lnTo>
                    <a:pt x="1641" y="210"/>
                  </a:lnTo>
                  <a:lnTo>
                    <a:pt x="1632" y="236"/>
                  </a:lnTo>
                  <a:lnTo>
                    <a:pt x="1628" y="265"/>
                  </a:lnTo>
                  <a:lnTo>
                    <a:pt x="1632" y="294"/>
                  </a:lnTo>
                  <a:lnTo>
                    <a:pt x="1641" y="320"/>
                  </a:lnTo>
                  <a:lnTo>
                    <a:pt x="1656" y="343"/>
                  </a:lnTo>
                  <a:lnTo>
                    <a:pt x="1676" y="363"/>
                  </a:lnTo>
                  <a:lnTo>
                    <a:pt x="1699" y="378"/>
                  </a:lnTo>
                  <a:lnTo>
                    <a:pt x="1725" y="387"/>
                  </a:lnTo>
                  <a:lnTo>
                    <a:pt x="1753" y="390"/>
                  </a:lnTo>
                  <a:lnTo>
                    <a:pt x="1782" y="387"/>
                  </a:lnTo>
                  <a:lnTo>
                    <a:pt x="1808" y="378"/>
                  </a:lnTo>
                  <a:lnTo>
                    <a:pt x="1832" y="363"/>
                  </a:lnTo>
                  <a:lnTo>
                    <a:pt x="1851" y="343"/>
                  </a:lnTo>
                  <a:lnTo>
                    <a:pt x="1866" y="320"/>
                  </a:lnTo>
                  <a:lnTo>
                    <a:pt x="1875" y="294"/>
                  </a:lnTo>
                  <a:lnTo>
                    <a:pt x="1878" y="265"/>
                  </a:lnTo>
                  <a:lnTo>
                    <a:pt x="1875" y="236"/>
                  </a:lnTo>
                  <a:lnTo>
                    <a:pt x="1866" y="210"/>
                  </a:lnTo>
                  <a:lnTo>
                    <a:pt x="1851" y="187"/>
                  </a:lnTo>
                  <a:lnTo>
                    <a:pt x="1832" y="167"/>
                  </a:lnTo>
                  <a:lnTo>
                    <a:pt x="1808" y="153"/>
                  </a:lnTo>
                  <a:lnTo>
                    <a:pt x="1782" y="143"/>
                  </a:lnTo>
                  <a:lnTo>
                    <a:pt x="1753" y="140"/>
                  </a:lnTo>
                  <a:close/>
                  <a:moveTo>
                    <a:pt x="1753" y="0"/>
                  </a:moveTo>
                  <a:lnTo>
                    <a:pt x="1791" y="3"/>
                  </a:lnTo>
                  <a:lnTo>
                    <a:pt x="1826" y="10"/>
                  </a:lnTo>
                  <a:lnTo>
                    <a:pt x="1860" y="23"/>
                  </a:lnTo>
                  <a:lnTo>
                    <a:pt x="1892" y="39"/>
                  </a:lnTo>
                  <a:lnTo>
                    <a:pt x="1921" y="60"/>
                  </a:lnTo>
                  <a:lnTo>
                    <a:pt x="1947" y="85"/>
                  </a:lnTo>
                  <a:lnTo>
                    <a:pt x="1970" y="111"/>
                  </a:lnTo>
                  <a:lnTo>
                    <a:pt x="1988" y="142"/>
                  </a:lnTo>
                  <a:lnTo>
                    <a:pt x="2283" y="78"/>
                  </a:lnTo>
                  <a:lnTo>
                    <a:pt x="2302" y="77"/>
                  </a:lnTo>
                  <a:lnTo>
                    <a:pt x="2320" y="80"/>
                  </a:lnTo>
                  <a:lnTo>
                    <a:pt x="2335" y="88"/>
                  </a:lnTo>
                  <a:lnTo>
                    <a:pt x="2349" y="100"/>
                  </a:lnTo>
                  <a:lnTo>
                    <a:pt x="2360" y="114"/>
                  </a:lnTo>
                  <a:lnTo>
                    <a:pt x="2366" y="131"/>
                  </a:lnTo>
                  <a:lnTo>
                    <a:pt x="2367" y="150"/>
                  </a:lnTo>
                  <a:lnTo>
                    <a:pt x="2364" y="169"/>
                  </a:lnTo>
                  <a:lnTo>
                    <a:pt x="2357" y="184"/>
                  </a:lnTo>
                  <a:lnTo>
                    <a:pt x="2345" y="198"/>
                  </a:lnTo>
                  <a:lnTo>
                    <a:pt x="2330" y="209"/>
                  </a:lnTo>
                  <a:lnTo>
                    <a:pt x="2313" y="214"/>
                  </a:lnTo>
                  <a:lnTo>
                    <a:pt x="2018" y="278"/>
                  </a:lnTo>
                  <a:lnTo>
                    <a:pt x="2013" y="318"/>
                  </a:lnTo>
                  <a:lnTo>
                    <a:pt x="2002" y="356"/>
                  </a:lnTo>
                  <a:lnTo>
                    <a:pt x="1985" y="391"/>
                  </a:lnTo>
                  <a:lnTo>
                    <a:pt x="1965" y="424"/>
                  </a:lnTo>
                  <a:lnTo>
                    <a:pt x="1940" y="453"/>
                  </a:lnTo>
                  <a:lnTo>
                    <a:pt x="1940" y="2401"/>
                  </a:lnTo>
                  <a:lnTo>
                    <a:pt x="2117" y="2401"/>
                  </a:lnTo>
                  <a:lnTo>
                    <a:pt x="2135" y="2404"/>
                  </a:lnTo>
                  <a:lnTo>
                    <a:pt x="2152" y="2410"/>
                  </a:lnTo>
                  <a:lnTo>
                    <a:pt x="2166" y="2422"/>
                  </a:lnTo>
                  <a:lnTo>
                    <a:pt x="2176" y="2436"/>
                  </a:lnTo>
                  <a:lnTo>
                    <a:pt x="2184" y="2453"/>
                  </a:lnTo>
                  <a:lnTo>
                    <a:pt x="2186" y="2471"/>
                  </a:lnTo>
                  <a:lnTo>
                    <a:pt x="2186" y="2648"/>
                  </a:lnTo>
                  <a:lnTo>
                    <a:pt x="2370" y="2648"/>
                  </a:lnTo>
                  <a:lnTo>
                    <a:pt x="2390" y="2650"/>
                  </a:lnTo>
                  <a:lnTo>
                    <a:pt x="2405" y="2658"/>
                  </a:lnTo>
                  <a:lnTo>
                    <a:pt x="2420" y="2668"/>
                  </a:lnTo>
                  <a:lnTo>
                    <a:pt x="2431" y="2683"/>
                  </a:lnTo>
                  <a:lnTo>
                    <a:pt x="2438" y="2699"/>
                  </a:lnTo>
                  <a:lnTo>
                    <a:pt x="2440" y="2718"/>
                  </a:lnTo>
                  <a:lnTo>
                    <a:pt x="2440" y="2979"/>
                  </a:lnTo>
                  <a:lnTo>
                    <a:pt x="2438" y="2998"/>
                  </a:lnTo>
                  <a:lnTo>
                    <a:pt x="2431" y="3014"/>
                  </a:lnTo>
                  <a:lnTo>
                    <a:pt x="2420" y="3029"/>
                  </a:lnTo>
                  <a:lnTo>
                    <a:pt x="2405" y="3039"/>
                  </a:lnTo>
                  <a:lnTo>
                    <a:pt x="2390" y="3047"/>
                  </a:lnTo>
                  <a:lnTo>
                    <a:pt x="2370" y="3049"/>
                  </a:lnTo>
                  <a:lnTo>
                    <a:pt x="1137" y="3049"/>
                  </a:lnTo>
                  <a:lnTo>
                    <a:pt x="1118" y="3047"/>
                  </a:lnTo>
                  <a:lnTo>
                    <a:pt x="1102" y="3039"/>
                  </a:lnTo>
                  <a:lnTo>
                    <a:pt x="1087" y="3029"/>
                  </a:lnTo>
                  <a:lnTo>
                    <a:pt x="1077" y="3014"/>
                  </a:lnTo>
                  <a:lnTo>
                    <a:pt x="1069" y="2998"/>
                  </a:lnTo>
                  <a:lnTo>
                    <a:pt x="1067" y="2979"/>
                  </a:lnTo>
                  <a:lnTo>
                    <a:pt x="1067" y="2718"/>
                  </a:lnTo>
                  <a:lnTo>
                    <a:pt x="1069" y="2699"/>
                  </a:lnTo>
                  <a:lnTo>
                    <a:pt x="1077" y="2683"/>
                  </a:lnTo>
                  <a:lnTo>
                    <a:pt x="1087" y="2668"/>
                  </a:lnTo>
                  <a:lnTo>
                    <a:pt x="1102" y="2658"/>
                  </a:lnTo>
                  <a:lnTo>
                    <a:pt x="1118" y="2650"/>
                  </a:lnTo>
                  <a:lnTo>
                    <a:pt x="1137" y="2648"/>
                  </a:lnTo>
                  <a:lnTo>
                    <a:pt x="1322" y="2648"/>
                  </a:lnTo>
                  <a:lnTo>
                    <a:pt x="1322" y="2471"/>
                  </a:lnTo>
                  <a:lnTo>
                    <a:pt x="1324" y="2453"/>
                  </a:lnTo>
                  <a:lnTo>
                    <a:pt x="1330" y="2436"/>
                  </a:lnTo>
                  <a:lnTo>
                    <a:pt x="1342" y="2422"/>
                  </a:lnTo>
                  <a:lnTo>
                    <a:pt x="1355" y="2410"/>
                  </a:lnTo>
                  <a:lnTo>
                    <a:pt x="1372" y="2404"/>
                  </a:lnTo>
                  <a:lnTo>
                    <a:pt x="1390" y="2401"/>
                  </a:lnTo>
                  <a:lnTo>
                    <a:pt x="1568" y="2401"/>
                  </a:lnTo>
                  <a:lnTo>
                    <a:pt x="1568" y="453"/>
                  </a:lnTo>
                  <a:lnTo>
                    <a:pt x="1550" y="433"/>
                  </a:lnTo>
                  <a:lnTo>
                    <a:pt x="1533" y="409"/>
                  </a:lnTo>
                  <a:lnTo>
                    <a:pt x="1519" y="386"/>
                  </a:lnTo>
                  <a:lnTo>
                    <a:pt x="786" y="543"/>
                  </a:lnTo>
                  <a:lnTo>
                    <a:pt x="778" y="574"/>
                  </a:lnTo>
                  <a:lnTo>
                    <a:pt x="767" y="601"/>
                  </a:lnTo>
                  <a:lnTo>
                    <a:pt x="751" y="628"/>
                  </a:lnTo>
                  <a:lnTo>
                    <a:pt x="731" y="650"/>
                  </a:lnTo>
                  <a:lnTo>
                    <a:pt x="707" y="669"/>
                  </a:lnTo>
                  <a:lnTo>
                    <a:pt x="728" y="702"/>
                  </a:lnTo>
                  <a:lnTo>
                    <a:pt x="749" y="739"/>
                  </a:lnTo>
                  <a:lnTo>
                    <a:pt x="773" y="780"/>
                  </a:lnTo>
                  <a:lnTo>
                    <a:pt x="798" y="824"/>
                  </a:lnTo>
                  <a:lnTo>
                    <a:pt x="824" y="872"/>
                  </a:lnTo>
                  <a:lnTo>
                    <a:pt x="852" y="921"/>
                  </a:lnTo>
                  <a:lnTo>
                    <a:pt x="879" y="973"/>
                  </a:lnTo>
                  <a:lnTo>
                    <a:pt x="907" y="1026"/>
                  </a:lnTo>
                  <a:lnTo>
                    <a:pt x="934" y="1079"/>
                  </a:lnTo>
                  <a:lnTo>
                    <a:pt x="960" y="1133"/>
                  </a:lnTo>
                  <a:lnTo>
                    <a:pt x="985" y="1187"/>
                  </a:lnTo>
                  <a:lnTo>
                    <a:pt x="1009" y="1240"/>
                  </a:lnTo>
                  <a:lnTo>
                    <a:pt x="1031" y="1292"/>
                  </a:lnTo>
                  <a:lnTo>
                    <a:pt x="1050" y="1343"/>
                  </a:lnTo>
                  <a:lnTo>
                    <a:pt x="1067" y="1391"/>
                  </a:lnTo>
                  <a:lnTo>
                    <a:pt x="1080" y="1436"/>
                  </a:lnTo>
                  <a:lnTo>
                    <a:pt x="1090" y="1479"/>
                  </a:lnTo>
                  <a:lnTo>
                    <a:pt x="1137" y="1479"/>
                  </a:lnTo>
                  <a:lnTo>
                    <a:pt x="1155" y="1482"/>
                  </a:lnTo>
                  <a:lnTo>
                    <a:pt x="1172" y="1488"/>
                  </a:lnTo>
                  <a:lnTo>
                    <a:pt x="1186" y="1500"/>
                  </a:lnTo>
                  <a:lnTo>
                    <a:pt x="1196" y="1514"/>
                  </a:lnTo>
                  <a:lnTo>
                    <a:pt x="1204" y="1531"/>
                  </a:lnTo>
                  <a:lnTo>
                    <a:pt x="1206" y="1549"/>
                  </a:lnTo>
                  <a:lnTo>
                    <a:pt x="1204" y="1610"/>
                  </a:lnTo>
                  <a:lnTo>
                    <a:pt x="1194" y="1670"/>
                  </a:lnTo>
                  <a:lnTo>
                    <a:pt x="1179" y="1728"/>
                  </a:lnTo>
                  <a:lnTo>
                    <a:pt x="1159" y="1783"/>
                  </a:lnTo>
                  <a:lnTo>
                    <a:pt x="1134" y="1836"/>
                  </a:lnTo>
                  <a:lnTo>
                    <a:pt x="1103" y="1886"/>
                  </a:lnTo>
                  <a:lnTo>
                    <a:pt x="1068" y="1933"/>
                  </a:lnTo>
                  <a:lnTo>
                    <a:pt x="1030" y="1975"/>
                  </a:lnTo>
                  <a:lnTo>
                    <a:pt x="986" y="2015"/>
                  </a:lnTo>
                  <a:lnTo>
                    <a:pt x="940" y="2049"/>
                  </a:lnTo>
                  <a:lnTo>
                    <a:pt x="891" y="2079"/>
                  </a:lnTo>
                  <a:lnTo>
                    <a:pt x="838" y="2105"/>
                  </a:lnTo>
                  <a:lnTo>
                    <a:pt x="783" y="2125"/>
                  </a:lnTo>
                  <a:lnTo>
                    <a:pt x="724" y="2140"/>
                  </a:lnTo>
                  <a:lnTo>
                    <a:pt x="665" y="2149"/>
                  </a:lnTo>
                  <a:lnTo>
                    <a:pt x="603" y="2152"/>
                  </a:lnTo>
                  <a:lnTo>
                    <a:pt x="542" y="2149"/>
                  </a:lnTo>
                  <a:lnTo>
                    <a:pt x="482" y="2140"/>
                  </a:lnTo>
                  <a:lnTo>
                    <a:pt x="424" y="2125"/>
                  </a:lnTo>
                  <a:lnTo>
                    <a:pt x="369" y="2105"/>
                  </a:lnTo>
                  <a:lnTo>
                    <a:pt x="316" y="2079"/>
                  </a:lnTo>
                  <a:lnTo>
                    <a:pt x="266" y="2049"/>
                  </a:lnTo>
                  <a:lnTo>
                    <a:pt x="220" y="2015"/>
                  </a:lnTo>
                  <a:lnTo>
                    <a:pt x="177" y="1975"/>
                  </a:lnTo>
                  <a:lnTo>
                    <a:pt x="138" y="1933"/>
                  </a:lnTo>
                  <a:lnTo>
                    <a:pt x="103" y="1886"/>
                  </a:lnTo>
                  <a:lnTo>
                    <a:pt x="73" y="1836"/>
                  </a:lnTo>
                  <a:lnTo>
                    <a:pt x="48" y="1783"/>
                  </a:lnTo>
                  <a:lnTo>
                    <a:pt x="28" y="1728"/>
                  </a:lnTo>
                  <a:lnTo>
                    <a:pt x="13" y="1670"/>
                  </a:lnTo>
                  <a:lnTo>
                    <a:pt x="3" y="1610"/>
                  </a:lnTo>
                  <a:lnTo>
                    <a:pt x="0" y="1549"/>
                  </a:lnTo>
                  <a:lnTo>
                    <a:pt x="2" y="1531"/>
                  </a:lnTo>
                  <a:lnTo>
                    <a:pt x="10" y="1514"/>
                  </a:lnTo>
                  <a:lnTo>
                    <a:pt x="20" y="1500"/>
                  </a:lnTo>
                  <a:lnTo>
                    <a:pt x="35" y="1488"/>
                  </a:lnTo>
                  <a:lnTo>
                    <a:pt x="51" y="1482"/>
                  </a:lnTo>
                  <a:lnTo>
                    <a:pt x="70" y="1479"/>
                  </a:lnTo>
                  <a:lnTo>
                    <a:pt x="117" y="1479"/>
                  </a:lnTo>
                  <a:lnTo>
                    <a:pt x="126" y="1436"/>
                  </a:lnTo>
                  <a:lnTo>
                    <a:pt x="140" y="1391"/>
                  </a:lnTo>
                  <a:lnTo>
                    <a:pt x="156" y="1343"/>
                  </a:lnTo>
                  <a:lnTo>
                    <a:pt x="176" y="1292"/>
                  </a:lnTo>
                  <a:lnTo>
                    <a:pt x="197" y="1240"/>
                  </a:lnTo>
                  <a:lnTo>
                    <a:pt x="221" y="1187"/>
                  </a:lnTo>
                  <a:lnTo>
                    <a:pt x="246" y="1133"/>
                  </a:lnTo>
                  <a:lnTo>
                    <a:pt x="273" y="1079"/>
                  </a:lnTo>
                  <a:lnTo>
                    <a:pt x="299" y="1026"/>
                  </a:lnTo>
                  <a:lnTo>
                    <a:pt x="327" y="973"/>
                  </a:lnTo>
                  <a:lnTo>
                    <a:pt x="354" y="921"/>
                  </a:lnTo>
                  <a:lnTo>
                    <a:pt x="382" y="872"/>
                  </a:lnTo>
                  <a:lnTo>
                    <a:pt x="408" y="824"/>
                  </a:lnTo>
                  <a:lnTo>
                    <a:pt x="434" y="780"/>
                  </a:lnTo>
                  <a:lnTo>
                    <a:pt x="457" y="739"/>
                  </a:lnTo>
                  <a:lnTo>
                    <a:pt x="479" y="702"/>
                  </a:lnTo>
                  <a:lnTo>
                    <a:pt x="498" y="669"/>
                  </a:lnTo>
                  <a:lnTo>
                    <a:pt x="476" y="650"/>
                  </a:lnTo>
                  <a:lnTo>
                    <a:pt x="456" y="629"/>
                  </a:lnTo>
                  <a:lnTo>
                    <a:pt x="440" y="603"/>
                  </a:lnTo>
                  <a:lnTo>
                    <a:pt x="428" y="577"/>
                  </a:lnTo>
                  <a:lnTo>
                    <a:pt x="421" y="547"/>
                  </a:lnTo>
                  <a:lnTo>
                    <a:pt x="419" y="516"/>
                  </a:lnTo>
                  <a:lnTo>
                    <a:pt x="421" y="484"/>
                  </a:lnTo>
                  <a:lnTo>
                    <a:pt x="430" y="452"/>
                  </a:lnTo>
                  <a:lnTo>
                    <a:pt x="443" y="423"/>
                  </a:lnTo>
                  <a:lnTo>
                    <a:pt x="462" y="398"/>
                  </a:lnTo>
                  <a:lnTo>
                    <a:pt x="485" y="375"/>
                  </a:lnTo>
                  <a:lnTo>
                    <a:pt x="510" y="357"/>
                  </a:lnTo>
                  <a:lnTo>
                    <a:pt x="539" y="344"/>
                  </a:lnTo>
                  <a:lnTo>
                    <a:pt x="570" y="335"/>
                  </a:lnTo>
                  <a:lnTo>
                    <a:pt x="603" y="332"/>
                  </a:lnTo>
                  <a:lnTo>
                    <a:pt x="633" y="334"/>
                  </a:lnTo>
                  <a:lnTo>
                    <a:pt x="662" y="341"/>
                  </a:lnTo>
                  <a:lnTo>
                    <a:pt x="688" y="353"/>
                  </a:lnTo>
                  <a:lnTo>
                    <a:pt x="713" y="368"/>
                  </a:lnTo>
                  <a:lnTo>
                    <a:pt x="734" y="386"/>
                  </a:lnTo>
                  <a:lnTo>
                    <a:pt x="752" y="408"/>
                  </a:lnTo>
                  <a:lnTo>
                    <a:pt x="1489" y="249"/>
                  </a:lnTo>
                  <a:lnTo>
                    <a:pt x="1495" y="209"/>
                  </a:lnTo>
                  <a:lnTo>
                    <a:pt x="1507" y="170"/>
                  </a:lnTo>
                  <a:lnTo>
                    <a:pt x="1524" y="135"/>
                  </a:lnTo>
                  <a:lnTo>
                    <a:pt x="1545" y="102"/>
                  </a:lnTo>
                  <a:lnTo>
                    <a:pt x="1572" y="73"/>
                  </a:lnTo>
                  <a:lnTo>
                    <a:pt x="1603" y="48"/>
                  </a:lnTo>
                  <a:lnTo>
                    <a:pt x="1637" y="27"/>
                  </a:lnTo>
                  <a:lnTo>
                    <a:pt x="1673" y="13"/>
                  </a:lnTo>
                  <a:lnTo>
                    <a:pt x="1712" y="3"/>
                  </a:lnTo>
                  <a:lnTo>
                    <a:pt x="1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6" name="Freeform 669"/>
            <p:cNvSpPr>
              <a:spLocks/>
            </p:cNvSpPr>
            <p:nvPr/>
          </p:nvSpPr>
          <p:spPr bwMode="auto">
            <a:xfrm>
              <a:off x="9528176" y="5829301"/>
              <a:ext cx="30163" cy="23813"/>
            </a:xfrm>
            <a:custGeom>
              <a:avLst/>
              <a:gdLst>
                <a:gd name="T0" fmla="*/ 125 w 191"/>
                <a:gd name="T1" fmla="*/ 0 h 151"/>
                <a:gd name="T2" fmla="*/ 142 w 191"/>
                <a:gd name="T3" fmla="*/ 3 h 151"/>
                <a:gd name="T4" fmla="*/ 159 w 191"/>
                <a:gd name="T5" fmla="*/ 12 h 151"/>
                <a:gd name="T6" fmla="*/ 172 w 191"/>
                <a:gd name="T7" fmla="*/ 22 h 151"/>
                <a:gd name="T8" fmla="*/ 182 w 191"/>
                <a:gd name="T9" fmla="*/ 37 h 151"/>
                <a:gd name="T10" fmla="*/ 189 w 191"/>
                <a:gd name="T11" fmla="*/ 55 h 151"/>
                <a:gd name="T12" fmla="*/ 191 w 191"/>
                <a:gd name="T13" fmla="*/ 74 h 151"/>
                <a:gd name="T14" fmla="*/ 186 w 191"/>
                <a:gd name="T15" fmla="*/ 91 h 151"/>
                <a:gd name="T16" fmla="*/ 179 w 191"/>
                <a:gd name="T17" fmla="*/ 107 h 151"/>
                <a:gd name="T18" fmla="*/ 167 w 191"/>
                <a:gd name="T19" fmla="*/ 121 h 151"/>
                <a:gd name="T20" fmla="*/ 152 w 191"/>
                <a:gd name="T21" fmla="*/ 132 h 151"/>
                <a:gd name="T22" fmla="*/ 136 w 191"/>
                <a:gd name="T23" fmla="*/ 138 h 151"/>
                <a:gd name="T24" fmla="*/ 85 w 191"/>
                <a:gd name="T25" fmla="*/ 149 h 151"/>
                <a:gd name="T26" fmla="*/ 77 w 191"/>
                <a:gd name="T27" fmla="*/ 151 h 151"/>
                <a:gd name="T28" fmla="*/ 70 w 191"/>
                <a:gd name="T29" fmla="*/ 151 h 151"/>
                <a:gd name="T30" fmla="*/ 51 w 191"/>
                <a:gd name="T31" fmla="*/ 148 h 151"/>
                <a:gd name="T32" fmla="*/ 34 w 191"/>
                <a:gd name="T33" fmla="*/ 140 h 151"/>
                <a:gd name="T34" fmla="*/ 19 w 191"/>
                <a:gd name="T35" fmla="*/ 130 h 151"/>
                <a:gd name="T36" fmla="*/ 8 w 191"/>
                <a:gd name="T37" fmla="*/ 114 h 151"/>
                <a:gd name="T38" fmla="*/ 2 w 191"/>
                <a:gd name="T39" fmla="*/ 96 h 151"/>
                <a:gd name="T40" fmla="*/ 0 w 191"/>
                <a:gd name="T41" fmla="*/ 77 h 151"/>
                <a:gd name="T42" fmla="*/ 4 w 191"/>
                <a:gd name="T43" fmla="*/ 60 h 151"/>
                <a:gd name="T44" fmla="*/ 11 w 191"/>
                <a:gd name="T45" fmla="*/ 43 h 151"/>
                <a:gd name="T46" fmla="*/ 23 w 191"/>
                <a:gd name="T47" fmla="*/ 30 h 151"/>
                <a:gd name="T48" fmla="*/ 38 w 191"/>
                <a:gd name="T49" fmla="*/ 19 h 151"/>
                <a:gd name="T50" fmla="*/ 55 w 191"/>
                <a:gd name="T51" fmla="*/ 13 h 151"/>
                <a:gd name="T52" fmla="*/ 106 w 191"/>
                <a:gd name="T53" fmla="*/ 2 h 151"/>
                <a:gd name="T54" fmla="*/ 125 w 191"/>
                <a:gd name="T5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1" h="151">
                  <a:moveTo>
                    <a:pt x="125" y="0"/>
                  </a:moveTo>
                  <a:lnTo>
                    <a:pt x="142" y="3"/>
                  </a:lnTo>
                  <a:lnTo>
                    <a:pt x="159" y="12"/>
                  </a:lnTo>
                  <a:lnTo>
                    <a:pt x="172" y="22"/>
                  </a:lnTo>
                  <a:lnTo>
                    <a:pt x="182" y="37"/>
                  </a:lnTo>
                  <a:lnTo>
                    <a:pt x="189" y="55"/>
                  </a:lnTo>
                  <a:lnTo>
                    <a:pt x="191" y="74"/>
                  </a:lnTo>
                  <a:lnTo>
                    <a:pt x="186" y="91"/>
                  </a:lnTo>
                  <a:lnTo>
                    <a:pt x="179" y="107"/>
                  </a:lnTo>
                  <a:lnTo>
                    <a:pt x="167" y="121"/>
                  </a:lnTo>
                  <a:lnTo>
                    <a:pt x="152" y="132"/>
                  </a:lnTo>
                  <a:lnTo>
                    <a:pt x="136" y="138"/>
                  </a:lnTo>
                  <a:lnTo>
                    <a:pt x="85" y="149"/>
                  </a:lnTo>
                  <a:lnTo>
                    <a:pt x="77" y="151"/>
                  </a:lnTo>
                  <a:lnTo>
                    <a:pt x="70" y="151"/>
                  </a:lnTo>
                  <a:lnTo>
                    <a:pt x="51" y="148"/>
                  </a:lnTo>
                  <a:lnTo>
                    <a:pt x="34" y="140"/>
                  </a:lnTo>
                  <a:lnTo>
                    <a:pt x="19" y="130"/>
                  </a:lnTo>
                  <a:lnTo>
                    <a:pt x="8" y="114"/>
                  </a:lnTo>
                  <a:lnTo>
                    <a:pt x="2" y="96"/>
                  </a:lnTo>
                  <a:lnTo>
                    <a:pt x="0" y="77"/>
                  </a:lnTo>
                  <a:lnTo>
                    <a:pt x="4" y="60"/>
                  </a:lnTo>
                  <a:lnTo>
                    <a:pt x="11" y="43"/>
                  </a:lnTo>
                  <a:lnTo>
                    <a:pt x="23" y="30"/>
                  </a:lnTo>
                  <a:lnTo>
                    <a:pt x="38" y="19"/>
                  </a:lnTo>
                  <a:lnTo>
                    <a:pt x="55" y="13"/>
                  </a:lnTo>
                  <a:lnTo>
                    <a:pt x="106" y="2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52" name="Freeform 674"/>
          <p:cNvSpPr>
            <a:spLocks noEditPoints="1"/>
          </p:cNvSpPr>
          <p:nvPr/>
        </p:nvSpPr>
        <p:spPr bwMode="auto">
          <a:xfrm>
            <a:off x="8152297" y="5868630"/>
            <a:ext cx="555625" cy="373063"/>
          </a:xfrm>
          <a:custGeom>
            <a:avLst/>
            <a:gdLst>
              <a:gd name="T0" fmla="*/ 768 w 3500"/>
              <a:gd name="T1" fmla="*/ 2215 h 2355"/>
              <a:gd name="T2" fmla="*/ 2146 w 3500"/>
              <a:gd name="T3" fmla="*/ 2215 h 2355"/>
              <a:gd name="T4" fmla="*/ 768 w 3500"/>
              <a:gd name="T5" fmla="*/ 1612 h 2355"/>
              <a:gd name="T6" fmla="*/ 768 w 3500"/>
              <a:gd name="T7" fmla="*/ 1791 h 2355"/>
              <a:gd name="T8" fmla="*/ 2113 w 3500"/>
              <a:gd name="T9" fmla="*/ 1871 h 2355"/>
              <a:gd name="T10" fmla="*/ 2407 w 3500"/>
              <a:gd name="T11" fmla="*/ 1577 h 2355"/>
              <a:gd name="T12" fmla="*/ 2391 w 3500"/>
              <a:gd name="T13" fmla="*/ 1395 h 2355"/>
              <a:gd name="T14" fmla="*/ 474 w 3500"/>
              <a:gd name="T15" fmla="*/ 1529 h 2355"/>
              <a:gd name="T16" fmla="*/ 768 w 3500"/>
              <a:gd name="T17" fmla="*/ 1235 h 2355"/>
              <a:gd name="T18" fmla="*/ 689 w 3500"/>
              <a:gd name="T19" fmla="*/ 1116 h 2355"/>
              <a:gd name="T20" fmla="*/ 1227 w 3500"/>
              <a:gd name="T21" fmla="*/ 2215 h 2355"/>
              <a:gd name="T22" fmla="*/ 1227 w 3500"/>
              <a:gd name="T23" fmla="*/ 760 h 2355"/>
              <a:gd name="T24" fmla="*/ 3151 w 3500"/>
              <a:gd name="T25" fmla="*/ 2215 h 2355"/>
              <a:gd name="T26" fmla="*/ 70 w 3500"/>
              <a:gd name="T27" fmla="*/ 0 h 2355"/>
              <a:gd name="T28" fmla="*/ 119 w 3500"/>
              <a:gd name="T29" fmla="*/ 20 h 2355"/>
              <a:gd name="T30" fmla="*/ 139 w 3500"/>
              <a:gd name="T31" fmla="*/ 69 h 2355"/>
              <a:gd name="T32" fmla="*/ 335 w 3500"/>
              <a:gd name="T33" fmla="*/ 1046 h 2355"/>
              <a:gd name="T34" fmla="*/ 355 w 3500"/>
              <a:gd name="T35" fmla="*/ 997 h 2355"/>
              <a:gd name="T36" fmla="*/ 404 w 3500"/>
              <a:gd name="T37" fmla="*/ 977 h 2355"/>
              <a:gd name="T38" fmla="*/ 873 w 3500"/>
              <a:gd name="T39" fmla="*/ 987 h 2355"/>
              <a:gd name="T40" fmla="*/ 905 w 3500"/>
              <a:gd name="T41" fmla="*/ 1028 h 2355"/>
              <a:gd name="T42" fmla="*/ 1088 w 3500"/>
              <a:gd name="T43" fmla="*/ 2215 h 2355"/>
              <a:gd name="T44" fmla="*/ 1097 w 3500"/>
              <a:gd name="T45" fmla="*/ 655 h 2355"/>
              <a:gd name="T46" fmla="*/ 1139 w 3500"/>
              <a:gd name="T47" fmla="*/ 623 h 2355"/>
              <a:gd name="T48" fmla="*/ 1609 w 3500"/>
              <a:gd name="T49" fmla="*/ 623 h 2355"/>
              <a:gd name="T50" fmla="*/ 1650 w 3500"/>
              <a:gd name="T51" fmla="*/ 655 h 2355"/>
              <a:gd name="T52" fmla="*/ 1660 w 3500"/>
              <a:gd name="T53" fmla="*/ 2215 h 2355"/>
              <a:gd name="T54" fmla="*/ 1976 w 3500"/>
              <a:gd name="T55" fmla="*/ 1307 h 2355"/>
              <a:gd name="T56" fmla="*/ 2008 w 3500"/>
              <a:gd name="T57" fmla="*/ 1266 h 2355"/>
              <a:gd name="T58" fmla="*/ 2475 w 3500"/>
              <a:gd name="T59" fmla="*/ 1256 h 2355"/>
              <a:gd name="T60" fmla="*/ 2525 w 3500"/>
              <a:gd name="T61" fmla="*/ 1276 h 2355"/>
              <a:gd name="T62" fmla="*/ 2545 w 3500"/>
              <a:gd name="T63" fmla="*/ 1325 h 2355"/>
              <a:gd name="T64" fmla="*/ 2718 w 3500"/>
              <a:gd name="T65" fmla="*/ 229 h 2355"/>
              <a:gd name="T66" fmla="*/ 2738 w 3500"/>
              <a:gd name="T67" fmla="*/ 179 h 2355"/>
              <a:gd name="T68" fmla="*/ 2788 w 3500"/>
              <a:gd name="T69" fmla="*/ 158 h 2355"/>
              <a:gd name="T70" fmla="*/ 3256 w 3500"/>
              <a:gd name="T71" fmla="*/ 168 h 2355"/>
              <a:gd name="T72" fmla="*/ 3288 w 3500"/>
              <a:gd name="T73" fmla="*/ 209 h 2355"/>
              <a:gd name="T74" fmla="*/ 3430 w 3500"/>
              <a:gd name="T75" fmla="*/ 2215 h 2355"/>
              <a:gd name="T76" fmla="*/ 3480 w 3500"/>
              <a:gd name="T77" fmla="*/ 2236 h 2355"/>
              <a:gd name="T78" fmla="*/ 3500 w 3500"/>
              <a:gd name="T79" fmla="*/ 2285 h 2355"/>
              <a:gd name="T80" fmla="*/ 3480 w 3500"/>
              <a:gd name="T81" fmla="*/ 2335 h 2355"/>
              <a:gd name="T82" fmla="*/ 3430 w 3500"/>
              <a:gd name="T83" fmla="*/ 2355 h 2355"/>
              <a:gd name="T84" fmla="*/ 35 w 3500"/>
              <a:gd name="T85" fmla="*/ 2345 h 2355"/>
              <a:gd name="T86" fmla="*/ 2 w 3500"/>
              <a:gd name="T87" fmla="*/ 2304 h 2355"/>
              <a:gd name="T88" fmla="*/ 2 w 3500"/>
              <a:gd name="T89" fmla="*/ 51 h 2355"/>
              <a:gd name="T90" fmla="*/ 35 w 3500"/>
              <a:gd name="T91" fmla="*/ 10 h 2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00" h="2355">
                <a:moveTo>
                  <a:pt x="768" y="1989"/>
                </a:moveTo>
                <a:lnTo>
                  <a:pt x="542" y="2215"/>
                </a:lnTo>
                <a:lnTo>
                  <a:pt x="768" y="2215"/>
                </a:lnTo>
                <a:lnTo>
                  <a:pt x="768" y="1989"/>
                </a:lnTo>
                <a:close/>
                <a:moveTo>
                  <a:pt x="2407" y="1954"/>
                </a:moveTo>
                <a:lnTo>
                  <a:pt x="2146" y="2215"/>
                </a:lnTo>
                <a:lnTo>
                  <a:pt x="2407" y="2215"/>
                </a:lnTo>
                <a:lnTo>
                  <a:pt x="2407" y="1954"/>
                </a:lnTo>
                <a:close/>
                <a:moveTo>
                  <a:pt x="768" y="1612"/>
                </a:moveTo>
                <a:lnTo>
                  <a:pt x="474" y="1906"/>
                </a:lnTo>
                <a:lnTo>
                  <a:pt x="474" y="2085"/>
                </a:lnTo>
                <a:lnTo>
                  <a:pt x="768" y="1791"/>
                </a:lnTo>
                <a:lnTo>
                  <a:pt x="768" y="1612"/>
                </a:lnTo>
                <a:close/>
                <a:moveTo>
                  <a:pt x="2407" y="1577"/>
                </a:moveTo>
                <a:lnTo>
                  <a:pt x="2113" y="1871"/>
                </a:lnTo>
                <a:lnTo>
                  <a:pt x="2113" y="2050"/>
                </a:lnTo>
                <a:lnTo>
                  <a:pt x="2407" y="1756"/>
                </a:lnTo>
                <a:lnTo>
                  <a:pt x="2407" y="1577"/>
                </a:lnTo>
                <a:close/>
                <a:moveTo>
                  <a:pt x="2113" y="1395"/>
                </a:moveTo>
                <a:lnTo>
                  <a:pt x="2113" y="1673"/>
                </a:lnTo>
                <a:lnTo>
                  <a:pt x="2391" y="1395"/>
                </a:lnTo>
                <a:lnTo>
                  <a:pt x="2113" y="1395"/>
                </a:lnTo>
                <a:close/>
                <a:moveTo>
                  <a:pt x="768" y="1235"/>
                </a:moveTo>
                <a:lnTo>
                  <a:pt x="474" y="1529"/>
                </a:lnTo>
                <a:lnTo>
                  <a:pt x="474" y="1708"/>
                </a:lnTo>
                <a:lnTo>
                  <a:pt x="768" y="1414"/>
                </a:lnTo>
                <a:lnTo>
                  <a:pt x="768" y="1235"/>
                </a:lnTo>
                <a:close/>
                <a:moveTo>
                  <a:pt x="474" y="1116"/>
                </a:moveTo>
                <a:lnTo>
                  <a:pt x="474" y="1332"/>
                </a:lnTo>
                <a:lnTo>
                  <a:pt x="689" y="1116"/>
                </a:lnTo>
                <a:lnTo>
                  <a:pt x="474" y="1116"/>
                </a:lnTo>
                <a:close/>
                <a:moveTo>
                  <a:pt x="1227" y="760"/>
                </a:moveTo>
                <a:lnTo>
                  <a:pt x="1227" y="2215"/>
                </a:lnTo>
                <a:lnTo>
                  <a:pt x="1521" y="2215"/>
                </a:lnTo>
                <a:lnTo>
                  <a:pt x="1521" y="760"/>
                </a:lnTo>
                <a:lnTo>
                  <a:pt x="1227" y="760"/>
                </a:lnTo>
                <a:close/>
                <a:moveTo>
                  <a:pt x="2857" y="298"/>
                </a:moveTo>
                <a:lnTo>
                  <a:pt x="2857" y="2215"/>
                </a:lnTo>
                <a:lnTo>
                  <a:pt x="3151" y="2215"/>
                </a:lnTo>
                <a:lnTo>
                  <a:pt x="3151" y="298"/>
                </a:lnTo>
                <a:lnTo>
                  <a:pt x="2857" y="298"/>
                </a:lnTo>
                <a:close/>
                <a:moveTo>
                  <a:pt x="70" y="0"/>
                </a:moveTo>
                <a:lnTo>
                  <a:pt x="88" y="2"/>
                </a:lnTo>
                <a:lnTo>
                  <a:pt x="105" y="10"/>
                </a:lnTo>
                <a:lnTo>
                  <a:pt x="119" y="20"/>
                </a:lnTo>
                <a:lnTo>
                  <a:pt x="129" y="34"/>
                </a:lnTo>
                <a:lnTo>
                  <a:pt x="137" y="51"/>
                </a:lnTo>
                <a:lnTo>
                  <a:pt x="139" y="69"/>
                </a:lnTo>
                <a:lnTo>
                  <a:pt x="139" y="2215"/>
                </a:lnTo>
                <a:lnTo>
                  <a:pt x="335" y="2215"/>
                </a:lnTo>
                <a:lnTo>
                  <a:pt x="335" y="1046"/>
                </a:lnTo>
                <a:lnTo>
                  <a:pt x="337" y="1028"/>
                </a:lnTo>
                <a:lnTo>
                  <a:pt x="345" y="1011"/>
                </a:lnTo>
                <a:lnTo>
                  <a:pt x="355" y="997"/>
                </a:lnTo>
                <a:lnTo>
                  <a:pt x="369" y="987"/>
                </a:lnTo>
                <a:lnTo>
                  <a:pt x="386" y="979"/>
                </a:lnTo>
                <a:lnTo>
                  <a:pt x="404" y="977"/>
                </a:lnTo>
                <a:lnTo>
                  <a:pt x="838" y="977"/>
                </a:lnTo>
                <a:lnTo>
                  <a:pt x="856" y="979"/>
                </a:lnTo>
                <a:lnTo>
                  <a:pt x="873" y="987"/>
                </a:lnTo>
                <a:lnTo>
                  <a:pt x="887" y="997"/>
                </a:lnTo>
                <a:lnTo>
                  <a:pt x="897" y="1011"/>
                </a:lnTo>
                <a:lnTo>
                  <a:pt x="905" y="1028"/>
                </a:lnTo>
                <a:lnTo>
                  <a:pt x="907" y="1046"/>
                </a:lnTo>
                <a:lnTo>
                  <a:pt x="907" y="2215"/>
                </a:lnTo>
                <a:lnTo>
                  <a:pt x="1088" y="2215"/>
                </a:lnTo>
                <a:lnTo>
                  <a:pt x="1088" y="690"/>
                </a:lnTo>
                <a:lnTo>
                  <a:pt x="1090" y="672"/>
                </a:lnTo>
                <a:lnTo>
                  <a:pt x="1097" y="655"/>
                </a:lnTo>
                <a:lnTo>
                  <a:pt x="1108" y="642"/>
                </a:lnTo>
                <a:lnTo>
                  <a:pt x="1122" y="630"/>
                </a:lnTo>
                <a:lnTo>
                  <a:pt x="1139" y="623"/>
                </a:lnTo>
                <a:lnTo>
                  <a:pt x="1157" y="620"/>
                </a:lnTo>
                <a:lnTo>
                  <a:pt x="1591" y="620"/>
                </a:lnTo>
                <a:lnTo>
                  <a:pt x="1609" y="623"/>
                </a:lnTo>
                <a:lnTo>
                  <a:pt x="1626" y="630"/>
                </a:lnTo>
                <a:lnTo>
                  <a:pt x="1640" y="642"/>
                </a:lnTo>
                <a:lnTo>
                  <a:pt x="1650" y="655"/>
                </a:lnTo>
                <a:lnTo>
                  <a:pt x="1658" y="672"/>
                </a:lnTo>
                <a:lnTo>
                  <a:pt x="1660" y="690"/>
                </a:lnTo>
                <a:lnTo>
                  <a:pt x="1660" y="2215"/>
                </a:lnTo>
                <a:lnTo>
                  <a:pt x="1973" y="2215"/>
                </a:lnTo>
                <a:lnTo>
                  <a:pt x="1973" y="1325"/>
                </a:lnTo>
                <a:lnTo>
                  <a:pt x="1976" y="1307"/>
                </a:lnTo>
                <a:lnTo>
                  <a:pt x="1982" y="1290"/>
                </a:lnTo>
                <a:lnTo>
                  <a:pt x="1994" y="1276"/>
                </a:lnTo>
                <a:lnTo>
                  <a:pt x="2008" y="1266"/>
                </a:lnTo>
                <a:lnTo>
                  <a:pt x="2025" y="1258"/>
                </a:lnTo>
                <a:lnTo>
                  <a:pt x="2043" y="1256"/>
                </a:lnTo>
                <a:lnTo>
                  <a:pt x="2475" y="1256"/>
                </a:lnTo>
                <a:lnTo>
                  <a:pt x="2495" y="1258"/>
                </a:lnTo>
                <a:lnTo>
                  <a:pt x="2512" y="1266"/>
                </a:lnTo>
                <a:lnTo>
                  <a:pt x="2525" y="1276"/>
                </a:lnTo>
                <a:lnTo>
                  <a:pt x="2536" y="1290"/>
                </a:lnTo>
                <a:lnTo>
                  <a:pt x="2543" y="1307"/>
                </a:lnTo>
                <a:lnTo>
                  <a:pt x="2545" y="1325"/>
                </a:lnTo>
                <a:lnTo>
                  <a:pt x="2545" y="2215"/>
                </a:lnTo>
                <a:lnTo>
                  <a:pt x="2718" y="2215"/>
                </a:lnTo>
                <a:lnTo>
                  <a:pt x="2718" y="229"/>
                </a:lnTo>
                <a:lnTo>
                  <a:pt x="2720" y="209"/>
                </a:lnTo>
                <a:lnTo>
                  <a:pt x="2728" y="192"/>
                </a:lnTo>
                <a:lnTo>
                  <a:pt x="2738" y="179"/>
                </a:lnTo>
                <a:lnTo>
                  <a:pt x="2753" y="168"/>
                </a:lnTo>
                <a:lnTo>
                  <a:pt x="2769" y="161"/>
                </a:lnTo>
                <a:lnTo>
                  <a:pt x="2788" y="158"/>
                </a:lnTo>
                <a:lnTo>
                  <a:pt x="3221" y="158"/>
                </a:lnTo>
                <a:lnTo>
                  <a:pt x="3240" y="161"/>
                </a:lnTo>
                <a:lnTo>
                  <a:pt x="3256" y="168"/>
                </a:lnTo>
                <a:lnTo>
                  <a:pt x="3271" y="179"/>
                </a:lnTo>
                <a:lnTo>
                  <a:pt x="3282" y="192"/>
                </a:lnTo>
                <a:lnTo>
                  <a:pt x="3288" y="209"/>
                </a:lnTo>
                <a:lnTo>
                  <a:pt x="3291" y="229"/>
                </a:lnTo>
                <a:lnTo>
                  <a:pt x="3291" y="2215"/>
                </a:lnTo>
                <a:lnTo>
                  <a:pt x="3430" y="2215"/>
                </a:lnTo>
                <a:lnTo>
                  <a:pt x="3449" y="2218"/>
                </a:lnTo>
                <a:lnTo>
                  <a:pt x="3465" y="2224"/>
                </a:lnTo>
                <a:lnTo>
                  <a:pt x="3480" y="2236"/>
                </a:lnTo>
                <a:lnTo>
                  <a:pt x="3490" y="2250"/>
                </a:lnTo>
                <a:lnTo>
                  <a:pt x="3498" y="2267"/>
                </a:lnTo>
                <a:lnTo>
                  <a:pt x="3500" y="2285"/>
                </a:lnTo>
                <a:lnTo>
                  <a:pt x="3498" y="2304"/>
                </a:lnTo>
                <a:lnTo>
                  <a:pt x="3490" y="2320"/>
                </a:lnTo>
                <a:lnTo>
                  <a:pt x="3480" y="2335"/>
                </a:lnTo>
                <a:lnTo>
                  <a:pt x="3465" y="2345"/>
                </a:lnTo>
                <a:lnTo>
                  <a:pt x="3449" y="2352"/>
                </a:lnTo>
                <a:lnTo>
                  <a:pt x="3430" y="2355"/>
                </a:lnTo>
                <a:lnTo>
                  <a:pt x="70" y="2355"/>
                </a:lnTo>
                <a:lnTo>
                  <a:pt x="51" y="2352"/>
                </a:lnTo>
                <a:lnTo>
                  <a:pt x="35" y="2345"/>
                </a:lnTo>
                <a:lnTo>
                  <a:pt x="20" y="2335"/>
                </a:lnTo>
                <a:lnTo>
                  <a:pt x="10" y="2320"/>
                </a:lnTo>
                <a:lnTo>
                  <a:pt x="2" y="2304"/>
                </a:lnTo>
                <a:lnTo>
                  <a:pt x="0" y="2285"/>
                </a:lnTo>
                <a:lnTo>
                  <a:pt x="0" y="69"/>
                </a:lnTo>
                <a:lnTo>
                  <a:pt x="2" y="51"/>
                </a:lnTo>
                <a:lnTo>
                  <a:pt x="10" y="34"/>
                </a:lnTo>
                <a:lnTo>
                  <a:pt x="20" y="20"/>
                </a:lnTo>
                <a:lnTo>
                  <a:pt x="35" y="10"/>
                </a:lnTo>
                <a:lnTo>
                  <a:pt x="51" y="2"/>
                </a:lnTo>
                <a:lnTo>
                  <a:pt x="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6" name="Freeform 679"/>
          <p:cNvSpPr>
            <a:spLocks noEditPoints="1"/>
          </p:cNvSpPr>
          <p:nvPr/>
        </p:nvSpPr>
        <p:spPr bwMode="auto">
          <a:xfrm>
            <a:off x="7216803" y="5867836"/>
            <a:ext cx="555625" cy="374650"/>
          </a:xfrm>
          <a:custGeom>
            <a:avLst/>
            <a:gdLst>
              <a:gd name="T0" fmla="*/ 2404 w 3500"/>
              <a:gd name="T1" fmla="*/ 1313 h 2360"/>
              <a:gd name="T2" fmla="*/ 895 w 3500"/>
              <a:gd name="T3" fmla="*/ 2220 h 2360"/>
              <a:gd name="T4" fmla="*/ 2865 w 3500"/>
              <a:gd name="T5" fmla="*/ 2220 h 2360"/>
              <a:gd name="T6" fmla="*/ 1355 w 3500"/>
              <a:gd name="T7" fmla="*/ 762 h 2360"/>
              <a:gd name="T8" fmla="*/ 1355 w 3500"/>
              <a:gd name="T9" fmla="*/ 762 h 2360"/>
              <a:gd name="T10" fmla="*/ 600 w 3500"/>
              <a:gd name="T11" fmla="*/ 901 h 2360"/>
              <a:gd name="T12" fmla="*/ 895 w 3500"/>
              <a:gd name="T13" fmla="*/ 740 h 2360"/>
              <a:gd name="T14" fmla="*/ 2404 w 3500"/>
              <a:gd name="T15" fmla="*/ 1173 h 2360"/>
              <a:gd name="T16" fmla="*/ 2865 w 3500"/>
              <a:gd name="T17" fmla="*/ 831 h 2360"/>
              <a:gd name="T18" fmla="*/ 1355 w 3500"/>
              <a:gd name="T19" fmla="*/ 159 h 2360"/>
              <a:gd name="T20" fmla="*/ 1355 w 3500"/>
              <a:gd name="T21" fmla="*/ 159 h 2360"/>
              <a:gd name="T22" fmla="*/ 259 w 3500"/>
              <a:gd name="T23" fmla="*/ 21 h 2360"/>
              <a:gd name="T24" fmla="*/ 279 w 3500"/>
              <a:gd name="T25" fmla="*/ 2220 h 2360"/>
              <a:gd name="T26" fmla="*/ 471 w 3500"/>
              <a:gd name="T27" fmla="*/ 635 h 2360"/>
              <a:gd name="T28" fmla="*/ 530 w 3500"/>
              <a:gd name="T29" fmla="*/ 600 h 2360"/>
              <a:gd name="T30" fmla="*/ 1014 w 3500"/>
              <a:gd name="T31" fmla="*/ 621 h 2360"/>
              <a:gd name="T32" fmla="*/ 1034 w 3500"/>
              <a:gd name="T33" fmla="*/ 2220 h 2360"/>
              <a:gd name="T34" fmla="*/ 1225 w 3500"/>
              <a:gd name="T35" fmla="*/ 54 h 2360"/>
              <a:gd name="T36" fmla="*/ 1285 w 3500"/>
              <a:gd name="T37" fmla="*/ 20 h 2360"/>
              <a:gd name="T38" fmla="*/ 1769 w 3500"/>
              <a:gd name="T39" fmla="*/ 40 h 2360"/>
              <a:gd name="T40" fmla="*/ 1789 w 3500"/>
              <a:gd name="T41" fmla="*/ 2220 h 2360"/>
              <a:gd name="T42" fmla="*/ 1980 w 3500"/>
              <a:gd name="T43" fmla="*/ 397 h 2360"/>
              <a:gd name="T44" fmla="*/ 2040 w 3500"/>
              <a:gd name="T45" fmla="*/ 362 h 2360"/>
              <a:gd name="T46" fmla="*/ 2523 w 3500"/>
              <a:gd name="T47" fmla="*/ 383 h 2360"/>
              <a:gd name="T48" fmla="*/ 2543 w 3500"/>
              <a:gd name="T49" fmla="*/ 2220 h 2360"/>
              <a:gd name="T50" fmla="*/ 2734 w 3500"/>
              <a:gd name="T51" fmla="*/ 201 h 2360"/>
              <a:gd name="T52" fmla="*/ 2795 w 3500"/>
              <a:gd name="T53" fmla="*/ 167 h 2360"/>
              <a:gd name="T54" fmla="*/ 3277 w 3500"/>
              <a:gd name="T55" fmla="*/ 187 h 2360"/>
              <a:gd name="T56" fmla="*/ 3298 w 3500"/>
              <a:gd name="T57" fmla="*/ 2220 h 2360"/>
              <a:gd name="T58" fmla="*/ 3480 w 3500"/>
              <a:gd name="T59" fmla="*/ 2241 h 2360"/>
              <a:gd name="T60" fmla="*/ 3498 w 3500"/>
              <a:gd name="T61" fmla="*/ 2309 h 2360"/>
              <a:gd name="T62" fmla="*/ 3449 w 3500"/>
              <a:gd name="T63" fmla="*/ 2357 h 2360"/>
              <a:gd name="T64" fmla="*/ 174 w 3500"/>
              <a:gd name="T65" fmla="*/ 2350 h 2360"/>
              <a:gd name="T66" fmla="*/ 140 w 3500"/>
              <a:gd name="T67" fmla="*/ 2290 h 2360"/>
              <a:gd name="T68" fmla="*/ 35 w 3500"/>
              <a:gd name="T69" fmla="*/ 2136 h 2360"/>
              <a:gd name="T70" fmla="*/ 0 w 3500"/>
              <a:gd name="T71" fmla="*/ 2075 h 2360"/>
              <a:gd name="T72" fmla="*/ 35 w 3500"/>
              <a:gd name="T73" fmla="*/ 2015 h 2360"/>
              <a:gd name="T74" fmla="*/ 140 w 3500"/>
              <a:gd name="T75" fmla="*/ 1838 h 2360"/>
              <a:gd name="T76" fmla="*/ 20 w 3500"/>
              <a:gd name="T77" fmla="*/ 1818 h 2360"/>
              <a:gd name="T78" fmla="*/ 2 w 3500"/>
              <a:gd name="T79" fmla="*/ 1750 h 2360"/>
              <a:gd name="T80" fmla="*/ 51 w 3500"/>
              <a:gd name="T81" fmla="*/ 1701 h 2360"/>
              <a:gd name="T82" fmla="*/ 70 w 3500"/>
              <a:gd name="T83" fmla="*/ 1530 h 2360"/>
              <a:gd name="T84" fmla="*/ 10 w 3500"/>
              <a:gd name="T85" fmla="*/ 1496 h 2360"/>
              <a:gd name="T86" fmla="*/ 10 w 3500"/>
              <a:gd name="T87" fmla="*/ 1425 h 2360"/>
              <a:gd name="T88" fmla="*/ 70 w 3500"/>
              <a:gd name="T89" fmla="*/ 1391 h 2360"/>
              <a:gd name="T90" fmla="*/ 51 w 3500"/>
              <a:gd name="T91" fmla="*/ 1220 h 2360"/>
              <a:gd name="T92" fmla="*/ 2 w 3500"/>
              <a:gd name="T93" fmla="*/ 1171 h 2360"/>
              <a:gd name="T94" fmla="*/ 20 w 3500"/>
              <a:gd name="T95" fmla="*/ 1103 h 2360"/>
              <a:gd name="T96" fmla="*/ 140 w 3500"/>
              <a:gd name="T97" fmla="*/ 1083 h 2360"/>
              <a:gd name="T98" fmla="*/ 35 w 3500"/>
              <a:gd name="T99" fmla="*/ 905 h 2360"/>
              <a:gd name="T100" fmla="*/ 0 w 3500"/>
              <a:gd name="T101" fmla="*/ 845 h 2360"/>
              <a:gd name="T102" fmla="*/ 35 w 3500"/>
              <a:gd name="T103" fmla="*/ 785 h 2360"/>
              <a:gd name="T104" fmla="*/ 140 w 3500"/>
              <a:gd name="T105" fmla="*/ 607 h 2360"/>
              <a:gd name="T106" fmla="*/ 20 w 3500"/>
              <a:gd name="T107" fmla="*/ 586 h 2360"/>
              <a:gd name="T108" fmla="*/ 2 w 3500"/>
              <a:gd name="T109" fmla="*/ 518 h 2360"/>
              <a:gd name="T110" fmla="*/ 51 w 3500"/>
              <a:gd name="T111" fmla="*/ 469 h 2360"/>
              <a:gd name="T112" fmla="*/ 70 w 3500"/>
              <a:gd name="T113" fmla="*/ 299 h 2360"/>
              <a:gd name="T114" fmla="*/ 10 w 3500"/>
              <a:gd name="T115" fmla="*/ 264 h 2360"/>
              <a:gd name="T116" fmla="*/ 10 w 3500"/>
              <a:gd name="T117" fmla="*/ 194 h 2360"/>
              <a:gd name="T118" fmla="*/ 70 w 3500"/>
              <a:gd name="T119" fmla="*/ 159 h 2360"/>
              <a:gd name="T120" fmla="*/ 150 w 3500"/>
              <a:gd name="T121" fmla="*/ 35 h 2360"/>
              <a:gd name="T122" fmla="*/ 209 w 3500"/>
              <a:gd name="T123" fmla="*/ 0 h 2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00" h="2360">
                <a:moveTo>
                  <a:pt x="2110" y="1313"/>
                </a:moveTo>
                <a:lnTo>
                  <a:pt x="2110" y="2220"/>
                </a:lnTo>
                <a:lnTo>
                  <a:pt x="2404" y="2220"/>
                </a:lnTo>
                <a:lnTo>
                  <a:pt x="2404" y="1313"/>
                </a:lnTo>
                <a:lnTo>
                  <a:pt x="2110" y="1313"/>
                </a:lnTo>
                <a:close/>
                <a:moveTo>
                  <a:pt x="600" y="1054"/>
                </a:moveTo>
                <a:lnTo>
                  <a:pt x="600" y="2220"/>
                </a:lnTo>
                <a:lnTo>
                  <a:pt x="895" y="2220"/>
                </a:lnTo>
                <a:lnTo>
                  <a:pt x="895" y="1054"/>
                </a:lnTo>
                <a:lnTo>
                  <a:pt x="600" y="1054"/>
                </a:lnTo>
                <a:close/>
                <a:moveTo>
                  <a:pt x="2865" y="970"/>
                </a:moveTo>
                <a:lnTo>
                  <a:pt x="2865" y="2220"/>
                </a:lnTo>
                <a:lnTo>
                  <a:pt x="3158" y="2220"/>
                </a:lnTo>
                <a:lnTo>
                  <a:pt x="3158" y="970"/>
                </a:lnTo>
                <a:lnTo>
                  <a:pt x="2865" y="970"/>
                </a:lnTo>
                <a:close/>
                <a:moveTo>
                  <a:pt x="1355" y="762"/>
                </a:moveTo>
                <a:lnTo>
                  <a:pt x="1355" y="2220"/>
                </a:lnTo>
                <a:lnTo>
                  <a:pt x="1649" y="2220"/>
                </a:lnTo>
                <a:lnTo>
                  <a:pt x="1649" y="762"/>
                </a:lnTo>
                <a:lnTo>
                  <a:pt x="1355" y="762"/>
                </a:lnTo>
                <a:close/>
                <a:moveTo>
                  <a:pt x="600" y="740"/>
                </a:moveTo>
                <a:lnTo>
                  <a:pt x="600" y="743"/>
                </a:lnTo>
                <a:lnTo>
                  <a:pt x="600" y="753"/>
                </a:lnTo>
                <a:lnTo>
                  <a:pt x="600" y="901"/>
                </a:lnTo>
                <a:lnTo>
                  <a:pt x="600" y="911"/>
                </a:lnTo>
                <a:lnTo>
                  <a:pt x="600" y="915"/>
                </a:lnTo>
                <a:lnTo>
                  <a:pt x="895" y="915"/>
                </a:lnTo>
                <a:lnTo>
                  <a:pt x="895" y="740"/>
                </a:lnTo>
                <a:lnTo>
                  <a:pt x="600" y="740"/>
                </a:lnTo>
                <a:close/>
                <a:moveTo>
                  <a:pt x="2110" y="502"/>
                </a:moveTo>
                <a:lnTo>
                  <a:pt x="2110" y="1173"/>
                </a:lnTo>
                <a:lnTo>
                  <a:pt x="2404" y="1173"/>
                </a:lnTo>
                <a:lnTo>
                  <a:pt x="2404" y="502"/>
                </a:lnTo>
                <a:lnTo>
                  <a:pt x="2110" y="502"/>
                </a:lnTo>
                <a:close/>
                <a:moveTo>
                  <a:pt x="2865" y="306"/>
                </a:moveTo>
                <a:lnTo>
                  <a:pt x="2865" y="831"/>
                </a:lnTo>
                <a:lnTo>
                  <a:pt x="3158" y="831"/>
                </a:lnTo>
                <a:lnTo>
                  <a:pt x="3158" y="306"/>
                </a:lnTo>
                <a:lnTo>
                  <a:pt x="2865" y="306"/>
                </a:lnTo>
                <a:close/>
                <a:moveTo>
                  <a:pt x="1355" y="159"/>
                </a:moveTo>
                <a:lnTo>
                  <a:pt x="1355" y="622"/>
                </a:lnTo>
                <a:lnTo>
                  <a:pt x="1649" y="622"/>
                </a:lnTo>
                <a:lnTo>
                  <a:pt x="1649" y="159"/>
                </a:lnTo>
                <a:lnTo>
                  <a:pt x="1355" y="159"/>
                </a:lnTo>
                <a:close/>
                <a:moveTo>
                  <a:pt x="209" y="0"/>
                </a:moveTo>
                <a:lnTo>
                  <a:pt x="228" y="3"/>
                </a:lnTo>
                <a:lnTo>
                  <a:pt x="245" y="10"/>
                </a:lnTo>
                <a:lnTo>
                  <a:pt x="259" y="21"/>
                </a:lnTo>
                <a:lnTo>
                  <a:pt x="269" y="35"/>
                </a:lnTo>
                <a:lnTo>
                  <a:pt x="277" y="52"/>
                </a:lnTo>
                <a:lnTo>
                  <a:pt x="279" y="70"/>
                </a:lnTo>
                <a:lnTo>
                  <a:pt x="279" y="2220"/>
                </a:lnTo>
                <a:lnTo>
                  <a:pt x="461" y="2220"/>
                </a:lnTo>
                <a:lnTo>
                  <a:pt x="461" y="670"/>
                </a:lnTo>
                <a:lnTo>
                  <a:pt x="463" y="652"/>
                </a:lnTo>
                <a:lnTo>
                  <a:pt x="471" y="635"/>
                </a:lnTo>
                <a:lnTo>
                  <a:pt x="482" y="621"/>
                </a:lnTo>
                <a:lnTo>
                  <a:pt x="495" y="609"/>
                </a:lnTo>
                <a:lnTo>
                  <a:pt x="512" y="603"/>
                </a:lnTo>
                <a:lnTo>
                  <a:pt x="530" y="600"/>
                </a:lnTo>
                <a:lnTo>
                  <a:pt x="965" y="600"/>
                </a:lnTo>
                <a:lnTo>
                  <a:pt x="983" y="603"/>
                </a:lnTo>
                <a:lnTo>
                  <a:pt x="1000" y="609"/>
                </a:lnTo>
                <a:lnTo>
                  <a:pt x="1014" y="621"/>
                </a:lnTo>
                <a:lnTo>
                  <a:pt x="1025" y="635"/>
                </a:lnTo>
                <a:lnTo>
                  <a:pt x="1032" y="652"/>
                </a:lnTo>
                <a:lnTo>
                  <a:pt x="1034" y="670"/>
                </a:lnTo>
                <a:lnTo>
                  <a:pt x="1034" y="2220"/>
                </a:lnTo>
                <a:lnTo>
                  <a:pt x="1215" y="2220"/>
                </a:lnTo>
                <a:lnTo>
                  <a:pt x="1215" y="89"/>
                </a:lnTo>
                <a:lnTo>
                  <a:pt x="1219" y="71"/>
                </a:lnTo>
                <a:lnTo>
                  <a:pt x="1225" y="54"/>
                </a:lnTo>
                <a:lnTo>
                  <a:pt x="1236" y="40"/>
                </a:lnTo>
                <a:lnTo>
                  <a:pt x="1250" y="29"/>
                </a:lnTo>
                <a:lnTo>
                  <a:pt x="1266" y="22"/>
                </a:lnTo>
                <a:lnTo>
                  <a:pt x="1285" y="20"/>
                </a:lnTo>
                <a:lnTo>
                  <a:pt x="1719" y="20"/>
                </a:lnTo>
                <a:lnTo>
                  <a:pt x="1738" y="22"/>
                </a:lnTo>
                <a:lnTo>
                  <a:pt x="1754" y="29"/>
                </a:lnTo>
                <a:lnTo>
                  <a:pt x="1769" y="40"/>
                </a:lnTo>
                <a:lnTo>
                  <a:pt x="1780" y="54"/>
                </a:lnTo>
                <a:lnTo>
                  <a:pt x="1786" y="71"/>
                </a:lnTo>
                <a:lnTo>
                  <a:pt x="1789" y="89"/>
                </a:lnTo>
                <a:lnTo>
                  <a:pt x="1789" y="2220"/>
                </a:lnTo>
                <a:lnTo>
                  <a:pt x="1971" y="2220"/>
                </a:lnTo>
                <a:lnTo>
                  <a:pt x="1971" y="432"/>
                </a:lnTo>
                <a:lnTo>
                  <a:pt x="1973" y="414"/>
                </a:lnTo>
                <a:lnTo>
                  <a:pt x="1980" y="397"/>
                </a:lnTo>
                <a:lnTo>
                  <a:pt x="1991" y="383"/>
                </a:lnTo>
                <a:lnTo>
                  <a:pt x="2005" y="372"/>
                </a:lnTo>
                <a:lnTo>
                  <a:pt x="2022" y="365"/>
                </a:lnTo>
                <a:lnTo>
                  <a:pt x="2040" y="362"/>
                </a:lnTo>
                <a:lnTo>
                  <a:pt x="2474" y="362"/>
                </a:lnTo>
                <a:lnTo>
                  <a:pt x="2492" y="365"/>
                </a:lnTo>
                <a:lnTo>
                  <a:pt x="2509" y="372"/>
                </a:lnTo>
                <a:lnTo>
                  <a:pt x="2523" y="383"/>
                </a:lnTo>
                <a:lnTo>
                  <a:pt x="2534" y="397"/>
                </a:lnTo>
                <a:lnTo>
                  <a:pt x="2541" y="414"/>
                </a:lnTo>
                <a:lnTo>
                  <a:pt x="2543" y="432"/>
                </a:lnTo>
                <a:lnTo>
                  <a:pt x="2543" y="2220"/>
                </a:lnTo>
                <a:lnTo>
                  <a:pt x="2725" y="2220"/>
                </a:lnTo>
                <a:lnTo>
                  <a:pt x="2725" y="237"/>
                </a:lnTo>
                <a:lnTo>
                  <a:pt x="2727" y="218"/>
                </a:lnTo>
                <a:lnTo>
                  <a:pt x="2734" y="201"/>
                </a:lnTo>
                <a:lnTo>
                  <a:pt x="2745" y="187"/>
                </a:lnTo>
                <a:lnTo>
                  <a:pt x="2760" y="176"/>
                </a:lnTo>
                <a:lnTo>
                  <a:pt x="2776" y="169"/>
                </a:lnTo>
                <a:lnTo>
                  <a:pt x="2795" y="167"/>
                </a:lnTo>
                <a:lnTo>
                  <a:pt x="3228" y="167"/>
                </a:lnTo>
                <a:lnTo>
                  <a:pt x="3247" y="169"/>
                </a:lnTo>
                <a:lnTo>
                  <a:pt x="3263" y="176"/>
                </a:lnTo>
                <a:lnTo>
                  <a:pt x="3277" y="187"/>
                </a:lnTo>
                <a:lnTo>
                  <a:pt x="3289" y="201"/>
                </a:lnTo>
                <a:lnTo>
                  <a:pt x="3295" y="218"/>
                </a:lnTo>
                <a:lnTo>
                  <a:pt x="3298" y="237"/>
                </a:lnTo>
                <a:lnTo>
                  <a:pt x="3298" y="2220"/>
                </a:lnTo>
                <a:lnTo>
                  <a:pt x="3430" y="2220"/>
                </a:lnTo>
                <a:lnTo>
                  <a:pt x="3449" y="2223"/>
                </a:lnTo>
                <a:lnTo>
                  <a:pt x="3465" y="2229"/>
                </a:lnTo>
                <a:lnTo>
                  <a:pt x="3480" y="2241"/>
                </a:lnTo>
                <a:lnTo>
                  <a:pt x="3490" y="2255"/>
                </a:lnTo>
                <a:lnTo>
                  <a:pt x="3498" y="2272"/>
                </a:lnTo>
                <a:lnTo>
                  <a:pt x="3500" y="2290"/>
                </a:lnTo>
                <a:lnTo>
                  <a:pt x="3498" y="2309"/>
                </a:lnTo>
                <a:lnTo>
                  <a:pt x="3490" y="2325"/>
                </a:lnTo>
                <a:lnTo>
                  <a:pt x="3480" y="2340"/>
                </a:lnTo>
                <a:lnTo>
                  <a:pt x="3465" y="2350"/>
                </a:lnTo>
                <a:lnTo>
                  <a:pt x="3449" y="2357"/>
                </a:lnTo>
                <a:lnTo>
                  <a:pt x="3430" y="2360"/>
                </a:lnTo>
                <a:lnTo>
                  <a:pt x="209" y="2360"/>
                </a:lnTo>
                <a:lnTo>
                  <a:pt x="191" y="2357"/>
                </a:lnTo>
                <a:lnTo>
                  <a:pt x="174" y="2350"/>
                </a:lnTo>
                <a:lnTo>
                  <a:pt x="160" y="2340"/>
                </a:lnTo>
                <a:lnTo>
                  <a:pt x="150" y="2325"/>
                </a:lnTo>
                <a:lnTo>
                  <a:pt x="142" y="2309"/>
                </a:lnTo>
                <a:lnTo>
                  <a:pt x="140" y="2290"/>
                </a:lnTo>
                <a:lnTo>
                  <a:pt x="140" y="2146"/>
                </a:lnTo>
                <a:lnTo>
                  <a:pt x="70" y="2146"/>
                </a:lnTo>
                <a:lnTo>
                  <a:pt x="51" y="2142"/>
                </a:lnTo>
                <a:lnTo>
                  <a:pt x="35" y="2136"/>
                </a:lnTo>
                <a:lnTo>
                  <a:pt x="20" y="2125"/>
                </a:lnTo>
                <a:lnTo>
                  <a:pt x="10" y="2111"/>
                </a:lnTo>
                <a:lnTo>
                  <a:pt x="2" y="2095"/>
                </a:lnTo>
                <a:lnTo>
                  <a:pt x="0" y="2075"/>
                </a:lnTo>
                <a:lnTo>
                  <a:pt x="2" y="2057"/>
                </a:lnTo>
                <a:lnTo>
                  <a:pt x="10" y="2040"/>
                </a:lnTo>
                <a:lnTo>
                  <a:pt x="20" y="2027"/>
                </a:lnTo>
                <a:lnTo>
                  <a:pt x="35" y="2015"/>
                </a:lnTo>
                <a:lnTo>
                  <a:pt x="51" y="2009"/>
                </a:lnTo>
                <a:lnTo>
                  <a:pt x="70" y="2005"/>
                </a:lnTo>
                <a:lnTo>
                  <a:pt x="140" y="2005"/>
                </a:lnTo>
                <a:lnTo>
                  <a:pt x="140" y="1838"/>
                </a:lnTo>
                <a:lnTo>
                  <a:pt x="70" y="1838"/>
                </a:lnTo>
                <a:lnTo>
                  <a:pt x="51" y="1836"/>
                </a:lnTo>
                <a:lnTo>
                  <a:pt x="35" y="1828"/>
                </a:lnTo>
                <a:lnTo>
                  <a:pt x="20" y="1818"/>
                </a:lnTo>
                <a:lnTo>
                  <a:pt x="10" y="1803"/>
                </a:lnTo>
                <a:lnTo>
                  <a:pt x="2" y="1787"/>
                </a:lnTo>
                <a:lnTo>
                  <a:pt x="0" y="1768"/>
                </a:lnTo>
                <a:lnTo>
                  <a:pt x="2" y="1750"/>
                </a:lnTo>
                <a:lnTo>
                  <a:pt x="10" y="1733"/>
                </a:lnTo>
                <a:lnTo>
                  <a:pt x="20" y="1719"/>
                </a:lnTo>
                <a:lnTo>
                  <a:pt x="35" y="1707"/>
                </a:lnTo>
                <a:lnTo>
                  <a:pt x="51" y="1701"/>
                </a:lnTo>
                <a:lnTo>
                  <a:pt x="70" y="1698"/>
                </a:lnTo>
                <a:lnTo>
                  <a:pt x="140" y="1698"/>
                </a:lnTo>
                <a:lnTo>
                  <a:pt x="140" y="1530"/>
                </a:lnTo>
                <a:lnTo>
                  <a:pt x="70" y="1530"/>
                </a:lnTo>
                <a:lnTo>
                  <a:pt x="51" y="1528"/>
                </a:lnTo>
                <a:lnTo>
                  <a:pt x="35" y="1520"/>
                </a:lnTo>
                <a:lnTo>
                  <a:pt x="20" y="1510"/>
                </a:lnTo>
                <a:lnTo>
                  <a:pt x="10" y="1496"/>
                </a:lnTo>
                <a:lnTo>
                  <a:pt x="2" y="1479"/>
                </a:lnTo>
                <a:lnTo>
                  <a:pt x="0" y="1460"/>
                </a:lnTo>
                <a:lnTo>
                  <a:pt x="2" y="1442"/>
                </a:lnTo>
                <a:lnTo>
                  <a:pt x="10" y="1425"/>
                </a:lnTo>
                <a:lnTo>
                  <a:pt x="20" y="1411"/>
                </a:lnTo>
                <a:lnTo>
                  <a:pt x="35" y="1400"/>
                </a:lnTo>
                <a:lnTo>
                  <a:pt x="51" y="1393"/>
                </a:lnTo>
                <a:lnTo>
                  <a:pt x="70" y="1391"/>
                </a:lnTo>
                <a:lnTo>
                  <a:pt x="140" y="1391"/>
                </a:lnTo>
                <a:lnTo>
                  <a:pt x="140" y="1222"/>
                </a:lnTo>
                <a:lnTo>
                  <a:pt x="70" y="1222"/>
                </a:lnTo>
                <a:lnTo>
                  <a:pt x="51" y="1220"/>
                </a:lnTo>
                <a:lnTo>
                  <a:pt x="35" y="1212"/>
                </a:lnTo>
                <a:lnTo>
                  <a:pt x="20" y="1202"/>
                </a:lnTo>
                <a:lnTo>
                  <a:pt x="10" y="1188"/>
                </a:lnTo>
                <a:lnTo>
                  <a:pt x="2" y="1171"/>
                </a:lnTo>
                <a:lnTo>
                  <a:pt x="0" y="1153"/>
                </a:lnTo>
                <a:lnTo>
                  <a:pt x="2" y="1134"/>
                </a:lnTo>
                <a:lnTo>
                  <a:pt x="10" y="1117"/>
                </a:lnTo>
                <a:lnTo>
                  <a:pt x="20" y="1103"/>
                </a:lnTo>
                <a:lnTo>
                  <a:pt x="35" y="1092"/>
                </a:lnTo>
                <a:lnTo>
                  <a:pt x="51" y="1085"/>
                </a:lnTo>
                <a:lnTo>
                  <a:pt x="70" y="1083"/>
                </a:lnTo>
                <a:lnTo>
                  <a:pt x="140" y="1083"/>
                </a:lnTo>
                <a:lnTo>
                  <a:pt x="140" y="914"/>
                </a:lnTo>
                <a:lnTo>
                  <a:pt x="70" y="914"/>
                </a:lnTo>
                <a:lnTo>
                  <a:pt x="51" y="912"/>
                </a:lnTo>
                <a:lnTo>
                  <a:pt x="35" y="905"/>
                </a:lnTo>
                <a:lnTo>
                  <a:pt x="20" y="894"/>
                </a:lnTo>
                <a:lnTo>
                  <a:pt x="10" y="880"/>
                </a:lnTo>
                <a:lnTo>
                  <a:pt x="2" y="863"/>
                </a:lnTo>
                <a:lnTo>
                  <a:pt x="0" y="845"/>
                </a:lnTo>
                <a:lnTo>
                  <a:pt x="2" y="826"/>
                </a:lnTo>
                <a:lnTo>
                  <a:pt x="10" y="810"/>
                </a:lnTo>
                <a:lnTo>
                  <a:pt x="20" y="795"/>
                </a:lnTo>
                <a:lnTo>
                  <a:pt x="35" y="785"/>
                </a:lnTo>
                <a:lnTo>
                  <a:pt x="51" y="777"/>
                </a:lnTo>
                <a:lnTo>
                  <a:pt x="70" y="775"/>
                </a:lnTo>
                <a:lnTo>
                  <a:pt x="140" y="775"/>
                </a:lnTo>
                <a:lnTo>
                  <a:pt x="140" y="607"/>
                </a:lnTo>
                <a:lnTo>
                  <a:pt x="70" y="607"/>
                </a:lnTo>
                <a:lnTo>
                  <a:pt x="51" y="604"/>
                </a:lnTo>
                <a:lnTo>
                  <a:pt x="35" y="598"/>
                </a:lnTo>
                <a:lnTo>
                  <a:pt x="20" y="586"/>
                </a:lnTo>
                <a:lnTo>
                  <a:pt x="10" y="572"/>
                </a:lnTo>
                <a:lnTo>
                  <a:pt x="2" y="555"/>
                </a:lnTo>
                <a:lnTo>
                  <a:pt x="0" y="537"/>
                </a:lnTo>
                <a:lnTo>
                  <a:pt x="2" y="518"/>
                </a:lnTo>
                <a:lnTo>
                  <a:pt x="10" y="502"/>
                </a:lnTo>
                <a:lnTo>
                  <a:pt x="20" y="487"/>
                </a:lnTo>
                <a:lnTo>
                  <a:pt x="35" y="477"/>
                </a:lnTo>
                <a:lnTo>
                  <a:pt x="51" y="469"/>
                </a:lnTo>
                <a:lnTo>
                  <a:pt x="70" y="467"/>
                </a:lnTo>
                <a:lnTo>
                  <a:pt x="140" y="467"/>
                </a:lnTo>
                <a:lnTo>
                  <a:pt x="140" y="299"/>
                </a:lnTo>
                <a:lnTo>
                  <a:pt x="70" y="299"/>
                </a:lnTo>
                <a:lnTo>
                  <a:pt x="51" y="296"/>
                </a:lnTo>
                <a:lnTo>
                  <a:pt x="35" y="290"/>
                </a:lnTo>
                <a:lnTo>
                  <a:pt x="20" y="278"/>
                </a:lnTo>
                <a:lnTo>
                  <a:pt x="10" y="264"/>
                </a:lnTo>
                <a:lnTo>
                  <a:pt x="2" y="247"/>
                </a:lnTo>
                <a:lnTo>
                  <a:pt x="0" y="229"/>
                </a:lnTo>
                <a:lnTo>
                  <a:pt x="2" y="211"/>
                </a:lnTo>
                <a:lnTo>
                  <a:pt x="10" y="194"/>
                </a:lnTo>
                <a:lnTo>
                  <a:pt x="20" y="180"/>
                </a:lnTo>
                <a:lnTo>
                  <a:pt x="35" y="169"/>
                </a:lnTo>
                <a:lnTo>
                  <a:pt x="51" y="162"/>
                </a:lnTo>
                <a:lnTo>
                  <a:pt x="70" y="159"/>
                </a:lnTo>
                <a:lnTo>
                  <a:pt x="140" y="159"/>
                </a:lnTo>
                <a:lnTo>
                  <a:pt x="140" y="70"/>
                </a:lnTo>
                <a:lnTo>
                  <a:pt x="142" y="52"/>
                </a:lnTo>
                <a:lnTo>
                  <a:pt x="150" y="35"/>
                </a:lnTo>
                <a:lnTo>
                  <a:pt x="160" y="21"/>
                </a:lnTo>
                <a:lnTo>
                  <a:pt x="174" y="10"/>
                </a:lnTo>
                <a:lnTo>
                  <a:pt x="191" y="3"/>
                </a:lnTo>
                <a:lnTo>
                  <a:pt x="2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63" name="Group 1362"/>
          <p:cNvGrpSpPr/>
          <p:nvPr/>
        </p:nvGrpSpPr>
        <p:grpSpPr>
          <a:xfrm>
            <a:off x="6282102" y="5807511"/>
            <a:ext cx="554038" cy="495300"/>
            <a:chOff x="6291263" y="5807075"/>
            <a:chExt cx="554038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0" name="Freeform 684"/>
            <p:cNvSpPr>
              <a:spLocks noEditPoints="1"/>
            </p:cNvSpPr>
            <p:nvPr/>
          </p:nvSpPr>
          <p:spPr bwMode="auto">
            <a:xfrm>
              <a:off x="6291263" y="5807075"/>
              <a:ext cx="554038" cy="495300"/>
            </a:xfrm>
            <a:custGeom>
              <a:avLst/>
              <a:gdLst>
                <a:gd name="T0" fmla="*/ 3251 w 3494"/>
                <a:gd name="T1" fmla="*/ 981 h 3117"/>
                <a:gd name="T2" fmla="*/ 1816 w 3494"/>
                <a:gd name="T3" fmla="*/ 2940 h 3117"/>
                <a:gd name="T4" fmla="*/ 3354 w 3494"/>
                <a:gd name="T5" fmla="*/ 937 h 3117"/>
                <a:gd name="T6" fmla="*/ 139 w 3494"/>
                <a:gd name="T7" fmla="*/ 2244 h 3117"/>
                <a:gd name="T8" fmla="*/ 1677 w 3494"/>
                <a:gd name="T9" fmla="*/ 1604 h 3117"/>
                <a:gd name="T10" fmla="*/ 139 w 3494"/>
                <a:gd name="T11" fmla="*/ 937 h 3117"/>
                <a:gd name="T12" fmla="*/ 1594 w 3494"/>
                <a:gd name="T13" fmla="*/ 1416 h 3117"/>
                <a:gd name="T14" fmla="*/ 1677 w 3494"/>
                <a:gd name="T15" fmla="*/ 889 h 3117"/>
                <a:gd name="T16" fmla="*/ 1816 w 3494"/>
                <a:gd name="T17" fmla="*/ 177 h 3117"/>
                <a:gd name="T18" fmla="*/ 2443 w 3494"/>
                <a:gd name="T19" fmla="*/ 750 h 3117"/>
                <a:gd name="T20" fmla="*/ 2478 w 3494"/>
                <a:gd name="T21" fmla="*/ 759 h 3117"/>
                <a:gd name="T22" fmla="*/ 2503 w 3494"/>
                <a:gd name="T23" fmla="*/ 784 h 3117"/>
                <a:gd name="T24" fmla="*/ 2512 w 3494"/>
                <a:gd name="T25" fmla="*/ 819 h 3117"/>
                <a:gd name="T26" fmla="*/ 2503 w 3494"/>
                <a:gd name="T27" fmla="*/ 854 h 3117"/>
                <a:gd name="T28" fmla="*/ 2478 w 3494"/>
                <a:gd name="T29" fmla="*/ 879 h 3117"/>
                <a:gd name="T30" fmla="*/ 2443 w 3494"/>
                <a:gd name="T31" fmla="*/ 889 h 3117"/>
                <a:gd name="T32" fmla="*/ 1816 w 3494"/>
                <a:gd name="T33" fmla="*/ 1452 h 3117"/>
                <a:gd name="T34" fmla="*/ 3252 w 3494"/>
                <a:gd name="T35" fmla="*/ 829 h 3117"/>
                <a:gd name="T36" fmla="*/ 1677 w 3494"/>
                <a:gd name="T37" fmla="*/ 177 h 3117"/>
                <a:gd name="T38" fmla="*/ 1677 w 3494"/>
                <a:gd name="T39" fmla="*/ 750 h 3117"/>
                <a:gd name="T40" fmla="*/ 1756 w 3494"/>
                <a:gd name="T41" fmla="*/ 0 h 3117"/>
                <a:gd name="T42" fmla="*/ 3452 w 3494"/>
                <a:gd name="T43" fmla="*/ 767 h 3117"/>
                <a:gd name="T44" fmla="*/ 3482 w 3494"/>
                <a:gd name="T45" fmla="*/ 792 h 3117"/>
                <a:gd name="T46" fmla="*/ 3494 w 3494"/>
                <a:gd name="T47" fmla="*/ 830 h 3117"/>
                <a:gd name="T48" fmla="*/ 3494 w 3494"/>
                <a:gd name="T49" fmla="*/ 2290 h 3117"/>
                <a:gd name="T50" fmla="*/ 3482 w 3494"/>
                <a:gd name="T51" fmla="*/ 2327 h 3117"/>
                <a:gd name="T52" fmla="*/ 3452 w 3494"/>
                <a:gd name="T53" fmla="*/ 2353 h 3117"/>
                <a:gd name="T54" fmla="*/ 1775 w 3494"/>
                <a:gd name="T55" fmla="*/ 3111 h 3117"/>
                <a:gd name="T56" fmla="*/ 1775 w 3494"/>
                <a:gd name="T57" fmla="*/ 3111 h 3117"/>
                <a:gd name="T58" fmla="*/ 1747 w 3494"/>
                <a:gd name="T59" fmla="*/ 3117 h 3117"/>
                <a:gd name="T60" fmla="*/ 1718 w 3494"/>
                <a:gd name="T61" fmla="*/ 3111 h 3117"/>
                <a:gd name="T62" fmla="*/ 24 w 3494"/>
                <a:gd name="T63" fmla="*/ 2342 h 3117"/>
                <a:gd name="T64" fmla="*/ 3 w 3494"/>
                <a:gd name="T65" fmla="*/ 2309 h 3117"/>
                <a:gd name="T66" fmla="*/ 0 w 3494"/>
                <a:gd name="T67" fmla="*/ 830 h 3117"/>
                <a:gd name="T68" fmla="*/ 3 w 3494"/>
                <a:gd name="T69" fmla="*/ 810 h 3117"/>
                <a:gd name="T70" fmla="*/ 24 w 3494"/>
                <a:gd name="T71" fmla="*/ 777 h 3117"/>
                <a:gd name="T72" fmla="*/ 1718 w 3494"/>
                <a:gd name="T73" fmla="*/ 5 h 3117"/>
                <a:gd name="T74" fmla="*/ 1736 w 3494"/>
                <a:gd name="T75" fmla="*/ 0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94" h="3117">
                  <a:moveTo>
                    <a:pt x="3354" y="937"/>
                  </a:moveTo>
                  <a:lnTo>
                    <a:pt x="3251" y="981"/>
                  </a:lnTo>
                  <a:lnTo>
                    <a:pt x="1816" y="1604"/>
                  </a:lnTo>
                  <a:lnTo>
                    <a:pt x="1816" y="2940"/>
                  </a:lnTo>
                  <a:lnTo>
                    <a:pt x="3354" y="2244"/>
                  </a:lnTo>
                  <a:lnTo>
                    <a:pt x="3354" y="937"/>
                  </a:lnTo>
                  <a:close/>
                  <a:moveTo>
                    <a:pt x="139" y="937"/>
                  </a:moveTo>
                  <a:lnTo>
                    <a:pt x="139" y="2244"/>
                  </a:lnTo>
                  <a:lnTo>
                    <a:pt x="1677" y="2940"/>
                  </a:lnTo>
                  <a:lnTo>
                    <a:pt x="1677" y="1604"/>
                  </a:lnTo>
                  <a:lnTo>
                    <a:pt x="243" y="981"/>
                  </a:lnTo>
                  <a:lnTo>
                    <a:pt x="139" y="937"/>
                  </a:lnTo>
                  <a:close/>
                  <a:moveTo>
                    <a:pt x="380" y="889"/>
                  </a:moveTo>
                  <a:lnTo>
                    <a:pt x="1594" y="1416"/>
                  </a:lnTo>
                  <a:lnTo>
                    <a:pt x="1677" y="1452"/>
                  </a:lnTo>
                  <a:lnTo>
                    <a:pt x="1677" y="889"/>
                  </a:lnTo>
                  <a:lnTo>
                    <a:pt x="380" y="889"/>
                  </a:lnTo>
                  <a:close/>
                  <a:moveTo>
                    <a:pt x="1816" y="177"/>
                  </a:moveTo>
                  <a:lnTo>
                    <a:pt x="1816" y="750"/>
                  </a:lnTo>
                  <a:lnTo>
                    <a:pt x="2443" y="750"/>
                  </a:lnTo>
                  <a:lnTo>
                    <a:pt x="2461" y="752"/>
                  </a:lnTo>
                  <a:lnTo>
                    <a:pt x="2478" y="759"/>
                  </a:lnTo>
                  <a:lnTo>
                    <a:pt x="2491" y="770"/>
                  </a:lnTo>
                  <a:lnTo>
                    <a:pt x="2503" y="784"/>
                  </a:lnTo>
                  <a:lnTo>
                    <a:pt x="2509" y="801"/>
                  </a:lnTo>
                  <a:lnTo>
                    <a:pt x="2512" y="819"/>
                  </a:lnTo>
                  <a:lnTo>
                    <a:pt x="2509" y="838"/>
                  </a:lnTo>
                  <a:lnTo>
                    <a:pt x="2503" y="854"/>
                  </a:lnTo>
                  <a:lnTo>
                    <a:pt x="2491" y="869"/>
                  </a:lnTo>
                  <a:lnTo>
                    <a:pt x="2478" y="879"/>
                  </a:lnTo>
                  <a:lnTo>
                    <a:pt x="2461" y="887"/>
                  </a:lnTo>
                  <a:lnTo>
                    <a:pt x="2443" y="889"/>
                  </a:lnTo>
                  <a:lnTo>
                    <a:pt x="1816" y="889"/>
                  </a:lnTo>
                  <a:lnTo>
                    <a:pt x="1816" y="1452"/>
                  </a:lnTo>
                  <a:lnTo>
                    <a:pt x="1900" y="1416"/>
                  </a:lnTo>
                  <a:lnTo>
                    <a:pt x="3252" y="829"/>
                  </a:lnTo>
                  <a:lnTo>
                    <a:pt x="1816" y="177"/>
                  </a:lnTo>
                  <a:close/>
                  <a:moveTo>
                    <a:pt x="1677" y="177"/>
                  </a:moveTo>
                  <a:lnTo>
                    <a:pt x="416" y="750"/>
                  </a:lnTo>
                  <a:lnTo>
                    <a:pt x="1677" y="750"/>
                  </a:lnTo>
                  <a:lnTo>
                    <a:pt x="1677" y="177"/>
                  </a:lnTo>
                  <a:close/>
                  <a:moveTo>
                    <a:pt x="1756" y="0"/>
                  </a:moveTo>
                  <a:lnTo>
                    <a:pt x="1775" y="5"/>
                  </a:lnTo>
                  <a:lnTo>
                    <a:pt x="3452" y="767"/>
                  </a:lnTo>
                  <a:lnTo>
                    <a:pt x="3469" y="777"/>
                  </a:lnTo>
                  <a:lnTo>
                    <a:pt x="3482" y="792"/>
                  </a:lnTo>
                  <a:lnTo>
                    <a:pt x="3490" y="810"/>
                  </a:lnTo>
                  <a:lnTo>
                    <a:pt x="3494" y="830"/>
                  </a:lnTo>
                  <a:lnTo>
                    <a:pt x="3494" y="830"/>
                  </a:lnTo>
                  <a:lnTo>
                    <a:pt x="3494" y="2290"/>
                  </a:lnTo>
                  <a:lnTo>
                    <a:pt x="3490" y="2309"/>
                  </a:lnTo>
                  <a:lnTo>
                    <a:pt x="3482" y="2327"/>
                  </a:lnTo>
                  <a:lnTo>
                    <a:pt x="3469" y="2342"/>
                  </a:lnTo>
                  <a:lnTo>
                    <a:pt x="3452" y="2353"/>
                  </a:lnTo>
                  <a:lnTo>
                    <a:pt x="1775" y="3111"/>
                  </a:lnTo>
                  <a:lnTo>
                    <a:pt x="1775" y="3111"/>
                  </a:lnTo>
                  <a:lnTo>
                    <a:pt x="1775" y="3111"/>
                  </a:lnTo>
                  <a:lnTo>
                    <a:pt x="1775" y="3111"/>
                  </a:lnTo>
                  <a:lnTo>
                    <a:pt x="1762" y="3115"/>
                  </a:lnTo>
                  <a:lnTo>
                    <a:pt x="1747" y="3117"/>
                  </a:lnTo>
                  <a:lnTo>
                    <a:pt x="1732" y="3115"/>
                  </a:lnTo>
                  <a:lnTo>
                    <a:pt x="1718" y="3111"/>
                  </a:lnTo>
                  <a:lnTo>
                    <a:pt x="41" y="2353"/>
                  </a:lnTo>
                  <a:lnTo>
                    <a:pt x="24" y="2342"/>
                  </a:lnTo>
                  <a:lnTo>
                    <a:pt x="11" y="2327"/>
                  </a:lnTo>
                  <a:lnTo>
                    <a:pt x="3" y="2309"/>
                  </a:lnTo>
                  <a:lnTo>
                    <a:pt x="0" y="2290"/>
                  </a:lnTo>
                  <a:lnTo>
                    <a:pt x="0" y="830"/>
                  </a:lnTo>
                  <a:lnTo>
                    <a:pt x="0" y="830"/>
                  </a:lnTo>
                  <a:lnTo>
                    <a:pt x="3" y="810"/>
                  </a:lnTo>
                  <a:lnTo>
                    <a:pt x="11" y="792"/>
                  </a:lnTo>
                  <a:lnTo>
                    <a:pt x="24" y="777"/>
                  </a:lnTo>
                  <a:lnTo>
                    <a:pt x="41" y="767"/>
                  </a:lnTo>
                  <a:lnTo>
                    <a:pt x="1718" y="5"/>
                  </a:lnTo>
                  <a:lnTo>
                    <a:pt x="1718" y="5"/>
                  </a:lnTo>
                  <a:lnTo>
                    <a:pt x="1736" y="0"/>
                  </a:lnTo>
                  <a:lnTo>
                    <a:pt x="17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1" name="Freeform 685"/>
            <p:cNvSpPr>
              <a:spLocks/>
            </p:cNvSpPr>
            <p:nvPr/>
          </p:nvSpPr>
          <p:spPr bwMode="auto">
            <a:xfrm>
              <a:off x="6707188" y="5926138"/>
              <a:ext cx="28575" cy="22225"/>
            </a:xfrm>
            <a:custGeom>
              <a:avLst/>
              <a:gdLst>
                <a:gd name="T0" fmla="*/ 70 w 187"/>
                <a:gd name="T1" fmla="*/ 0 h 139"/>
                <a:gd name="T2" fmla="*/ 117 w 187"/>
                <a:gd name="T3" fmla="*/ 0 h 139"/>
                <a:gd name="T4" fmla="*/ 136 w 187"/>
                <a:gd name="T5" fmla="*/ 2 h 139"/>
                <a:gd name="T6" fmla="*/ 153 w 187"/>
                <a:gd name="T7" fmla="*/ 9 h 139"/>
                <a:gd name="T8" fmla="*/ 167 w 187"/>
                <a:gd name="T9" fmla="*/ 20 h 139"/>
                <a:gd name="T10" fmla="*/ 178 w 187"/>
                <a:gd name="T11" fmla="*/ 34 h 139"/>
                <a:gd name="T12" fmla="*/ 185 w 187"/>
                <a:gd name="T13" fmla="*/ 51 h 139"/>
                <a:gd name="T14" fmla="*/ 187 w 187"/>
                <a:gd name="T15" fmla="*/ 69 h 139"/>
                <a:gd name="T16" fmla="*/ 185 w 187"/>
                <a:gd name="T17" fmla="*/ 88 h 139"/>
                <a:gd name="T18" fmla="*/ 178 w 187"/>
                <a:gd name="T19" fmla="*/ 104 h 139"/>
                <a:gd name="T20" fmla="*/ 167 w 187"/>
                <a:gd name="T21" fmla="*/ 119 h 139"/>
                <a:gd name="T22" fmla="*/ 153 w 187"/>
                <a:gd name="T23" fmla="*/ 129 h 139"/>
                <a:gd name="T24" fmla="*/ 136 w 187"/>
                <a:gd name="T25" fmla="*/ 137 h 139"/>
                <a:gd name="T26" fmla="*/ 117 w 187"/>
                <a:gd name="T27" fmla="*/ 139 h 139"/>
                <a:gd name="T28" fmla="*/ 70 w 187"/>
                <a:gd name="T29" fmla="*/ 139 h 139"/>
                <a:gd name="T30" fmla="*/ 50 w 187"/>
                <a:gd name="T31" fmla="*/ 137 h 139"/>
                <a:gd name="T32" fmla="*/ 33 w 187"/>
                <a:gd name="T33" fmla="*/ 129 h 139"/>
                <a:gd name="T34" fmla="*/ 20 w 187"/>
                <a:gd name="T35" fmla="*/ 119 h 139"/>
                <a:gd name="T36" fmla="*/ 9 w 187"/>
                <a:gd name="T37" fmla="*/ 104 h 139"/>
                <a:gd name="T38" fmla="*/ 2 w 187"/>
                <a:gd name="T39" fmla="*/ 88 h 139"/>
                <a:gd name="T40" fmla="*/ 0 w 187"/>
                <a:gd name="T41" fmla="*/ 69 h 139"/>
                <a:gd name="T42" fmla="*/ 2 w 187"/>
                <a:gd name="T43" fmla="*/ 51 h 139"/>
                <a:gd name="T44" fmla="*/ 9 w 187"/>
                <a:gd name="T45" fmla="*/ 34 h 139"/>
                <a:gd name="T46" fmla="*/ 20 w 187"/>
                <a:gd name="T47" fmla="*/ 20 h 139"/>
                <a:gd name="T48" fmla="*/ 33 w 187"/>
                <a:gd name="T49" fmla="*/ 9 h 139"/>
                <a:gd name="T50" fmla="*/ 50 w 187"/>
                <a:gd name="T51" fmla="*/ 2 h 139"/>
                <a:gd name="T52" fmla="*/ 70 w 18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39">
                  <a:moveTo>
                    <a:pt x="70" y="0"/>
                  </a:moveTo>
                  <a:lnTo>
                    <a:pt x="117" y="0"/>
                  </a:lnTo>
                  <a:lnTo>
                    <a:pt x="136" y="2"/>
                  </a:lnTo>
                  <a:lnTo>
                    <a:pt x="153" y="9"/>
                  </a:lnTo>
                  <a:lnTo>
                    <a:pt x="167" y="20"/>
                  </a:lnTo>
                  <a:lnTo>
                    <a:pt x="178" y="34"/>
                  </a:lnTo>
                  <a:lnTo>
                    <a:pt x="185" y="51"/>
                  </a:lnTo>
                  <a:lnTo>
                    <a:pt x="187" y="69"/>
                  </a:lnTo>
                  <a:lnTo>
                    <a:pt x="185" y="88"/>
                  </a:lnTo>
                  <a:lnTo>
                    <a:pt x="178" y="104"/>
                  </a:lnTo>
                  <a:lnTo>
                    <a:pt x="167" y="119"/>
                  </a:lnTo>
                  <a:lnTo>
                    <a:pt x="153" y="129"/>
                  </a:lnTo>
                  <a:lnTo>
                    <a:pt x="136" y="137"/>
                  </a:lnTo>
                  <a:lnTo>
                    <a:pt x="117" y="139"/>
                  </a:lnTo>
                  <a:lnTo>
                    <a:pt x="70" y="139"/>
                  </a:lnTo>
                  <a:lnTo>
                    <a:pt x="50" y="137"/>
                  </a:lnTo>
                  <a:lnTo>
                    <a:pt x="33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50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2" name="Freeform 686"/>
            <p:cNvSpPr>
              <a:spLocks noEditPoints="1"/>
            </p:cNvSpPr>
            <p:nvPr/>
          </p:nvSpPr>
          <p:spPr bwMode="auto">
            <a:xfrm>
              <a:off x="6654801" y="6046788"/>
              <a:ext cx="106363" cy="133350"/>
            </a:xfrm>
            <a:custGeom>
              <a:avLst/>
              <a:gdLst>
                <a:gd name="T0" fmla="*/ 530 w 670"/>
                <a:gd name="T1" fmla="*/ 175 h 840"/>
                <a:gd name="T2" fmla="*/ 139 w 670"/>
                <a:gd name="T3" fmla="*/ 345 h 840"/>
                <a:gd name="T4" fmla="*/ 139 w 670"/>
                <a:gd name="T5" fmla="*/ 663 h 840"/>
                <a:gd name="T6" fmla="*/ 530 w 670"/>
                <a:gd name="T7" fmla="*/ 486 h 840"/>
                <a:gd name="T8" fmla="*/ 530 w 670"/>
                <a:gd name="T9" fmla="*/ 175 h 840"/>
                <a:gd name="T10" fmla="*/ 607 w 670"/>
                <a:gd name="T11" fmla="*/ 0 h 840"/>
                <a:gd name="T12" fmla="*/ 623 w 670"/>
                <a:gd name="T13" fmla="*/ 3 h 840"/>
                <a:gd name="T14" fmla="*/ 639 w 670"/>
                <a:gd name="T15" fmla="*/ 10 h 840"/>
                <a:gd name="T16" fmla="*/ 651 w 670"/>
                <a:gd name="T17" fmla="*/ 22 h 840"/>
                <a:gd name="T18" fmla="*/ 662 w 670"/>
                <a:gd name="T19" fmla="*/ 36 h 840"/>
                <a:gd name="T20" fmla="*/ 668 w 670"/>
                <a:gd name="T21" fmla="*/ 52 h 840"/>
                <a:gd name="T22" fmla="*/ 670 w 670"/>
                <a:gd name="T23" fmla="*/ 69 h 840"/>
                <a:gd name="T24" fmla="*/ 670 w 670"/>
                <a:gd name="T25" fmla="*/ 530 h 840"/>
                <a:gd name="T26" fmla="*/ 667 w 670"/>
                <a:gd name="T27" fmla="*/ 551 h 840"/>
                <a:gd name="T28" fmla="*/ 659 w 670"/>
                <a:gd name="T29" fmla="*/ 569 h 840"/>
                <a:gd name="T30" fmla="*/ 646 w 670"/>
                <a:gd name="T31" fmla="*/ 584 h 840"/>
                <a:gd name="T32" fmla="*/ 629 w 670"/>
                <a:gd name="T33" fmla="*/ 594 h 840"/>
                <a:gd name="T34" fmla="*/ 98 w 670"/>
                <a:gd name="T35" fmla="*/ 834 h 840"/>
                <a:gd name="T36" fmla="*/ 84 w 670"/>
                <a:gd name="T37" fmla="*/ 838 h 840"/>
                <a:gd name="T38" fmla="*/ 69 w 670"/>
                <a:gd name="T39" fmla="*/ 840 h 840"/>
                <a:gd name="T40" fmla="*/ 50 w 670"/>
                <a:gd name="T41" fmla="*/ 837 h 840"/>
                <a:gd name="T42" fmla="*/ 32 w 670"/>
                <a:gd name="T43" fmla="*/ 829 h 840"/>
                <a:gd name="T44" fmla="*/ 18 w 670"/>
                <a:gd name="T45" fmla="*/ 818 h 840"/>
                <a:gd name="T46" fmla="*/ 9 w 670"/>
                <a:gd name="T47" fmla="*/ 804 h 840"/>
                <a:gd name="T48" fmla="*/ 2 w 670"/>
                <a:gd name="T49" fmla="*/ 787 h 840"/>
                <a:gd name="T50" fmla="*/ 0 w 670"/>
                <a:gd name="T51" fmla="*/ 770 h 840"/>
                <a:gd name="T52" fmla="*/ 0 w 670"/>
                <a:gd name="T53" fmla="*/ 299 h 840"/>
                <a:gd name="T54" fmla="*/ 2 w 670"/>
                <a:gd name="T55" fmla="*/ 283 h 840"/>
                <a:gd name="T56" fmla="*/ 7 w 670"/>
                <a:gd name="T57" fmla="*/ 268 h 840"/>
                <a:gd name="T58" fmla="*/ 16 w 670"/>
                <a:gd name="T59" fmla="*/ 254 h 840"/>
                <a:gd name="T60" fmla="*/ 28 w 670"/>
                <a:gd name="T61" fmla="*/ 244 h 840"/>
                <a:gd name="T62" fmla="*/ 41 w 670"/>
                <a:gd name="T63" fmla="*/ 235 h 840"/>
                <a:gd name="T64" fmla="*/ 573 w 670"/>
                <a:gd name="T65" fmla="*/ 5 h 840"/>
                <a:gd name="T66" fmla="*/ 590 w 670"/>
                <a:gd name="T67" fmla="*/ 0 h 840"/>
                <a:gd name="T68" fmla="*/ 607 w 670"/>
                <a:gd name="T69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0" h="840">
                  <a:moveTo>
                    <a:pt x="530" y="175"/>
                  </a:moveTo>
                  <a:lnTo>
                    <a:pt x="139" y="345"/>
                  </a:lnTo>
                  <a:lnTo>
                    <a:pt x="139" y="663"/>
                  </a:lnTo>
                  <a:lnTo>
                    <a:pt x="530" y="486"/>
                  </a:lnTo>
                  <a:lnTo>
                    <a:pt x="530" y="175"/>
                  </a:lnTo>
                  <a:close/>
                  <a:moveTo>
                    <a:pt x="607" y="0"/>
                  </a:moveTo>
                  <a:lnTo>
                    <a:pt x="623" y="3"/>
                  </a:lnTo>
                  <a:lnTo>
                    <a:pt x="639" y="10"/>
                  </a:lnTo>
                  <a:lnTo>
                    <a:pt x="651" y="22"/>
                  </a:lnTo>
                  <a:lnTo>
                    <a:pt x="662" y="36"/>
                  </a:lnTo>
                  <a:lnTo>
                    <a:pt x="668" y="52"/>
                  </a:lnTo>
                  <a:lnTo>
                    <a:pt x="670" y="69"/>
                  </a:lnTo>
                  <a:lnTo>
                    <a:pt x="670" y="530"/>
                  </a:lnTo>
                  <a:lnTo>
                    <a:pt x="667" y="551"/>
                  </a:lnTo>
                  <a:lnTo>
                    <a:pt x="659" y="569"/>
                  </a:lnTo>
                  <a:lnTo>
                    <a:pt x="646" y="584"/>
                  </a:lnTo>
                  <a:lnTo>
                    <a:pt x="629" y="594"/>
                  </a:lnTo>
                  <a:lnTo>
                    <a:pt x="98" y="834"/>
                  </a:lnTo>
                  <a:lnTo>
                    <a:pt x="84" y="838"/>
                  </a:lnTo>
                  <a:lnTo>
                    <a:pt x="69" y="840"/>
                  </a:lnTo>
                  <a:lnTo>
                    <a:pt x="50" y="837"/>
                  </a:lnTo>
                  <a:lnTo>
                    <a:pt x="32" y="829"/>
                  </a:lnTo>
                  <a:lnTo>
                    <a:pt x="18" y="818"/>
                  </a:lnTo>
                  <a:lnTo>
                    <a:pt x="9" y="804"/>
                  </a:lnTo>
                  <a:lnTo>
                    <a:pt x="2" y="787"/>
                  </a:lnTo>
                  <a:lnTo>
                    <a:pt x="0" y="770"/>
                  </a:lnTo>
                  <a:lnTo>
                    <a:pt x="0" y="299"/>
                  </a:lnTo>
                  <a:lnTo>
                    <a:pt x="2" y="283"/>
                  </a:lnTo>
                  <a:lnTo>
                    <a:pt x="7" y="268"/>
                  </a:lnTo>
                  <a:lnTo>
                    <a:pt x="16" y="254"/>
                  </a:lnTo>
                  <a:lnTo>
                    <a:pt x="28" y="244"/>
                  </a:lnTo>
                  <a:lnTo>
                    <a:pt x="41" y="235"/>
                  </a:lnTo>
                  <a:lnTo>
                    <a:pt x="573" y="5"/>
                  </a:lnTo>
                  <a:lnTo>
                    <a:pt x="590" y="0"/>
                  </a:lnTo>
                  <a:lnTo>
                    <a:pt x="6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2" name="Group 1371"/>
          <p:cNvGrpSpPr/>
          <p:nvPr/>
        </p:nvGrpSpPr>
        <p:grpSpPr>
          <a:xfrm>
            <a:off x="5345815" y="5823386"/>
            <a:ext cx="555625" cy="463550"/>
            <a:chOff x="5378450" y="5824538"/>
            <a:chExt cx="555625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67" name="Freeform 691"/>
            <p:cNvSpPr>
              <a:spLocks noEditPoints="1"/>
            </p:cNvSpPr>
            <p:nvPr/>
          </p:nvSpPr>
          <p:spPr bwMode="auto">
            <a:xfrm>
              <a:off x="5378450" y="5824538"/>
              <a:ext cx="555625" cy="463550"/>
            </a:xfrm>
            <a:custGeom>
              <a:avLst/>
              <a:gdLst>
                <a:gd name="T0" fmla="*/ 265 w 3500"/>
                <a:gd name="T1" fmla="*/ 2684 h 2925"/>
                <a:gd name="T2" fmla="*/ 276 w 3500"/>
                <a:gd name="T3" fmla="*/ 2728 h 2925"/>
                <a:gd name="T4" fmla="*/ 303 w 3500"/>
                <a:gd name="T5" fmla="*/ 2764 h 2925"/>
                <a:gd name="T6" fmla="*/ 343 w 3500"/>
                <a:gd name="T7" fmla="*/ 2783 h 2925"/>
                <a:gd name="T8" fmla="*/ 3134 w 3500"/>
                <a:gd name="T9" fmla="*/ 2786 h 2925"/>
                <a:gd name="T10" fmla="*/ 3179 w 3500"/>
                <a:gd name="T11" fmla="*/ 2775 h 2925"/>
                <a:gd name="T12" fmla="*/ 3213 w 3500"/>
                <a:gd name="T13" fmla="*/ 2748 h 2925"/>
                <a:gd name="T14" fmla="*/ 3233 w 3500"/>
                <a:gd name="T15" fmla="*/ 2707 h 2925"/>
                <a:gd name="T16" fmla="*/ 3235 w 3500"/>
                <a:gd name="T17" fmla="*/ 759 h 2925"/>
                <a:gd name="T18" fmla="*/ 348 w 3500"/>
                <a:gd name="T19" fmla="*/ 141 h 2925"/>
                <a:gd name="T20" fmla="*/ 282 w 3500"/>
                <a:gd name="T21" fmla="*/ 151 h 2925"/>
                <a:gd name="T22" fmla="*/ 225 w 3500"/>
                <a:gd name="T23" fmla="*/ 181 h 2925"/>
                <a:gd name="T24" fmla="*/ 179 w 3500"/>
                <a:gd name="T25" fmla="*/ 226 h 2925"/>
                <a:gd name="T26" fmla="*/ 151 w 3500"/>
                <a:gd name="T27" fmla="*/ 283 h 2925"/>
                <a:gd name="T28" fmla="*/ 139 w 3500"/>
                <a:gd name="T29" fmla="*/ 349 h 2925"/>
                <a:gd name="T30" fmla="*/ 3361 w 3500"/>
                <a:gd name="T31" fmla="*/ 620 h 2925"/>
                <a:gd name="T32" fmla="*/ 3358 w 3500"/>
                <a:gd name="T33" fmla="*/ 315 h 2925"/>
                <a:gd name="T34" fmla="*/ 3338 w 3500"/>
                <a:gd name="T35" fmla="*/ 253 h 2925"/>
                <a:gd name="T36" fmla="*/ 3300 w 3500"/>
                <a:gd name="T37" fmla="*/ 201 h 2925"/>
                <a:gd name="T38" fmla="*/ 3248 w 3500"/>
                <a:gd name="T39" fmla="*/ 164 h 2925"/>
                <a:gd name="T40" fmla="*/ 3186 w 3500"/>
                <a:gd name="T41" fmla="*/ 143 h 2925"/>
                <a:gd name="T42" fmla="*/ 348 w 3500"/>
                <a:gd name="T43" fmla="*/ 141 h 2925"/>
                <a:gd name="T44" fmla="*/ 3152 w 3500"/>
                <a:gd name="T45" fmla="*/ 0 h 2925"/>
                <a:gd name="T46" fmla="*/ 3244 w 3500"/>
                <a:gd name="T47" fmla="*/ 13 h 2925"/>
                <a:gd name="T48" fmla="*/ 3327 w 3500"/>
                <a:gd name="T49" fmla="*/ 48 h 2925"/>
                <a:gd name="T50" fmla="*/ 3398 w 3500"/>
                <a:gd name="T51" fmla="*/ 102 h 2925"/>
                <a:gd name="T52" fmla="*/ 3452 w 3500"/>
                <a:gd name="T53" fmla="*/ 173 h 2925"/>
                <a:gd name="T54" fmla="*/ 3487 w 3500"/>
                <a:gd name="T55" fmla="*/ 256 h 2925"/>
                <a:gd name="T56" fmla="*/ 3500 w 3500"/>
                <a:gd name="T57" fmla="*/ 349 h 2925"/>
                <a:gd name="T58" fmla="*/ 3498 w 3500"/>
                <a:gd name="T59" fmla="*/ 708 h 2925"/>
                <a:gd name="T60" fmla="*/ 3480 w 3500"/>
                <a:gd name="T61" fmla="*/ 739 h 2925"/>
                <a:gd name="T62" fmla="*/ 3449 w 3500"/>
                <a:gd name="T63" fmla="*/ 757 h 2925"/>
                <a:gd name="T64" fmla="*/ 3375 w 3500"/>
                <a:gd name="T65" fmla="*/ 759 h 2925"/>
                <a:gd name="T66" fmla="*/ 3372 w 3500"/>
                <a:gd name="T67" fmla="*/ 2723 h 2925"/>
                <a:gd name="T68" fmla="*/ 3347 w 3500"/>
                <a:gd name="T69" fmla="*/ 2795 h 2925"/>
                <a:gd name="T70" fmla="*/ 3304 w 3500"/>
                <a:gd name="T71" fmla="*/ 2855 h 2925"/>
                <a:gd name="T72" fmla="*/ 3244 w 3500"/>
                <a:gd name="T73" fmla="*/ 2898 h 2925"/>
                <a:gd name="T74" fmla="*/ 3173 w 3500"/>
                <a:gd name="T75" fmla="*/ 2922 h 2925"/>
                <a:gd name="T76" fmla="*/ 366 w 3500"/>
                <a:gd name="T77" fmla="*/ 2925 h 2925"/>
                <a:gd name="T78" fmla="*/ 291 w 3500"/>
                <a:gd name="T79" fmla="*/ 2913 h 2925"/>
                <a:gd name="T80" fmla="*/ 224 w 3500"/>
                <a:gd name="T81" fmla="*/ 2878 h 2925"/>
                <a:gd name="T82" fmla="*/ 172 w 3500"/>
                <a:gd name="T83" fmla="*/ 2826 h 2925"/>
                <a:gd name="T84" fmla="*/ 138 w 3500"/>
                <a:gd name="T85" fmla="*/ 2760 h 2925"/>
                <a:gd name="T86" fmla="*/ 125 w 3500"/>
                <a:gd name="T87" fmla="*/ 2685 h 2925"/>
                <a:gd name="T88" fmla="*/ 70 w 3500"/>
                <a:gd name="T89" fmla="*/ 759 h 2925"/>
                <a:gd name="T90" fmla="*/ 35 w 3500"/>
                <a:gd name="T91" fmla="*/ 749 h 2925"/>
                <a:gd name="T92" fmla="*/ 10 w 3500"/>
                <a:gd name="T93" fmla="*/ 725 h 2925"/>
                <a:gd name="T94" fmla="*/ 0 w 3500"/>
                <a:gd name="T95" fmla="*/ 689 h 2925"/>
                <a:gd name="T96" fmla="*/ 3 w 3500"/>
                <a:gd name="T97" fmla="*/ 302 h 2925"/>
                <a:gd name="T98" fmla="*/ 28 w 3500"/>
                <a:gd name="T99" fmla="*/ 214 h 2925"/>
                <a:gd name="T100" fmla="*/ 72 w 3500"/>
                <a:gd name="T101" fmla="*/ 136 h 2925"/>
                <a:gd name="T102" fmla="*/ 136 w 3500"/>
                <a:gd name="T103" fmla="*/ 74 h 2925"/>
                <a:gd name="T104" fmla="*/ 212 w 3500"/>
                <a:gd name="T105" fmla="*/ 28 h 2925"/>
                <a:gd name="T106" fmla="*/ 301 w 3500"/>
                <a:gd name="T107" fmla="*/ 3 h 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0" h="2925">
                  <a:moveTo>
                    <a:pt x="265" y="759"/>
                  </a:moveTo>
                  <a:lnTo>
                    <a:pt x="265" y="2684"/>
                  </a:lnTo>
                  <a:lnTo>
                    <a:pt x="267" y="2707"/>
                  </a:lnTo>
                  <a:lnTo>
                    <a:pt x="276" y="2728"/>
                  </a:lnTo>
                  <a:lnTo>
                    <a:pt x="287" y="2748"/>
                  </a:lnTo>
                  <a:lnTo>
                    <a:pt x="303" y="2764"/>
                  </a:lnTo>
                  <a:lnTo>
                    <a:pt x="321" y="2775"/>
                  </a:lnTo>
                  <a:lnTo>
                    <a:pt x="343" y="2783"/>
                  </a:lnTo>
                  <a:lnTo>
                    <a:pt x="366" y="2786"/>
                  </a:lnTo>
                  <a:lnTo>
                    <a:pt x="3134" y="2786"/>
                  </a:lnTo>
                  <a:lnTo>
                    <a:pt x="3157" y="2783"/>
                  </a:lnTo>
                  <a:lnTo>
                    <a:pt x="3179" y="2775"/>
                  </a:lnTo>
                  <a:lnTo>
                    <a:pt x="3197" y="2764"/>
                  </a:lnTo>
                  <a:lnTo>
                    <a:pt x="3213" y="2748"/>
                  </a:lnTo>
                  <a:lnTo>
                    <a:pt x="3224" y="2728"/>
                  </a:lnTo>
                  <a:lnTo>
                    <a:pt x="3233" y="2707"/>
                  </a:lnTo>
                  <a:lnTo>
                    <a:pt x="3235" y="2684"/>
                  </a:lnTo>
                  <a:lnTo>
                    <a:pt x="3235" y="759"/>
                  </a:lnTo>
                  <a:lnTo>
                    <a:pt x="265" y="759"/>
                  </a:lnTo>
                  <a:close/>
                  <a:moveTo>
                    <a:pt x="348" y="141"/>
                  </a:moveTo>
                  <a:lnTo>
                    <a:pt x="314" y="143"/>
                  </a:lnTo>
                  <a:lnTo>
                    <a:pt x="282" y="151"/>
                  </a:lnTo>
                  <a:lnTo>
                    <a:pt x="252" y="164"/>
                  </a:lnTo>
                  <a:lnTo>
                    <a:pt x="225" y="181"/>
                  </a:lnTo>
                  <a:lnTo>
                    <a:pt x="200" y="201"/>
                  </a:lnTo>
                  <a:lnTo>
                    <a:pt x="179" y="226"/>
                  </a:lnTo>
                  <a:lnTo>
                    <a:pt x="162" y="253"/>
                  </a:lnTo>
                  <a:lnTo>
                    <a:pt x="151" y="283"/>
                  </a:lnTo>
                  <a:lnTo>
                    <a:pt x="142" y="315"/>
                  </a:lnTo>
                  <a:lnTo>
                    <a:pt x="139" y="349"/>
                  </a:lnTo>
                  <a:lnTo>
                    <a:pt x="139" y="620"/>
                  </a:lnTo>
                  <a:lnTo>
                    <a:pt x="3361" y="620"/>
                  </a:lnTo>
                  <a:lnTo>
                    <a:pt x="3361" y="349"/>
                  </a:lnTo>
                  <a:lnTo>
                    <a:pt x="3358" y="315"/>
                  </a:lnTo>
                  <a:lnTo>
                    <a:pt x="3349" y="283"/>
                  </a:lnTo>
                  <a:lnTo>
                    <a:pt x="3338" y="253"/>
                  </a:lnTo>
                  <a:lnTo>
                    <a:pt x="3321" y="226"/>
                  </a:lnTo>
                  <a:lnTo>
                    <a:pt x="3300" y="201"/>
                  </a:lnTo>
                  <a:lnTo>
                    <a:pt x="3275" y="181"/>
                  </a:lnTo>
                  <a:lnTo>
                    <a:pt x="3248" y="164"/>
                  </a:lnTo>
                  <a:lnTo>
                    <a:pt x="3218" y="151"/>
                  </a:lnTo>
                  <a:lnTo>
                    <a:pt x="3186" y="143"/>
                  </a:lnTo>
                  <a:lnTo>
                    <a:pt x="3152" y="141"/>
                  </a:lnTo>
                  <a:lnTo>
                    <a:pt x="348" y="141"/>
                  </a:lnTo>
                  <a:close/>
                  <a:moveTo>
                    <a:pt x="348" y="0"/>
                  </a:moveTo>
                  <a:lnTo>
                    <a:pt x="3152" y="0"/>
                  </a:lnTo>
                  <a:lnTo>
                    <a:pt x="3199" y="3"/>
                  </a:lnTo>
                  <a:lnTo>
                    <a:pt x="3244" y="13"/>
                  </a:lnTo>
                  <a:lnTo>
                    <a:pt x="3288" y="28"/>
                  </a:lnTo>
                  <a:lnTo>
                    <a:pt x="3327" y="48"/>
                  </a:lnTo>
                  <a:lnTo>
                    <a:pt x="3364" y="74"/>
                  </a:lnTo>
                  <a:lnTo>
                    <a:pt x="3398" y="102"/>
                  </a:lnTo>
                  <a:lnTo>
                    <a:pt x="3428" y="136"/>
                  </a:lnTo>
                  <a:lnTo>
                    <a:pt x="3452" y="173"/>
                  </a:lnTo>
                  <a:lnTo>
                    <a:pt x="3472" y="214"/>
                  </a:lnTo>
                  <a:lnTo>
                    <a:pt x="3487" y="256"/>
                  </a:lnTo>
                  <a:lnTo>
                    <a:pt x="3497" y="302"/>
                  </a:lnTo>
                  <a:lnTo>
                    <a:pt x="3500" y="349"/>
                  </a:lnTo>
                  <a:lnTo>
                    <a:pt x="3500" y="689"/>
                  </a:lnTo>
                  <a:lnTo>
                    <a:pt x="3498" y="708"/>
                  </a:lnTo>
                  <a:lnTo>
                    <a:pt x="3490" y="725"/>
                  </a:lnTo>
                  <a:lnTo>
                    <a:pt x="3480" y="739"/>
                  </a:lnTo>
                  <a:lnTo>
                    <a:pt x="3465" y="749"/>
                  </a:lnTo>
                  <a:lnTo>
                    <a:pt x="3449" y="757"/>
                  </a:lnTo>
                  <a:lnTo>
                    <a:pt x="3430" y="759"/>
                  </a:lnTo>
                  <a:lnTo>
                    <a:pt x="3375" y="759"/>
                  </a:lnTo>
                  <a:lnTo>
                    <a:pt x="3375" y="2685"/>
                  </a:lnTo>
                  <a:lnTo>
                    <a:pt x="3372" y="2723"/>
                  </a:lnTo>
                  <a:lnTo>
                    <a:pt x="3362" y="2760"/>
                  </a:lnTo>
                  <a:lnTo>
                    <a:pt x="3347" y="2795"/>
                  </a:lnTo>
                  <a:lnTo>
                    <a:pt x="3328" y="2826"/>
                  </a:lnTo>
                  <a:lnTo>
                    <a:pt x="3304" y="2855"/>
                  </a:lnTo>
                  <a:lnTo>
                    <a:pt x="3276" y="2878"/>
                  </a:lnTo>
                  <a:lnTo>
                    <a:pt x="3244" y="2898"/>
                  </a:lnTo>
                  <a:lnTo>
                    <a:pt x="3209" y="2913"/>
                  </a:lnTo>
                  <a:lnTo>
                    <a:pt x="3173" y="2922"/>
                  </a:lnTo>
                  <a:lnTo>
                    <a:pt x="3134" y="2925"/>
                  </a:lnTo>
                  <a:lnTo>
                    <a:pt x="366" y="2925"/>
                  </a:lnTo>
                  <a:lnTo>
                    <a:pt x="327" y="2922"/>
                  </a:lnTo>
                  <a:lnTo>
                    <a:pt x="291" y="2913"/>
                  </a:lnTo>
                  <a:lnTo>
                    <a:pt x="256" y="2898"/>
                  </a:lnTo>
                  <a:lnTo>
                    <a:pt x="224" y="2878"/>
                  </a:lnTo>
                  <a:lnTo>
                    <a:pt x="196" y="2855"/>
                  </a:lnTo>
                  <a:lnTo>
                    <a:pt x="172" y="2826"/>
                  </a:lnTo>
                  <a:lnTo>
                    <a:pt x="153" y="2795"/>
                  </a:lnTo>
                  <a:lnTo>
                    <a:pt x="138" y="2760"/>
                  </a:lnTo>
                  <a:lnTo>
                    <a:pt x="128" y="2723"/>
                  </a:lnTo>
                  <a:lnTo>
                    <a:pt x="125" y="2685"/>
                  </a:lnTo>
                  <a:lnTo>
                    <a:pt x="125" y="759"/>
                  </a:lnTo>
                  <a:lnTo>
                    <a:pt x="70" y="759"/>
                  </a:lnTo>
                  <a:lnTo>
                    <a:pt x="51" y="757"/>
                  </a:lnTo>
                  <a:lnTo>
                    <a:pt x="35" y="749"/>
                  </a:lnTo>
                  <a:lnTo>
                    <a:pt x="20" y="739"/>
                  </a:lnTo>
                  <a:lnTo>
                    <a:pt x="10" y="725"/>
                  </a:lnTo>
                  <a:lnTo>
                    <a:pt x="2" y="708"/>
                  </a:lnTo>
                  <a:lnTo>
                    <a:pt x="0" y="689"/>
                  </a:lnTo>
                  <a:lnTo>
                    <a:pt x="0" y="349"/>
                  </a:lnTo>
                  <a:lnTo>
                    <a:pt x="3" y="302"/>
                  </a:lnTo>
                  <a:lnTo>
                    <a:pt x="13" y="256"/>
                  </a:lnTo>
                  <a:lnTo>
                    <a:pt x="28" y="214"/>
                  </a:lnTo>
                  <a:lnTo>
                    <a:pt x="48" y="173"/>
                  </a:lnTo>
                  <a:lnTo>
                    <a:pt x="72" y="136"/>
                  </a:lnTo>
                  <a:lnTo>
                    <a:pt x="102" y="102"/>
                  </a:lnTo>
                  <a:lnTo>
                    <a:pt x="136" y="74"/>
                  </a:lnTo>
                  <a:lnTo>
                    <a:pt x="173" y="48"/>
                  </a:lnTo>
                  <a:lnTo>
                    <a:pt x="212" y="28"/>
                  </a:lnTo>
                  <a:lnTo>
                    <a:pt x="256" y="13"/>
                  </a:lnTo>
                  <a:lnTo>
                    <a:pt x="301" y="3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8" name="Freeform 692"/>
            <p:cNvSpPr>
              <a:spLocks noEditPoints="1"/>
            </p:cNvSpPr>
            <p:nvPr/>
          </p:nvSpPr>
          <p:spPr bwMode="auto">
            <a:xfrm>
              <a:off x="5546725" y="5973763"/>
              <a:ext cx="219075" cy="95250"/>
            </a:xfrm>
            <a:custGeom>
              <a:avLst/>
              <a:gdLst>
                <a:gd name="T0" fmla="*/ 268 w 1380"/>
                <a:gd name="T1" fmla="*/ 143 h 602"/>
                <a:gd name="T2" fmla="*/ 211 w 1380"/>
                <a:gd name="T3" fmla="*/ 167 h 602"/>
                <a:gd name="T4" fmla="*/ 167 w 1380"/>
                <a:gd name="T5" fmla="*/ 211 h 602"/>
                <a:gd name="T6" fmla="*/ 143 w 1380"/>
                <a:gd name="T7" fmla="*/ 268 h 602"/>
                <a:gd name="T8" fmla="*/ 143 w 1380"/>
                <a:gd name="T9" fmla="*/ 333 h 602"/>
                <a:gd name="T10" fmla="*/ 167 w 1380"/>
                <a:gd name="T11" fmla="*/ 391 h 602"/>
                <a:gd name="T12" fmla="*/ 211 w 1380"/>
                <a:gd name="T13" fmla="*/ 434 h 602"/>
                <a:gd name="T14" fmla="*/ 268 w 1380"/>
                <a:gd name="T15" fmla="*/ 459 h 602"/>
                <a:gd name="T16" fmla="*/ 1080 w 1380"/>
                <a:gd name="T17" fmla="*/ 462 h 602"/>
                <a:gd name="T18" fmla="*/ 1143 w 1380"/>
                <a:gd name="T19" fmla="*/ 449 h 602"/>
                <a:gd name="T20" fmla="*/ 1194 w 1380"/>
                <a:gd name="T21" fmla="*/ 415 h 602"/>
                <a:gd name="T22" fmla="*/ 1228 w 1380"/>
                <a:gd name="T23" fmla="*/ 364 h 602"/>
                <a:gd name="T24" fmla="*/ 1240 w 1380"/>
                <a:gd name="T25" fmla="*/ 301 h 602"/>
                <a:gd name="T26" fmla="*/ 1228 w 1380"/>
                <a:gd name="T27" fmla="*/ 239 h 602"/>
                <a:gd name="T28" fmla="*/ 1194 w 1380"/>
                <a:gd name="T29" fmla="*/ 187 h 602"/>
                <a:gd name="T30" fmla="*/ 1143 w 1380"/>
                <a:gd name="T31" fmla="*/ 153 h 602"/>
                <a:gd name="T32" fmla="*/ 1080 w 1380"/>
                <a:gd name="T33" fmla="*/ 140 h 602"/>
                <a:gd name="T34" fmla="*/ 300 w 1380"/>
                <a:gd name="T35" fmla="*/ 0 h 602"/>
                <a:gd name="T36" fmla="*/ 1124 w 1380"/>
                <a:gd name="T37" fmla="*/ 3 h 602"/>
                <a:gd name="T38" fmla="*/ 1207 w 1380"/>
                <a:gd name="T39" fmla="*/ 28 h 602"/>
                <a:gd name="T40" fmla="*/ 1277 w 1380"/>
                <a:gd name="T41" fmla="*/ 74 h 602"/>
                <a:gd name="T42" fmla="*/ 1332 w 1380"/>
                <a:gd name="T43" fmla="*/ 137 h 602"/>
                <a:gd name="T44" fmla="*/ 1368 w 1380"/>
                <a:gd name="T45" fmla="*/ 214 h 602"/>
                <a:gd name="T46" fmla="*/ 1380 w 1380"/>
                <a:gd name="T47" fmla="*/ 301 h 602"/>
                <a:gd name="T48" fmla="*/ 1368 w 1380"/>
                <a:gd name="T49" fmla="*/ 387 h 602"/>
                <a:gd name="T50" fmla="*/ 1332 w 1380"/>
                <a:gd name="T51" fmla="*/ 465 h 602"/>
                <a:gd name="T52" fmla="*/ 1277 w 1380"/>
                <a:gd name="T53" fmla="*/ 528 h 602"/>
                <a:gd name="T54" fmla="*/ 1207 w 1380"/>
                <a:gd name="T55" fmla="*/ 574 h 602"/>
                <a:gd name="T56" fmla="*/ 1124 w 1380"/>
                <a:gd name="T57" fmla="*/ 599 h 602"/>
                <a:gd name="T58" fmla="*/ 300 w 1380"/>
                <a:gd name="T59" fmla="*/ 602 h 602"/>
                <a:gd name="T60" fmla="*/ 214 w 1380"/>
                <a:gd name="T61" fmla="*/ 589 h 602"/>
                <a:gd name="T62" fmla="*/ 136 w 1380"/>
                <a:gd name="T63" fmla="*/ 553 h 602"/>
                <a:gd name="T64" fmla="*/ 74 w 1380"/>
                <a:gd name="T65" fmla="*/ 498 h 602"/>
                <a:gd name="T66" fmla="*/ 28 w 1380"/>
                <a:gd name="T67" fmla="*/ 428 h 602"/>
                <a:gd name="T68" fmla="*/ 3 w 1380"/>
                <a:gd name="T69" fmla="*/ 345 h 602"/>
                <a:gd name="T70" fmla="*/ 3 w 1380"/>
                <a:gd name="T71" fmla="*/ 257 h 602"/>
                <a:gd name="T72" fmla="*/ 28 w 1380"/>
                <a:gd name="T73" fmla="*/ 174 h 602"/>
                <a:gd name="T74" fmla="*/ 74 w 1380"/>
                <a:gd name="T75" fmla="*/ 104 h 602"/>
                <a:gd name="T76" fmla="*/ 136 w 1380"/>
                <a:gd name="T77" fmla="*/ 48 h 602"/>
                <a:gd name="T78" fmla="*/ 214 w 1380"/>
                <a:gd name="T79" fmla="*/ 12 h 602"/>
                <a:gd name="T80" fmla="*/ 300 w 1380"/>
                <a:gd name="T81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0" h="602">
                  <a:moveTo>
                    <a:pt x="300" y="140"/>
                  </a:moveTo>
                  <a:lnTo>
                    <a:pt x="268" y="143"/>
                  </a:lnTo>
                  <a:lnTo>
                    <a:pt x="237" y="153"/>
                  </a:lnTo>
                  <a:lnTo>
                    <a:pt x="211" y="167"/>
                  </a:lnTo>
                  <a:lnTo>
                    <a:pt x="186" y="187"/>
                  </a:lnTo>
                  <a:lnTo>
                    <a:pt x="167" y="211"/>
                  </a:lnTo>
                  <a:lnTo>
                    <a:pt x="152" y="239"/>
                  </a:lnTo>
                  <a:lnTo>
                    <a:pt x="143" y="268"/>
                  </a:lnTo>
                  <a:lnTo>
                    <a:pt x="140" y="301"/>
                  </a:lnTo>
                  <a:lnTo>
                    <a:pt x="143" y="333"/>
                  </a:lnTo>
                  <a:lnTo>
                    <a:pt x="152" y="364"/>
                  </a:lnTo>
                  <a:lnTo>
                    <a:pt x="167" y="391"/>
                  </a:lnTo>
                  <a:lnTo>
                    <a:pt x="186" y="415"/>
                  </a:lnTo>
                  <a:lnTo>
                    <a:pt x="211" y="434"/>
                  </a:lnTo>
                  <a:lnTo>
                    <a:pt x="237" y="449"/>
                  </a:lnTo>
                  <a:lnTo>
                    <a:pt x="268" y="459"/>
                  </a:lnTo>
                  <a:lnTo>
                    <a:pt x="300" y="462"/>
                  </a:lnTo>
                  <a:lnTo>
                    <a:pt x="1080" y="462"/>
                  </a:lnTo>
                  <a:lnTo>
                    <a:pt x="1112" y="459"/>
                  </a:lnTo>
                  <a:lnTo>
                    <a:pt x="1143" y="449"/>
                  </a:lnTo>
                  <a:lnTo>
                    <a:pt x="1169" y="434"/>
                  </a:lnTo>
                  <a:lnTo>
                    <a:pt x="1194" y="415"/>
                  </a:lnTo>
                  <a:lnTo>
                    <a:pt x="1213" y="391"/>
                  </a:lnTo>
                  <a:lnTo>
                    <a:pt x="1228" y="364"/>
                  </a:lnTo>
                  <a:lnTo>
                    <a:pt x="1237" y="333"/>
                  </a:lnTo>
                  <a:lnTo>
                    <a:pt x="1240" y="301"/>
                  </a:lnTo>
                  <a:lnTo>
                    <a:pt x="1237" y="268"/>
                  </a:lnTo>
                  <a:lnTo>
                    <a:pt x="1228" y="239"/>
                  </a:lnTo>
                  <a:lnTo>
                    <a:pt x="1213" y="211"/>
                  </a:lnTo>
                  <a:lnTo>
                    <a:pt x="1194" y="187"/>
                  </a:lnTo>
                  <a:lnTo>
                    <a:pt x="1169" y="167"/>
                  </a:lnTo>
                  <a:lnTo>
                    <a:pt x="1143" y="153"/>
                  </a:lnTo>
                  <a:lnTo>
                    <a:pt x="1112" y="143"/>
                  </a:lnTo>
                  <a:lnTo>
                    <a:pt x="1080" y="140"/>
                  </a:lnTo>
                  <a:lnTo>
                    <a:pt x="300" y="140"/>
                  </a:lnTo>
                  <a:close/>
                  <a:moveTo>
                    <a:pt x="300" y="0"/>
                  </a:moveTo>
                  <a:lnTo>
                    <a:pt x="1080" y="0"/>
                  </a:lnTo>
                  <a:lnTo>
                    <a:pt x="1124" y="3"/>
                  </a:lnTo>
                  <a:lnTo>
                    <a:pt x="1166" y="12"/>
                  </a:lnTo>
                  <a:lnTo>
                    <a:pt x="1207" y="28"/>
                  </a:lnTo>
                  <a:lnTo>
                    <a:pt x="1244" y="48"/>
                  </a:lnTo>
                  <a:lnTo>
                    <a:pt x="1277" y="74"/>
                  </a:lnTo>
                  <a:lnTo>
                    <a:pt x="1306" y="104"/>
                  </a:lnTo>
                  <a:lnTo>
                    <a:pt x="1332" y="137"/>
                  </a:lnTo>
                  <a:lnTo>
                    <a:pt x="1352" y="174"/>
                  </a:lnTo>
                  <a:lnTo>
                    <a:pt x="1368" y="214"/>
                  </a:lnTo>
                  <a:lnTo>
                    <a:pt x="1377" y="257"/>
                  </a:lnTo>
                  <a:lnTo>
                    <a:pt x="1380" y="301"/>
                  </a:lnTo>
                  <a:lnTo>
                    <a:pt x="1377" y="345"/>
                  </a:lnTo>
                  <a:lnTo>
                    <a:pt x="1368" y="387"/>
                  </a:lnTo>
                  <a:lnTo>
                    <a:pt x="1352" y="428"/>
                  </a:lnTo>
                  <a:lnTo>
                    <a:pt x="1332" y="465"/>
                  </a:lnTo>
                  <a:lnTo>
                    <a:pt x="1306" y="498"/>
                  </a:lnTo>
                  <a:lnTo>
                    <a:pt x="1277" y="528"/>
                  </a:lnTo>
                  <a:lnTo>
                    <a:pt x="1244" y="553"/>
                  </a:lnTo>
                  <a:lnTo>
                    <a:pt x="1207" y="574"/>
                  </a:lnTo>
                  <a:lnTo>
                    <a:pt x="1166" y="589"/>
                  </a:lnTo>
                  <a:lnTo>
                    <a:pt x="1124" y="599"/>
                  </a:lnTo>
                  <a:lnTo>
                    <a:pt x="1080" y="602"/>
                  </a:lnTo>
                  <a:lnTo>
                    <a:pt x="300" y="602"/>
                  </a:lnTo>
                  <a:lnTo>
                    <a:pt x="256" y="599"/>
                  </a:lnTo>
                  <a:lnTo>
                    <a:pt x="214" y="589"/>
                  </a:lnTo>
                  <a:lnTo>
                    <a:pt x="173" y="574"/>
                  </a:lnTo>
                  <a:lnTo>
                    <a:pt x="136" y="553"/>
                  </a:lnTo>
                  <a:lnTo>
                    <a:pt x="103" y="528"/>
                  </a:lnTo>
                  <a:lnTo>
                    <a:pt x="74" y="498"/>
                  </a:lnTo>
                  <a:lnTo>
                    <a:pt x="48" y="465"/>
                  </a:lnTo>
                  <a:lnTo>
                    <a:pt x="28" y="428"/>
                  </a:lnTo>
                  <a:lnTo>
                    <a:pt x="12" y="387"/>
                  </a:lnTo>
                  <a:lnTo>
                    <a:pt x="3" y="345"/>
                  </a:lnTo>
                  <a:lnTo>
                    <a:pt x="0" y="301"/>
                  </a:lnTo>
                  <a:lnTo>
                    <a:pt x="3" y="257"/>
                  </a:lnTo>
                  <a:lnTo>
                    <a:pt x="12" y="214"/>
                  </a:lnTo>
                  <a:lnTo>
                    <a:pt x="28" y="174"/>
                  </a:lnTo>
                  <a:lnTo>
                    <a:pt x="48" y="137"/>
                  </a:lnTo>
                  <a:lnTo>
                    <a:pt x="74" y="104"/>
                  </a:lnTo>
                  <a:lnTo>
                    <a:pt x="103" y="74"/>
                  </a:lnTo>
                  <a:lnTo>
                    <a:pt x="136" y="48"/>
                  </a:lnTo>
                  <a:lnTo>
                    <a:pt x="173" y="28"/>
                  </a:lnTo>
                  <a:lnTo>
                    <a:pt x="214" y="12"/>
                  </a:lnTo>
                  <a:lnTo>
                    <a:pt x="256" y="3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9" name="Freeform 693"/>
            <p:cNvSpPr>
              <a:spLocks noEditPoints="1"/>
            </p:cNvSpPr>
            <p:nvPr/>
          </p:nvSpPr>
          <p:spPr bwMode="auto">
            <a:xfrm>
              <a:off x="5526088" y="6102350"/>
              <a:ext cx="260350" cy="133350"/>
            </a:xfrm>
            <a:custGeom>
              <a:avLst/>
              <a:gdLst>
                <a:gd name="T0" fmla="*/ 140 w 1646"/>
                <a:gd name="T1" fmla="*/ 139 h 838"/>
                <a:gd name="T2" fmla="*/ 140 w 1646"/>
                <a:gd name="T3" fmla="*/ 698 h 838"/>
                <a:gd name="T4" fmla="*/ 1506 w 1646"/>
                <a:gd name="T5" fmla="*/ 698 h 838"/>
                <a:gd name="T6" fmla="*/ 1506 w 1646"/>
                <a:gd name="T7" fmla="*/ 139 h 838"/>
                <a:gd name="T8" fmla="*/ 140 w 1646"/>
                <a:gd name="T9" fmla="*/ 139 h 838"/>
                <a:gd name="T10" fmla="*/ 70 w 1646"/>
                <a:gd name="T11" fmla="*/ 0 h 838"/>
                <a:gd name="T12" fmla="*/ 1576 w 1646"/>
                <a:gd name="T13" fmla="*/ 0 h 838"/>
                <a:gd name="T14" fmla="*/ 1594 w 1646"/>
                <a:gd name="T15" fmla="*/ 2 h 838"/>
                <a:gd name="T16" fmla="*/ 1611 w 1646"/>
                <a:gd name="T17" fmla="*/ 10 h 838"/>
                <a:gd name="T18" fmla="*/ 1625 w 1646"/>
                <a:gd name="T19" fmla="*/ 20 h 838"/>
                <a:gd name="T20" fmla="*/ 1636 w 1646"/>
                <a:gd name="T21" fmla="*/ 34 h 838"/>
                <a:gd name="T22" fmla="*/ 1643 w 1646"/>
                <a:gd name="T23" fmla="*/ 51 h 838"/>
                <a:gd name="T24" fmla="*/ 1646 w 1646"/>
                <a:gd name="T25" fmla="*/ 70 h 838"/>
                <a:gd name="T26" fmla="*/ 1646 w 1646"/>
                <a:gd name="T27" fmla="*/ 768 h 838"/>
                <a:gd name="T28" fmla="*/ 1643 w 1646"/>
                <a:gd name="T29" fmla="*/ 786 h 838"/>
                <a:gd name="T30" fmla="*/ 1636 w 1646"/>
                <a:gd name="T31" fmla="*/ 803 h 838"/>
                <a:gd name="T32" fmla="*/ 1625 w 1646"/>
                <a:gd name="T33" fmla="*/ 817 h 838"/>
                <a:gd name="T34" fmla="*/ 1611 w 1646"/>
                <a:gd name="T35" fmla="*/ 829 h 838"/>
                <a:gd name="T36" fmla="*/ 1594 w 1646"/>
                <a:gd name="T37" fmla="*/ 835 h 838"/>
                <a:gd name="T38" fmla="*/ 1576 w 1646"/>
                <a:gd name="T39" fmla="*/ 838 h 838"/>
                <a:gd name="T40" fmla="*/ 70 w 1646"/>
                <a:gd name="T41" fmla="*/ 838 h 838"/>
                <a:gd name="T42" fmla="*/ 52 w 1646"/>
                <a:gd name="T43" fmla="*/ 835 h 838"/>
                <a:gd name="T44" fmla="*/ 35 w 1646"/>
                <a:gd name="T45" fmla="*/ 829 h 838"/>
                <a:gd name="T46" fmla="*/ 21 w 1646"/>
                <a:gd name="T47" fmla="*/ 818 h 838"/>
                <a:gd name="T48" fmla="*/ 10 w 1646"/>
                <a:gd name="T49" fmla="*/ 803 h 838"/>
                <a:gd name="T50" fmla="*/ 3 w 1646"/>
                <a:gd name="T51" fmla="*/ 786 h 838"/>
                <a:gd name="T52" fmla="*/ 0 w 1646"/>
                <a:gd name="T53" fmla="*/ 768 h 838"/>
                <a:gd name="T54" fmla="*/ 0 w 1646"/>
                <a:gd name="T55" fmla="*/ 70 h 838"/>
                <a:gd name="T56" fmla="*/ 3 w 1646"/>
                <a:gd name="T57" fmla="*/ 51 h 838"/>
                <a:gd name="T58" fmla="*/ 10 w 1646"/>
                <a:gd name="T59" fmla="*/ 34 h 838"/>
                <a:gd name="T60" fmla="*/ 21 w 1646"/>
                <a:gd name="T61" fmla="*/ 20 h 838"/>
                <a:gd name="T62" fmla="*/ 35 w 1646"/>
                <a:gd name="T63" fmla="*/ 10 h 838"/>
                <a:gd name="T64" fmla="*/ 52 w 1646"/>
                <a:gd name="T65" fmla="*/ 2 h 838"/>
                <a:gd name="T66" fmla="*/ 70 w 1646"/>
                <a:gd name="T67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46" h="838">
                  <a:moveTo>
                    <a:pt x="140" y="139"/>
                  </a:moveTo>
                  <a:lnTo>
                    <a:pt x="140" y="698"/>
                  </a:lnTo>
                  <a:lnTo>
                    <a:pt x="1506" y="698"/>
                  </a:lnTo>
                  <a:lnTo>
                    <a:pt x="1506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1576" y="0"/>
                  </a:lnTo>
                  <a:lnTo>
                    <a:pt x="1594" y="2"/>
                  </a:lnTo>
                  <a:lnTo>
                    <a:pt x="1611" y="10"/>
                  </a:lnTo>
                  <a:lnTo>
                    <a:pt x="1625" y="20"/>
                  </a:lnTo>
                  <a:lnTo>
                    <a:pt x="1636" y="34"/>
                  </a:lnTo>
                  <a:lnTo>
                    <a:pt x="1643" y="51"/>
                  </a:lnTo>
                  <a:lnTo>
                    <a:pt x="1646" y="70"/>
                  </a:lnTo>
                  <a:lnTo>
                    <a:pt x="1646" y="768"/>
                  </a:lnTo>
                  <a:lnTo>
                    <a:pt x="1643" y="786"/>
                  </a:lnTo>
                  <a:lnTo>
                    <a:pt x="1636" y="803"/>
                  </a:lnTo>
                  <a:lnTo>
                    <a:pt x="1625" y="817"/>
                  </a:lnTo>
                  <a:lnTo>
                    <a:pt x="1611" y="829"/>
                  </a:lnTo>
                  <a:lnTo>
                    <a:pt x="1594" y="835"/>
                  </a:lnTo>
                  <a:lnTo>
                    <a:pt x="1576" y="838"/>
                  </a:lnTo>
                  <a:lnTo>
                    <a:pt x="70" y="838"/>
                  </a:lnTo>
                  <a:lnTo>
                    <a:pt x="52" y="835"/>
                  </a:lnTo>
                  <a:lnTo>
                    <a:pt x="35" y="829"/>
                  </a:lnTo>
                  <a:lnTo>
                    <a:pt x="21" y="818"/>
                  </a:lnTo>
                  <a:lnTo>
                    <a:pt x="10" y="803"/>
                  </a:lnTo>
                  <a:lnTo>
                    <a:pt x="3" y="786"/>
                  </a:lnTo>
                  <a:lnTo>
                    <a:pt x="0" y="76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0" name="Freeform 694"/>
            <p:cNvSpPr>
              <a:spLocks/>
            </p:cNvSpPr>
            <p:nvPr/>
          </p:nvSpPr>
          <p:spPr bwMode="auto">
            <a:xfrm>
              <a:off x="5710238" y="6156325"/>
              <a:ext cx="28575" cy="22225"/>
            </a:xfrm>
            <a:custGeom>
              <a:avLst/>
              <a:gdLst>
                <a:gd name="T0" fmla="*/ 69 w 180"/>
                <a:gd name="T1" fmla="*/ 0 h 139"/>
                <a:gd name="T2" fmla="*/ 112 w 180"/>
                <a:gd name="T3" fmla="*/ 0 h 139"/>
                <a:gd name="T4" fmla="*/ 130 w 180"/>
                <a:gd name="T5" fmla="*/ 2 h 139"/>
                <a:gd name="T6" fmla="*/ 147 w 180"/>
                <a:gd name="T7" fmla="*/ 10 h 139"/>
                <a:gd name="T8" fmla="*/ 160 w 180"/>
                <a:gd name="T9" fmla="*/ 20 h 139"/>
                <a:gd name="T10" fmla="*/ 171 w 180"/>
                <a:gd name="T11" fmla="*/ 35 h 139"/>
                <a:gd name="T12" fmla="*/ 178 w 180"/>
                <a:gd name="T13" fmla="*/ 51 h 139"/>
                <a:gd name="T14" fmla="*/ 180 w 180"/>
                <a:gd name="T15" fmla="*/ 70 h 139"/>
                <a:gd name="T16" fmla="*/ 178 w 180"/>
                <a:gd name="T17" fmla="*/ 88 h 139"/>
                <a:gd name="T18" fmla="*/ 171 w 180"/>
                <a:gd name="T19" fmla="*/ 105 h 139"/>
                <a:gd name="T20" fmla="*/ 160 w 180"/>
                <a:gd name="T21" fmla="*/ 119 h 139"/>
                <a:gd name="T22" fmla="*/ 147 w 180"/>
                <a:gd name="T23" fmla="*/ 131 h 139"/>
                <a:gd name="T24" fmla="*/ 130 w 180"/>
                <a:gd name="T25" fmla="*/ 137 h 139"/>
                <a:gd name="T26" fmla="*/ 112 w 180"/>
                <a:gd name="T27" fmla="*/ 139 h 139"/>
                <a:gd name="T28" fmla="*/ 69 w 180"/>
                <a:gd name="T29" fmla="*/ 139 h 139"/>
                <a:gd name="T30" fmla="*/ 51 w 180"/>
                <a:gd name="T31" fmla="*/ 137 h 139"/>
                <a:gd name="T32" fmla="*/ 34 w 180"/>
                <a:gd name="T33" fmla="*/ 131 h 139"/>
                <a:gd name="T34" fmla="*/ 20 w 180"/>
                <a:gd name="T35" fmla="*/ 119 h 139"/>
                <a:gd name="T36" fmla="*/ 10 w 180"/>
                <a:gd name="T37" fmla="*/ 105 h 139"/>
                <a:gd name="T38" fmla="*/ 2 w 180"/>
                <a:gd name="T39" fmla="*/ 88 h 139"/>
                <a:gd name="T40" fmla="*/ 0 w 180"/>
                <a:gd name="T41" fmla="*/ 70 h 139"/>
                <a:gd name="T42" fmla="*/ 2 w 180"/>
                <a:gd name="T43" fmla="*/ 51 h 139"/>
                <a:gd name="T44" fmla="*/ 10 w 180"/>
                <a:gd name="T45" fmla="*/ 35 h 139"/>
                <a:gd name="T46" fmla="*/ 20 w 180"/>
                <a:gd name="T47" fmla="*/ 20 h 139"/>
                <a:gd name="T48" fmla="*/ 34 w 180"/>
                <a:gd name="T49" fmla="*/ 10 h 139"/>
                <a:gd name="T50" fmla="*/ 51 w 180"/>
                <a:gd name="T51" fmla="*/ 2 h 139"/>
                <a:gd name="T52" fmla="*/ 69 w 180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39">
                  <a:moveTo>
                    <a:pt x="69" y="0"/>
                  </a:moveTo>
                  <a:lnTo>
                    <a:pt x="112" y="0"/>
                  </a:lnTo>
                  <a:lnTo>
                    <a:pt x="130" y="2"/>
                  </a:lnTo>
                  <a:lnTo>
                    <a:pt x="147" y="10"/>
                  </a:lnTo>
                  <a:lnTo>
                    <a:pt x="160" y="20"/>
                  </a:lnTo>
                  <a:lnTo>
                    <a:pt x="171" y="35"/>
                  </a:lnTo>
                  <a:lnTo>
                    <a:pt x="178" y="51"/>
                  </a:lnTo>
                  <a:lnTo>
                    <a:pt x="180" y="70"/>
                  </a:lnTo>
                  <a:lnTo>
                    <a:pt x="178" y="88"/>
                  </a:lnTo>
                  <a:lnTo>
                    <a:pt x="171" y="105"/>
                  </a:lnTo>
                  <a:lnTo>
                    <a:pt x="160" y="119"/>
                  </a:lnTo>
                  <a:lnTo>
                    <a:pt x="147" y="131"/>
                  </a:lnTo>
                  <a:lnTo>
                    <a:pt x="130" y="137"/>
                  </a:lnTo>
                  <a:lnTo>
                    <a:pt x="112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1" name="Freeform 695"/>
            <p:cNvSpPr>
              <a:spLocks/>
            </p:cNvSpPr>
            <p:nvPr/>
          </p:nvSpPr>
          <p:spPr bwMode="auto">
            <a:xfrm>
              <a:off x="5573713" y="6156325"/>
              <a:ext cx="114300" cy="22225"/>
            </a:xfrm>
            <a:custGeom>
              <a:avLst/>
              <a:gdLst>
                <a:gd name="T0" fmla="*/ 68 w 718"/>
                <a:gd name="T1" fmla="*/ 0 h 139"/>
                <a:gd name="T2" fmla="*/ 648 w 718"/>
                <a:gd name="T3" fmla="*/ 0 h 139"/>
                <a:gd name="T4" fmla="*/ 666 w 718"/>
                <a:gd name="T5" fmla="*/ 2 h 139"/>
                <a:gd name="T6" fmla="*/ 683 w 718"/>
                <a:gd name="T7" fmla="*/ 10 h 139"/>
                <a:gd name="T8" fmla="*/ 696 w 718"/>
                <a:gd name="T9" fmla="*/ 20 h 139"/>
                <a:gd name="T10" fmla="*/ 708 w 718"/>
                <a:gd name="T11" fmla="*/ 35 h 139"/>
                <a:gd name="T12" fmla="*/ 714 w 718"/>
                <a:gd name="T13" fmla="*/ 51 h 139"/>
                <a:gd name="T14" fmla="*/ 718 w 718"/>
                <a:gd name="T15" fmla="*/ 70 h 139"/>
                <a:gd name="T16" fmla="*/ 714 w 718"/>
                <a:gd name="T17" fmla="*/ 88 h 139"/>
                <a:gd name="T18" fmla="*/ 708 w 718"/>
                <a:gd name="T19" fmla="*/ 105 h 139"/>
                <a:gd name="T20" fmla="*/ 696 w 718"/>
                <a:gd name="T21" fmla="*/ 119 h 139"/>
                <a:gd name="T22" fmla="*/ 683 w 718"/>
                <a:gd name="T23" fmla="*/ 131 h 139"/>
                <a:gd name="T24" fmla="*/ 666 w 718"/>
                <a:gd name="T25" fmla="*/ 137 h 139"/>
                <a:gd name="T26" fmla="*/ 648 w 718"/>
                <a:gd name="T27" fmla="*/ 139 h 139"/>
                <a:gd name="T28" fmla="*/ 68 w 718"/>
                <a:gd name="T29" fmla="*/ 139 h 139"/>
                <a:gd name="T30" fmla="*/ 50 w 718"/>
                <a:gd name="T31" fmla="*/ 137 h 139"/>
                <a:gd name="T32" fmla="*/ 33 w 718"/>
                <a:gd name="T33" fmla="*/ 131 h 139"/>
                <a:gd name="T34" fmla="*/ 20 w 718"/>
                <a:gd name="T35" fmla="*/ 119 h 139"/>
                <a:gd name="T36" fmla="*/ 9 w 718"/>
                <a:gd name="T37" fmla="*/ 105 h 139"/>
                <a:gd name="T38" fmla="*/ 2 w 718"/>
                <a:gd name="T39" fmla="*/ 88 h 139"/>
                <a:gd name="T40" fmla="*/ 0 w 718"/>
                <a:gd name="T41" fmla="*/ 70 h 139"/>
                <a:gd name="T42" fmla="*/ 2 w 718"/>
                <a:gd name="T43" fmla="*/ 51 h 139"/>
                <a:gd name="T44" fmla="*/ 9 w 718"/>
                <a:gd name="T45" fmla="*/ 35 h 139"/>
                <a:gd name="T46" fmla="*/ 20 w 718"/>
                <a:gd name="T47" fmla="*/ 20 h 139"/>
                <a:gd name="T48" fmla="*/ 33 w 718"/>
                <a:gd name="T49" fmla="*/ 10 h 139"/>
                <a:gd name="T50" fmla="*/ 50 w 718"/>
                <a:gd name="T51" fmla="*/ 2 h 139"/>
                <a:gd name="T52" fmla="*/ 68 w 71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8" h="139">
                  <a:moveTo>
                    <a:pt x="68" y="0"/>
                  </a:moveTo>
                  <a:lnTo>
                    <a:pt x="648" y="0"/>
                  </a:lnTo>
                  <a:lnTo>
                    <a:pt x="666" y="2"/>
                  </a:lnTo>
                  <a:lnTo>
                    <a:pt x="683" y="10"/>
                  </a:lnTo>
                  <a:lnTo>
                    <a:pt x="696" y="20"/>
                  </a:lnTo>
                  <a:lnTo>
                    <a:pt x="708" y="35"/>
                  </a:lnTo>
                  <a:lnTo>
                    <a:pt x="714" y="51"/>
                  </a:lnTo>
                  <a:lnTo>
                    <a:pt x="718" y="70"/>
                  </a:lnTo>
                  <a:lnTo>
                    <a:pt x="714" y="88"/>
                  </a:lnTo>
                  <a:lnTo>
                    <a:pt x="708" y="105"/>
                  </a:lnTo>
                  <a:lnTo>
                    <a:pt x="696" y="119"/>
                  </a:lnTo>
                  <a:lnTo>
                    <a:pt x="683" y="131"/>
                  </a:lnTo>
                  <a:lnTo>
                    <a:pt x="666" y="137"/>
                  </a:lnTo>
                  <a:lnTo>
                    <a:pt x="648" y="139"/>
                  </a:lnTo>
                  <a:lnTo>
                    <a:pt x="68" y="139"/>
                  </a:lnTo>
                  <a:lnTo>
                    <a:pt x="50" y="137"/>
                  </a:lnTo>
                  <a:lnTo>
                    <a:pt x="33" y="131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3" y="10"/>
                  </a:lnTo>
                  <a:lnTo>
                    <a:pt x="5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9" name="Group 1378"/>
          <p:cNvGrpSpPr/>
          <p:nvPr/>
        </p:nvGrpSpPr>
        <p:grpSpPr>
          <a:xfrm>
            <a:off x="4410321" y="5778142"/>
            <a:ext cx="555625" cy="554038"/>
            <a:chOff x="4349750" y="5778501"/>
            <a:chExt cx="5556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6" name="Freeform 700"/>
            <p:cNvSpPr>
              <a:spLocks noEditPoints="1"/>
            </p:cNvSpPr>
            <p:nvPr/>
          </p:nvSpPr>
          <p:spPr bwMode="auto">
            <a:xfrm>
              <a:off x="4349750" y="5778501"/>
              <a:ext cx="555625" cy="554038"/>
            </a:xfrm>
            <a:custGeom>
              <a:avLst/>
              <a:gdLst>
                <a:gd name="T0" fmla="*/ 139 w 3500"/>
                <a:gd name="T1" fmla="*/ 140 h 3495"/>
                <a:gd name="T2" fmla="*/ 139 w 3500"/>
                <a:gd name="T3" fmla="*/ 3356 h 3495"/>
                <a:gd name="T4" fmla="*/ 3361 w 3500"/>
                <a:gd name="T5" fmla="*/ 3356 h 3495"/>
                <a:gd name="T6" fmla="*/ 3361 w 3500"/>
                <a:gd name="T7" fmla="*/ 140 h 3495"/>
                <a:gd name="T8" fmla="*/ 139 w 3500"/>
                <a:gd name="T9" fmla="*/ 140 h 3495"/>
                <a:gd name="T10" fmla="*/ 70 w 3500"/>
                <a:gd name="T11" fmla="*/ 0 h 3495"/>
                <a:gd name="T12" fmla="*/ 3430 w 3500"/>
                <a:gd name="T13" fmla="*/ 0 h 3495"/>
                <a:gd name="T14" fmla="*/ 3449 w 3500"/>
                <a:gd name="T15" fmla="*/ 3 h 3495"/>
                <a:gd name="T16" fmla="*/ 3465 w 3500"/>
                <a:gd name="T17" fmla="*/ 10 h 3495"/>
                <a:gd name="T18" fmla="*/ 3480 w 3500"/>
                <a:gd name="T19" fmla="*/ 22 h 3495"/>
                <a:gd name="T20" fmla="*/ 3490 w 3500"/>
                <a:gd name="T21" fmla="*/ 35 h 3495"/>
                <a:gd name="T22" fmla="*/ 3498 w 3500"/>
                <a:gd name="T23" fmla="*/ 52 h 3495"/>
                <a:gd name="T24" fmla="*/ 3500 w 3500"/>
                <a:gd name="T25" fmla="*/ 70 h 3495"/>
                <a:gd name="T26" fmla="*/ 3500 w 3500"/>
                <a:gd name="T27" fmla="*/ 3425 h 3495"/>
                <a:gd name="T28" fmla="*/ 3498 w 3500"/>
                <a:gd name="T29" fmla="*/ 3444 h 3495"/>
                <a:gd name="T30" fmla="*/ 3490 w 3500"/>
                <a:gd name="T31" fmla="*/ 3460 h 3495"/>
                <a:gd name="T32" fmla="*/ 3480 w 3500"/>
                <a:gd name="T33" fmla="*/ 3475 h 3495"/>
                <a:gd name="T34" fmla="*/ 3465 w 3500"/>
                <a:gd name="T35" fmla="*/ 3485 h 3495"/>
                <a:gd name="T36" fmla="*/ 3449 w 3500"/>
                <a:gd name="T37" fmla="*/ 3493 h 3495"/>
                <a:gd name="T38" fmla="*/ 3430 w 3500"/>
                <a:gd name="T39" fmla="*/ 3495 h 3495"/>
                <a:gd name="T40" fmla="*/ 70 w 3500"/>
                <a:gd name="T41" fmla="*/ 3495 h 3495"/>
                <a:gd name="T42" fmla="*/ 51 w 3500"/>
                <a:gd name="T43" fmla="*/ 3493 h 3495"/>
                <a:gd name="T44" fmla="*/ 35 w 3500"/>
                <a:gd name="T45" fmla="*/ 3485 h 3495"/>
                <a:gd name="T46" fmla="*/ 20 w 3500"/>
                <a:gd name="T47" fmla="*/ 3475 h 3495"/>
                <a:gd name="T48" fmla="*/ 10 w 3500"/>
                <a:gd name="T49" fmla="*/ 3460 h 3495"/>
                <a:gd name="T50" fmla="*/ 2 w 3500"/>
                <a:gd name="T51" fmla="*/ 3444 h 3495"/>
                <a:gd name="T52" fmla="*/ 0 w 3500"/>
                <a:gd name="T53" fmla="*/ 3425 h 3495"/>
                <a:gd name="T54" fmla="*/ 0 w 3500"/>
                <a:gd name="T55" fmla="*/ 70 h 3495"/>
                <a:gd name="T56" fmla="*/ 2 w 3500"/>
                <a:gd name="T57" fmla="*/ 52 h 3495"/>
                <a:gd name="T58" fmla="*/ 10 w 3500"/>
                <a:gd name="T59" fmla="*/ 35 h 3495"/>
                <a:gd name="T60" fmla="*/ 20 w 3500"/>
                <a:gd name="T61" fmla="*/ 22 h 3495"/>
                <a:gd name="T62" fmla="*/ 35 w 3500"/>
                <a:gd name="T63" fmla="*/ 10 h 3495"/>
                <a:gd name="T64" fmla="*/ 51 w 3500"/>
                <a:gd name="T65" fmla="*/ 3 h 3495"/>
                <a:gd name="T66" fmla="*/ 70 w 3500"/>
                <a:gd name="T67" fmla="*/ 0 h 3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00" h="3495">
                  <a:moveTo>
                    <a:pt x="139" y="140"/>
                  </a:moveTo>
                  <a:lnTo>
                    <a:pt x="139" y="3356"/>
                  </a:lnTo>
                  <a:lnTo>
                    <a:pt x="3361" y="3356"/>
                  </a:lnTo>
                  <a:lnTo>
                    <a:pt x="3361" y="140"/>
                  </a:lnTo>
                  <a:lnTo>
                    <a:pt x="139" y="140"/>
                  </a:lnTo>
                  <a:close/>
                  <a:moveTo>
                    <a:pt x="70" y="0"/>
                  </a:moveTo>
                  <a:lnTo>
                    <a:pt x="3430" y="0"/>
                  </a:lnTo>
                  <a:lnTo>
                    <a:pt x="3449" y="3"/>
                  </a:lnTo>
                  <a:lnTo>
                    <a:pt x="3465" y="10"/>
                  </a:lnTo>
                  <a:lnTo>
                    <a:pt x="3480" y="22"/>
                  </a:lnTo>
                  <a:lnTo>
                    <a:pt x="3490" y="35"/>
                  </a:lnTo>
                  <a:lnTo>
                    <a:pt x="3498" y="52"/>
                  </a:lnTo>
                  <a:lnTo>
                    <a:pt x="3500" y="70"/>
                  </a:lnTo>
                  <a:lnTo>
                    <a:pt x="3500" y="3425"/>
                  </a:lnTo>
                  <a:lnTo>
                    <a:pt x="3498" y="3444"/>
                  </a:lnTo>
                  <a:lnTo>
                    <a:pt x="3490" y="3460"/>
                  </a:lnTo>
                  <a:lnTo>
                    <a:pt x="3480" y="3475"/>
                  </a:lnTo>
                  <a:lnTo>
                    <a:pt x="3465" y="3485"/>
                  </a:lnTo>
                  <a:lnTo>
                    <a:pt x="3449" y="3493"/>
                  </a:lnTo>
                  <a:lnTo>
                    <a:pt x="3430" y="3495"/>
                  </a:lnTo>
                  <a:lnTo>
                    <a:pt x="70" y="3495"/>
                  </a:lnTo>
                  <a:lnTo>
                    <a:pt x="51" y="3493"/>
                  </a:lnTo>
                  <a:lnTo>
                    <a:pt x="35" y="3485"/>
                  </a:lnTo>
                  <a:lnTo>
                    <a:pt x="20" y="3475"/>
                  </a:lnTo>
                  <a:lnTo>
                    <a:pt x="10" y="3460"/>
                  </a:lnTo>
                  <a:lnTo>
                    <a:pt x="2" y="3444"/>
                  </a:lnTo>
                  <a:lnTo>
                    <a:pt x="0" y="3425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2"/>
                  </a:lnTo>
                  <a:lnTo>
                    <a:pt x="35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7" name="Freeform 701"/>
            <p:cNvSpPr>
              <a:spLocks noEditPoints="1"/>
            </p:cNvSpPr>
            <p:nvPr/>
          </p:nvSpPr>
          <p:spPr bwMode="auto">
            <a:xfrm>
              <a:off x="4421188" y="5848351"/>
              <a:ext cx="412750" cy="414338"/>
            </a:xfrm>
            <a:custGeom>
              <a:avLst/>
              <a:gdLst>
                <a:gd name="T0" fmla="*/ 140 w 2606"/>
                <a:gd name="T1" fmla="*/ 2466 h 2606"/>
                <a:gd name="T2" fmla="*/ 140 w 2606"/>
                <a:gd name="T3" fmla="*/ 1992 h 2606"/>
                <a:gd name="T4" fmla="*/ 140 w 2606"/>
                <a:gd name="T5" fmla="*/ 1794 h 2606"/>
                <a:gd name="T6" fmla="*/ 1215 w 2606"/>
                <a:gd name="T7" fmla="*/ 2466 h 2606"/>
                <a:gd name="T8" fmla="*/ 140 w 2606"/>
                <a:gd name="T9" fmla="*/ 818 h 2606"/>
                <a:gd name="T10" fmla="*/ 140 w 2606"/>
                <a:gd name="T11" fmla="*/ 1195 h 2606"/>
                <a:gd name="T12" fmla="*/ 1412 w 2606"/>
                <a:gd name="T13" fmla="*/ 2466 h 2606"/>
                <a:gd name="T14" fmla="*/ 140 w 2606"/>
                <a:gd name="T15" fmla="*/ 818 h 2606"/>
                <a:gd name="T16" fmla="*/ 140 w 2606"/>
                <a:gd name="T17" fmla="*/ 620 h 2606"/>
                <a:gd name="T18" fmla="*/ 1986 w 2606"/>
                <a:gd name="T19" fmla="*/ 2466 h 2606"/>
                <a:gd name="T20" fmla="*/ 140 w 2606"/>
                <a:gd name="T21" fmla="*/ 237 h 2606"/>
                <a:gd name="T22" fmla="*/ 2467 w 2606"/>
                <a:gd name="T23" fmla="*/ 615 h 2606"/>
                <a:gd name="T24" fmla="*/ 1991 w 2606"/>
                <a:gd name="T25" fmla="*/ 139 h 2606"/>
                <a:gd name="T26" fmla="*/ 2467 w 2606"/>
                <a:gd name="T27" fmla="*/ 1784 h 2606"/>
                <a:gd name="T28" fmla="*/ 1604 w 2606"/>
                <a:gd name="T29" fmla="*/ 543 h 2606"/>
                <a:gd name="T30" fmla="*/ 1586 w 2606"/>
                <a:gd name="T31" fmla="*/ 511 h 2606"/>
                <a:gd name="T32" fmla="*/ 1586 w 2606"/>
                <a:gd name="T33" fmla="*/ 476 h 2606"/>
                <a:gd name="T34" fmla="*/ 1604 w 2606"/>
                <a:gd name="T35" fmla="*/ 444 h 2606"/>
                <a:gd name="T36" fmla="*/ 1636 w 2606"/>
                <a:gd name="T37" fmla="*/ 426 h 2606"/>
                <a:gd name="T38" fmla="*/ 1671 w 2606"/>
                <a:gd name="T39" fmla="*/ 426 h 2606"/>
                <a:gd name="T40" fmla="*/ 1703 w 2606"/>
                <a:gd name="T41" fmla="*/ 444 h 2606"/>
                <a:gd name="T42" fmla="*/ 2467 w 2606"/>
                <a:gd name="T43" fmla="*/ 812 h 2606"/>
                <a:gd name="T44" fmla="*/ 822 w 2606"/>
                <a:gd name="T45" fmla="*/ 139 h 2606"/>
                <a:gd name="T46" fmla="*/ 2467 w 2606"/>
                <a:gd name="T47" fmla="*/ 2367 h 2606"/>
                <a:gd name="T48" fmla="*/ 625 w 2606"/>
                <a:gd name="T49" fmla="*/ 139 h 2606"/>
                <a:gd name="T50" fmla="*/ 70 w 2606"/>
                <a:gd name="T51" fmla="*/ 0 h 2606"/>
                <a:gd name="T52" fmla="*/ 2555 w 2606"/>
                <a:gd name="T53" fmla="*/ 2 h 2606"/>
                <a:gd name="T54" fmla="*/ 2586 w 2606"/>
                <a:gd name="T55" fmla="*/ 20 h 2606"/>
                <a:gd name="T56" fmla="*/ 2604 w 2606"/>
                <a:gd name="T57" fmla="*/ 51 h 2606"/>
                <a:gd name="T58" fmla="*/ 2606 w 2606"/>
                <a:gd name="T59" fmla="*/ 2536 h 2606"/>
                <a:gd name="T60" fmla="*/ 2597 w 2606"/>
                <a:gd name="T61" fmla="*/ 2571 h 2606"/>
                <a:gd name="T62" fmla="*/ 2572 w 2606"/>
                <a:gd name="T63" fmla="*/ 2596 h 2606"/>
                <a:gd name="T64" fmla="*/ 2537 w 2606"/>
                <a:gd name="T65" fmla="*/ 2606 h 2606"/>
                <a:gd name="T66" fmla="*/ 51 w 2606"/>
                <a:gd name="T67" fmla="*/ 2603 h 2606"/>
                <a:gd name="T68" fmla="*/ 21 w 2606"/>
                <a:gd name="T69" fmla="*/ 2585 h 2606"/>
                <a:gd name="T70" fmla="*/ 3 w 2606"/>
                <a:gd name="T71" fmla="*/ 2554 h 2606"/>
                <a:gd name="T72" fmla="*/ 0 w 2606"/>
                <a:gd name="T73" fmla="*/ 69 h 2606"/>
                <a:gd name="T74" fmla="*/ 10 w 2606"/>
                <a:gd name="T75" fmla="*/ 34 h 2606"/>
                <a:gd name="T76" fmla="*/ 35 w 2606"/>
                <a:gd name="T77" fmla="*/ 9 h 2606"/>
                <a:gd name="T78" fmla="*/ 70 w 2606"/>
                <a:gd name="T79" fmla="*/ 0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06" h="2606">
                  <a:moveTo>
                    <a:pt x="140" y="1992"/>
                  </a:moveTo>
                  <a:lnTo>
                    <a:pt x="140" y="2466"/>
                  </a:lnTo>
                  <a:lnTo>
                    <a:pt x="615" y="2466"/>
                  </a:lnTo>
                  <a:lnTo>
                    <a:pt x="140" y="1992"/>
                  </a:lnTo>
                  <a:close/>
                  <a:moveTo>
                    <a:pt x="140" y="1391"/>
                  </a:moveTo>
                  <a:lnTo>
                    <a:pt x="140" y="1794"/>
                  </a:lnTo>
                  <a:lnTo>
                    <a:pt x="812" y="2466"/>
                  </a:lnTo>
                  <a:lnTo>
                    <a:pt x="1215" y="2466"/>
                  </a:lnTo>
                  <a:lnTo>
                    <a:pt x="140" y="1391"/>
                  </a:lnTo>
                  <a:close/>
                  <a:moveTo>
                    <a:pt x="140" y="818"/>
                  </a:moveTo>
                  <a:lnTo>
                    <a:pt x="140" y="1194"/>
                  </a:lnTo>
                  <a:lnTo>
                    <a:pt x="140" y="1195"/>
                  </a:lnTo>
                  <a:lnTo>
                    <a:pt x="1409" y="2463"/>
                  </a:lnTo>
                  <a:lnTo>
                    <a:pt x="1412" y="2466"/>
                  </a:lnTo>
                  <a:lnTo>
                    <a:pt x="1789" y="2466"/>
                  </a:lnTo>
                  <a:lnTo>
                    <a:pt x="140" y="818"/>
                  </a:lnTo>
                  <a:close/>
                  <a:moveTo>
                    <a:pt x="140" y="237"/>
                  </a:moveTo>
                  <a:lnTo>
                    <a:pt x="140" y="620"/>
                  </a:lnTo>
                  <a:lnTo>
                    <a:pt x="1984" y="2464"/>
                  </a:lnTo>
                  <a:lnTo>
                    <a:pt x="1986" y="2466"/>
                  </a:lnTo>
                  <a:lnTo>
                    <a:pt x="2369" y="2466"/>
                  </a:lnTo>
                  <a:lnTo>
                    <a:pt x="140" y="237"/>
                  </a:lnTo>
                  <a:close/>
                  <a:moveTo>
                    <a:pt x="1991" y="139"/>
                  </a:moveTo>
                  <a:lnTo>
                    <a:pt x="2467" y="615"/>
                  </a:lnTo>
                  <a:lnTo>
                    <a:pt x="2467" y="139"/>
                  </a:lnTo>
                  <a:lnTo>
                    <a:pt x="1991" y="139"/>
                  </a:lnTo>
                  <a:close/>
                  <a:moveTo>
                    <a:pt x="822" y="139"/>
                  </a:moveTo>
                  <a:lnTo>
                    <a:pt x="2467" y="1784"/>
                  </a:lnTo>
                  <a:lnTo>
                    <a:pt x="2467" y="1406"/>
                  </a:lnTo>
                  <a:lnTo>
                    <a:pt x="1604" y="543"/>
                  </a:lnTo>
                  <a:lnTo>
                    <a:pt x="1592" y="528"/>
                  </a:lnTo>
                  <a:lnTo>
                    <a:pt x="1586" y="511"/>
                  </a:lnTo>
                  <a:lnTo>
                    <a:pt x="1584" y="494"/>
                  </a:lnTo>
                  <a:lnTo>
                    <a:pt x="1586" y="476"/>
                  </a:lnTo>
                  <a:lnTo>
                    <a:pt x="1592" y="459"/>
                  </a:lnTo>
                  <a:lnTo>
                    <a:pt x="1604" y="444"/>
                  </a:lnTo>
                  <a:lnTo>
                    <a:pt x="1619" y="433"/>
                  </a:lnTo>
                  <a:lnTo>
                    <a:pt x="1636" y="426"/>
                  </a:lnTo>
                  <a:lnTo>
                    <a:pt x="1654" y="424"/>
                  </a:lnTo>
                  <a:lnTo>
                    <a:pt x="1671" y="426"/>
                  </a:lnTo>
                  <a:lnTo>
                    <a:pt x="1688" y="433"/>
                  </a:lnTo>
                  <a:lnTo>
                    <a:pt x="1703" y="444"/>
                  </a:lnTo>
                  <a:lnTo>
                    <a:pt x="2467" y="1209"/>
                  </a:lnTo>
                  <a:lnTo>
                    <a:pt x="2467" y="812"/>
                  </a:lnTo>
                  <a:lnTo>
                    <a:pt x="1794" y="139"/>
                  </a:lnTo>
                  <a:lnTo>
                    <a:pt x="822" y="139"/>
                  </a:lnTo>
                  <a:close/>
                  <a:moveTo>
                    <a:pt x="239" y="139"/>
                  </a:moveTo>
                  <a:lnTo>
                    <a:pt x="2467" y="2367"/>
                  </a:lnTo>
                  <a:lnTo>
                    <a:pt x="2467" y="1981"/>
                  </a:lnTo>
                  <a:lnTo>
                    <a:pt x="625" y="139"/>
                  </a:lnTo>
                  <a:lnTo>
                    <a:pt x="239" y="139"/>
                  </a:lnTo>
                  <a:close/>
                  <a:moveTo>
                    <a:pt x="70" y="0"/>
                  </a:moveTo>
                  <a:lnTo>
                    <a:pt x="2537" y="0"/>
                  </a:lnTo>
                  <a:lnTo>
                    <a:pt x="2555" y="2"/>
                  </a:lnTo>
                  <a:lnTo>
                    <a:pt x="2572" y="9"/>
                  </a:lnTo>
                  <a:lnTo>
                    <a:pt x="2586" y="20"/>
                  </a:lnTo>
                  <a:lnTo>
                    <a:pt x="2597" y="34"/>
                  </a:lnTo>
                  <a:lnTo>
                    <a:pt x="2604" y="51"/>
                  </a:lnTo>
                  <a:lnTo>
                    <a:pt x="2606" y="69"/>
                  </a:lnTo>
                  <a:lnTo>
                    <a:pt x="2606" y="2536"/>
                  </a:lnTo>
                  <a:lnTo>
                    <a:pt x="2604" y="2554"/>
                  </a:lnTo>
                  <a:lnTo>
                    <a:pt x="2597" y="2571"/>
                  </a:lnTo>
                  <a:lnTo>
                    <a:pt x="2586" y="2585"/>
                  </a:lnTo>
                  <a:lnTo>
                    <a:pt x="2572" y="2596"/>
                  </a:lnTo>
                  <a:lnTo>
                    <a:pt x="2555" y="2603"/>
                  </a:lnTo>
                  <a:lnTo>
                    <a:pt x="2537" y="2606"/>
                  </a:lnTo>
                  <a:lnTo>
                    <a:pt x="70" y="2606"/>
                  </a:lnTo>
                  <a:lnTo>
                    <a:pt x="51" y="2603"/>
                  </a:lnTo>
                  <a:lnTo>
                    <a:pt x="35" y="2596"/>
                  </a:lnTo>
                  <a:lnTo>
                    <a:pt x="21" y="2585"/>
                  </a:lnTo>
                  <a:lnTo>
                    <a:pt x="10" y="2571"/>
                  </a:lnTo>
                  <a:lnTo>
                    <a:pt x="3" y="2554"/>
                  </a:lnTo>
                  <a:lnTo>
                    <a:pt x="0" y="2536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8" name="Freeform 702"/>
            <p:cNvSpPr>
              <a:spLocks/>
            </p:cNvSpPr>
            <p:nvPr/>
          </p:nvSpPr>
          <p:spPr bwMode="auto">
            <a:xfrm>
              <a:off x="4643438" y="5888038"/>
              <a:ext cx="26988" cy="26988"/>
            </a:xfrm>
            <a:custGeom>
              <a:avLst/>
              <a:gdLst>
                <a:gd name="T0" fmla="*/ 70 w 168"/>
                <a:gd name="T1" fmla="*/ 0 h 168"/>
                <a:gd name="T2" fmla="*/ 88 w 168"/>
                <a:gd name="T3" fmla="*/ 2 h 168"/>
                <a:gd name="T4" fmla="*/ 104 w 168"/>
                <a:gd name="T5" fmla="*/ 10 h 168"/>
                <a:gd name="T6" fmla="*/ 120 w 168"/>
                <a:gd name="T7" fmla="*/ 21 h 168"/>
                <a:gd name="T8" fmla="*/ 147 w 168"/>
                <a:gd name="T9" fmla="*/ 49 h 168"/>
                <a:gd name="T10" fmla="*/ 159 w 168"/>
                <a:gd name="T11" fmla="*/ 64 h 168"/>
                <a:gd name="T12" fmla="*/ 165 w 168"/>
                <a:gd name="T13" fmla="*/ 81 h 168"/>
                <a:gd name="T14" fmla="*/ 168 w 168"/>
                <a:gd name="T15" fmla="*/ 99 h 168"/>
                <a:gd name="T16" fmla="*/ 165 w 168"/>
                <a:gd name="T17" fmla="*/ 116 h 168"/>
                <a:gd name="T18" fmla="*/ 159 w 168"/>
                <a:gd name="T19" fmla="*/ 133 h 168"/>
                <a:gd name="T20" fmla="*/ 147 w 168"/>
                <a:gd name="T21" fmla="*/ 147 h 168"/>
                <a:gd name="T22" fmla="*/ 133 w 168"/>
                <a:gd name="T23" fmla="*/ 159 h 168"/>
                <a:gd name="T24" fmla="*/ 116 w 168"/>
                <a:gd name="T25" fmla="*/ 166 h 168"/>
                <a:gd name="T26" fmla="*/ 99 w 168"/>
                <a:gd name="T27" fmla="*/ 168 h 168"/>
                <a:gd name="T28" fmla="*/ 81 w 168"/>
                <a:gd name="T29" fmla="*/ 166 h 168"/>
                <a:gd name="T30" fmla="*/ 64 w 168"/>
                <a:gd name="T31" fmla="*/ 159 h 168"/>
                <a:gd name="T32" fmla="*/ 49 w 168"/>
                <a:gd name="T33" fmla="*/ 147 h 168"/>
                <a:gd name="T34" fmla="*/ 21 w 168"/>
                <a:gd name="T35" fmla="*/ 120 h 168"/>
                <a:gd name="T36" fmla="*/ 9 w 168"/>
                <a:gd name="T37" fmla="*/ 104 h 168"/>
                <a:gd name="T38" fmla="*/ 2 w 168"/>
                <a:gd name="T39" fmla="*/ 88 h 168"/>
                <a:gd name="T40" fmla="*/ 0 w 168"/>
                <a:gd name="T41" fmla="*/ 70 h 168"/>
                <a:gd name="T42" fmla="*/ 2 w 168"/>
                <a:gd name="T43" fmla="*/ 52 h 168"/>
                <a:gd name="T44" fmla="*/ 9 w 168"/>
                <a:gd name="T45" fmla="*/ 36 h 168"/>
                <a:gd name="T46" fmla="*/ 21 w 168"/>
                <a:gd name="T47" fmla="*/ 21 h 168"/>
                <a:gd name="T48" fmla="*/ 36 w 168"/>
                <a:gd name="T49" fmla="*/ 10 h 168"/>
                <a:gd name="T50" fmla="*/ 52 w 168"/>
                <a:gd name="T51" fmla="*/ 2 h 168"/>
                <a:gd name="T52" fmla="*/ 70 w 168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68">
                  <a:moveTo>
                    <a:pt x="70" y="0"/>
                  </a:moveTo>
                  <a:lnTo>
                    <a:pt x="88" y="2"/>
                  </a:lnTo>
                  <a:lnTo>
                    <a:pt x="104" y="10"/>
                  </a:lnTo>
                  <a:lnTo>
                    <a:pt x="120" y="21"/>
                  </a:lnTo>
                  <a:lnTo>
                    <a:pt x="147" y="49"/>
                  </a:lnTo>
                  <a:lnTo>
                    <a:pt x="159" y="64"/>
                  </a:lnTo>
                  <a:lnTo>
                    <a:pt x="165" y="81"/>
                  </a:lnTo>
                  <a:lnTo>
                    <a:pt x="168" y="99"/>
                  </a:lnTo>
                  <a:lnTo>
                    <a:pt x="165" y="116"/>
                  </a:lnTo>
                  <a:lnTo>
                    <a:pt x="159" y="133"/>
                  </a:lnTo>
                  <a:lnTo>
                    <a:pt x="147" y="147"/>
                  </a:lnTo>
                  <a:lnTo>
                    <a:pt x="133" y="159"/>
                  </a:lnTo>
                  <a:lnTo>
                    <a:pt x="116" y="166"/>
                  </a:lnTo>
                  <a:lnTo>
                    <a:pt x="99" y="168"/>
                  </a:lnTo>
                  <a:lnTo>
                    <a:pt x="81" y="166"/>
                  </a:lnTo>
                  <a:lnTo>
                    <a:pt x="64" y="159"/>
                  </a:lnTo>
                  <a:lnTo>
                    <a:pt x="49" y="147"/>
                  </a:lnTo>
                  <a:lnTo>
                    <a:pt x="21" y="120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85" name="Group 1384"/>
          <p:cNvGrpSpPr/>
          <p:nvPr/>
        </p:nvGrpSpPr>
        <p:grpSpPr>
          <a:xfrm>
            <a:off x="3587539" y="5777349"/>
            <a:ext cx="330200" cy="555625"/>
            <a:chOff x="3611563" y="5776913"/>
            <a:chExt cx="33020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83" name="Freeform 707"/>
            <p:cNvSpPr>
              <a:spLocks noEditPoints="1"/>
            </p:cNvSpPr>
            <p:nvPr/>
          </p:nvSpPr>
          <p:spPr bwMode="auto">
            <a:xfrm>
              <a:off x="3611563" y="5776913"/>
              <a:ext cx="330200" cy="555625"/>
            </a:xfrm>
            <a:custGeom>
              <a:avLst/>
              <a:gdLst>
                <a:gd name="T0" fmla="*/ 299 w 2077"/>
                <a:gd name="T1" fmla="*/ 3361 h 3500"/>
                <a:gd name="T2" fmla="*/ 309 w 2077"/>
                <a:gd name="T3" fmla="*/ 3197 h 3500"/>
                <a:gd name="T4" fmla="*/ 350 w 2077"/>
                <a:gd name="T5" fmla="*/ 3165 h 3500"/>
                <a:gd name="T6" fmla="*/ 404 w 2077"/>
                <a:gd name="T7" fmla="*/ 3171 h 3500"/>
                <a:gd name="T8" fmla="*/ 436 w 2077"/>
                <a:gd name="T9" fmla="*/ 3213 h 3500"/>
                <a:gd name="T10" fmla="*/ 634 w 2077"/>
                <a:gd name="T11" fmla="*/ 3361 h 3500"/>
                <a:gd name="T12" fmla="*/ 643 w 2077"/>
                <a:gd name="T13" fmla="*/ 3197 h 3500"/>
                <a:gd name="T14" fmla="*/ 685 w 2077"/>
                <a:gd name="T15" fmla="*/ 3165 h 3500"/>
                <a:gd name="T16" fmla="*/ 739 w 2077"/>
                <a:gd name="T17" fmla="*/ 3171 h 3500"/>
                <a:gd name="T18" fmla="*/ 771 w 2077"/>
                <a:gd name="T19" fmla="*/ 3213 h 3500"/>
                <a:gd name="T20" fmla="*/ 969 w 2077"/>
                <a:gd name="T21" fmla="*/ 3361 h 3500"/>
                <a:gd name="T22" fmla="*/ 979 w 2077"/>
                <a:gd name="T23" fmla="*/ 3197 h 3500"/>
                <a:gd name="T24" fmla="*/ 1020 w 2077"/>
                <a:gd name="T25" fmla="*/ 3165 h 3500"/>
                <a:gd name="T26" fmla="*/ 1074 w 2077"/>
                <a:gd name="T27" fmla="*/ 3171 h 3500"/>
                <a:gd name="T28" fmla="*/ 1106 w 2077"/>
                <a:gd name="T29" fmla="*/ 3213 h 3500"/>
                <a:gd name="T30" fmla="*/ 1304 w 2077"/>
                <a:gd name="T31" fmla="*/ 3361 h 3500"/>
                <a:gd name="T32" fmla="*/ 1313 w 2077"/>
                <a:gd name="T33" fmla="*/ 3197 h 3500"/>
                <a:gd name="T34" fmla="*/ 1355 w 2077"/>
                <a:gd name="T35" fmla="*/ 3165 h 3500"/>
                <a:gd name="T36" fmla="*/ 1409 w 2077"/>
                <a:gd name="T37" fmla="*/ 3171 h 3500"/>
                <a:gd name="T38" fmla="*/ 1441 w 2077"/>
                <a:gd name="T39" fmla="*/ 3213 h 3500"/>
                <a:gd name="T40" fmla="*/ 1639 w 2077"/>
                <a:gd name="T41" fmla="*/ 3361 h 3500"/>
                <a:gd name="T42" fmla="*/ 1649 w 2077"/>
                <a:gd name="T43" fmla="*/ 3197 h 3500"/>
                <a:gd name="T44" fmla="*/ 1690 w 2077"/>
                <a:gd name="T45" fmla="*/ 3165 h 3500"/>
                <a:gd name="T46" fmla="*/ 1744 w 2077"/>
                <a:gd name="T47" fmla="*/ 3171 h 3500"/>
                <a:gd name="T48" fmla="*/ 1776 w 2077"/>
                <a:gd name="T49" fmla="*/ 3213 h 3500"/>
                <a:gd name="T50" fmla="*/ 1938 w 2077"/>
                <a:gd name="T51" fmla="*/ 3361 h 3500"/>
                <a:gd name="T52" fmla="*/ 1444 w 2077"/>
                <a:gd name="T53" fmla="*/ 428 h 3500"/>
                <a:gd name="T54" fmla="*/ 1639 w 2077"/>
                <a:gd name="T55" fmla="*/ 916 h 3500"/>
                <a:gd name="T56" fmla="*/ 1659 w 2077"/>
                <a:gd name="T57" fmla="*/ 868 h 3500"/>
                <a:gd name="T58" fmla="*/ 1708 w 2077"/>
                <a:gd name="T59" fmla="*/ 847 h 3500"/>
                <a:gd name="T60" fmla="*/ 1758 w 2077"/>
                <a:gd name="T61" fmla="*/ 868 h 3500"/>
                <a:gd name="T62" fmla="*/ 1778 w 2077"/>
                <a:gd name="T63" fmla="*/ 916 h 3500"/>
                <a:gd name="T64" fmla="*/ 1938 w 2077"/>
                <a:gd name="T65" fmla="*/ 428 h 3500"/>
                <a:gd name="T66" fmla="*/ 1108 w 2077"/>
                <a:gd name="T67" fmla="*/ 2876 h 3500"/>
                <a:gd name="T68" fmla="*/ 1108 w 2077"/>
                <a:gd name="T69" fmla="*/ 428 h 3500"/>
                <a:gd name="T70" fmla="*/ 969 w 2077"/>
                <a:gd name="T71" fmla="*/ 2876 h 3500"/>
                <a:gd name="T72" fmla="*/ 438 w 2077"/>
                <a:gd name="T73" fmla="*/ 428 h 3500"/>
                <a:gd name="T74" fmla="*/ 634 w 2077"/>
                <a:gd name="T75" fmla="*/ 428 h 3500"/>
                <a:gd name="T76" fmla="*/ 140 w 2077"/>
                <a:gd name="T77" fmla="*/ 2876 h 3500"/>
                <a:gd name="T78" fmla="*/ 140 w 2077"/>
                <a:gd name="T79" fmla="*/ 428 h 3500"/>
                <a:gd name="T80" fmla="*/ 1938 w 2077"/>
                <a:gd name="T81" fmla="*/ 290 h 3500"/>
                <a:gd name="T82" fmla="*/ 70 w 2077"/>
                <a:gd name="T83" fmla="*/ 0 h 3500"/>
                <a:gd name="T84" fmla="*/ 2043 w 2077"/>
                <a:gd name="T85" fmla="*/ 10 h 3500"/>
                <a:gd name="T86" fmla="*/ 2075 w 2077"/>
                <a:gd name="T87" fmla="*/ 51 h 3500"/>
                <a:gd name="T88" fmla="*/ 2075 w 2077"/>
                <a:gd name="T89" fmla="*/ 3449 h 3500"/>
                <a:gd name="T90" fmla="*/ 2043 w 2077"/>
                <a:gd name="T91" fmla="*/ 3490 h 3500"/>
                <a:gd name="T92" fmla="*/ 70 w 2077"/>
                <a:gd name="T93" fmla="*/ 3500 h 3500"/>
                <a:gd name="T94" fmla="*/ 21 w 2077"/>
                <a:gd name="T95" fmla="*/ 3480 h 3500"/>
                <a:gd name="T96" fmla="*/ 0 w 2077"/>
                <a:gd name="T97" fmla="*/ 3430 h 3500"/>
                <a:gd name="T98" fmla="*/ 9 w 2077"/>
                <a:gd name="T99" fmla="*/ 35 h 3500"/>
                <a:gd name="T100" fmla="*/ 52 w 2077"/>
                <a:gd name="T101" fmla="*/ 2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77" h="3500">
                  <a:moveTo>
                    <a:pt x="140" y="3015"/>
                  </a:moveTo>
                  <a:lnTo>
                    <a:pt x="140" y="3361"/>
                  </a:lnTo>
                  <a:lnTo>
                    <a:pt x="299" y="3361"/>
                  </a:lnTo>
                  <a:lnTo>
                    <a:pt x="299" y="3232"/>
                  </a:lnTo>
                  <a:lnTo>
                    <a:pt x="301" y="3213"/>
                  </a:lnTo>
                  <a:lnTo>
                    <a:pt x="309" y="3197"/>
                  </a:lnTo>
                  <a:lnTo>
                    <a:pt x="320" y="3182"/>
                  </a:lnTo>
                  <a:lnTo>
                    <a:pt x="333" y="3171"/>
                  </a:lnTo>
                  <a:lnTo>
                    <a:pt x="350" y="3165"/>
                  </a:lnTo>
                  <a:lnTo>
                    <a:pt x="368" y="3162"/>
                  </a:lnTo>
                  <a:lnTo>
                    <a:pt x="387" y="3165"/>
                  </a:lnTo>
                  <a:lnTo>
                    <a:pt x="404" y="3171"/>
                  </a:lnTo>
                  <a:lnTo>
                    <a:pt x="418" y="3182"/>
                  </a:lnTo>
                  <a:lnTo>
                    <a:pt x="429" y="3197"/>
                  </a:lnTo>
                  <a:lnTo>
                    <a:pt x="436" y="3213"/>
                  </a:lnTo>
                  <a:lnTo>
                    <a:pt x="438" y="3232"/>
                  </a:lnTo>
                  <a:lnTo>
                    <a:pt x="438" y="3361"/>
                  </a:lnTo>
                  <a:lnTo>
                    <a:pt x="634" y="3361"/>
                  </a:lnTo>
                  <a:lnTo>
                    <a:pt x="634" y="3232"/>
                  </a:lnTo>
                  <a:lnTo>
                    <a:pt x="636" y="3213"/>
                  </a:lnTo>
                  <a:lnTo>
                    <a:pt x="643" y="3197"/>
                  </a:lnTo>
                  <a:lnTo>
                    <a:pt x="654" y="3182"/>
                  </a:lnTo>
                  <a:lnTo>
                    <a:pt x="669" y="3171"/>
                  </a:lnTo>
                  <a:lnTo>
                    <a:pt x="685" y="3165"/>
                  </a:lnTo>
                  <a:lnTo>
                    <a:pt x="704" y="3162"/>
                  </a:lnTo>
                  <a:lnTo>
                    <a:pt x="722" y="3165"/>
                  </a:lnTo>
                  <a:lnTo>
                    <a:pt x="739" y="3171"/>
                  </a:lnTo>
                  <a:lnTo>
                    <a:pt x="753" y="3182"/>
                  </a:lnTo>
                  <a:lnTo>
                    <a:pt x="764" y="3197"/>
                  </a:lnTo>
                  <a:lnTo>
                    <a:pt x="771" y="3213"/>
                  </a:lnTo>
                  <a:lnTo>
                    <a:pt x="774" y="3232"/>
                  </a:lnTo>
                  <a:lnTo>
                    <a:pt x="774" y="3361"/>
                  </a:lnTo>
                  <a:lnTo>
                    <a:pt x="969" y="3361"/>
                  </a:lnTo>
                  <a:lnTo>
                    <a:pt x="969" y="3232"/>
                  </a:lnTo>
                  <a:lnTo>
                    <a:pt x="971" y="3213"/>
                  </a:lnTo>
                  <a:lnTo>
                    <a:pt x="979" y="3197"/>
                  </a:lnTo>
                  <a:lnTo>
                    <a:pt x="990" y="3182"/>
                  </a:lnTo>
                  <a:lnTo>
                    <a:pt x="1003" y="3171"/>
                  </a:lnTo>
                  <a:lnTo>
                    <a:pt x="1020" y="3165"/>
                  </a:lnTo>
                  <a:lnTo>
                    <a:pt x="1038" y="3162"/>
                  </a:lnTo>
                  <a:lnTo>
                    <a:pt x="1057" y="3165"/>
                  </a:lnTo>
                  <a:lnTo>
                    <a:pt x="1074" y="3171"/>
                  </a:lnTo>
                  <a:lnTo>
                    <a:pt x="1088" y="3182"/>
                  </a:lnTo>
                  <a:lnTo>
                    <a:pt x="1099" y="3197"/>
                  </a:lnTo>
                  <a:lnTo>
                    <a:pt x="1106" y="3213"/>
                  </a:lnTo>
                  <a:lnTo>
                    <a:pt x="1108" y="3232"/>
                  </a:lnTo>
                  <a:lnTo>
                    <a:pt x="1108" y="3361"/>
                  </a:lnTo>
                  <a:lnTo>
                    <a:pt x="1304" y="3361"/>
                  </a:lnTo>
                  <a:lnTo>
                    <a:pt x="1304" y="3232"/>
                  </a:lnTo>
                  <a:lnTo>
                    <a:pt x="1307" y="3213"/>
                  </a:lnTo>
                  <a:lnTo>
                    <a:pt x="1313" y="3197"/>
                  </a:lnTo>
                  <a:lnTo>
                    <a:pt x="1324" y="3182"/>
                  </a:lnTo>
                  <a:lnTo>
                    <a:pt x="1339" y="3171"/>
                  </a:lnTo>
                  <a:lnTo>
                    <a:pt x="1355" y="3165"/>
                  </a:lnTo>
                  <a:lnTo>
                    <a:pt x="1374" y="3162"/>
                  </a:lnTo>
                  <a:lnTo>
                    <a:pt x="1392" y="3165"/>
                  </a:lnTo>
                  <a:lnTo>
                    <a:pt x="1409" y="3171"/>
                  </a:lnTo>
                  <a:lnTo>
                    <a:pt x="1423" y="3182"/>
                  </a:lnTo>
                  <a:lnTo>
                    <a:pt x="1434" y="3197"/>
                  </a:lnTo>
                  <a:lnTo>
                    <a:pt x="1441" y="3213"/>
                  </a:lnTo>
                  <a:lnTo>
                    <a:pt x="1444" y="3232"/>
                  </a:lnTo>
                  <a:lnTo>
                    <a:pt x="1444" y="3361"/>
                  </a:lnTo>
                  <a:lnTo>
                    <a:pt x="1639" y="3361"/>
                  </a:lnTo>
                  <a:lnTo>
                    <a:pt x="1639" y="3232"/>
                  </a:lnTo>
                  <a:lnTo>
                    <a:pt x="1641" y="3213"/>
                  </a:lnTo>
                  <a:lnTo>
                    <a:pt x="1649" y="3197"/>
                  </a:lnTo>
                  <a:lnTo>
                    <a:pt x="1659" y="3182"/>
                  </a:lnTo>
                  <a:lnTo>
                    <a:pt x="1673" y="3171"/>
                  </a:lnTo>
                  <a:lnTo>
                    <a:pt x="1690" y="3165"/>
                  </a:lnTo>
                  <a:lnTo>
                    <a:pt x="1708" y="3162"/>
                  </a:lnTo>
                  <a:lnTo>
                    <a:pt x="1727" y="3165"/>
                  </a:lnTo>
                  <a:lnTo>
                    <a:pt x="1744" y="3171"/>
                  </a:lnTo>
                  <a:lnTo>
                    <a:pt x="1758" y="3182"/>
                  </a:lnTo>
                  <a:lnTo>
                    <a:pt x="1769" y="3197"/>
                  </a:lnTo>
                  <a:lnTo>
                    <a:pt x="1776" y="3213"/>
                  </a:lnTo>
                  <a:lnTo>
                    <a:pt x="1778" y="3232"/>
                  </a:lnTo>
                  <a:lnTo>
                    <a:pt x="1778" y="3361"/>
                  </a:lnTo>
                  <a:lnTo>
                    <a:pt x="1938" y="3361"/>
                  </a:lnTo>
                  <a:lnTo>
                    <a:pt x="1938" y="3015"/>
                  </a:lnTo>
                  <a:lnTo>
                    <a:pt x="140" y="3015"/>
                  </a:lnTo>
                  <a:close/>
                  <a:moveTo>
                    <a:pt x="1444" y="428"/>
                  </a:moveTo>
                  <a:lnTo>
                    <a:pt x="1444" y="2876"/>
                  </a:lnTo>
                  <a:lnTo>
                    <a:pt x="1639" y="2876"/>
                  </a:lnTo>
                  <a:lnTo>
                    <a:pt x="1639" y="916"/>
                  </a:lnTo>
                  <a:lnTo>
                    <a:pt x="1641" y="898"/>
                  </a:lnTo>
                  <a:lnTo>
                    <a:pt x="1649" y="881"/>
                  </a:lnTo>
                  <a:lnTo>
                    <a:pt x="1659" y="868"/>
                  </a:lnTo>
                  <a:lnTo>
                    <a:pt x="1673" y="857"/>
                  </a:lnTo>
                  <a:lnTo>
                    <a:pt x="1690" y="850"/>
                  </a:lnTo>
                  <a:lnTo>
                    <a:pt x="1708" y="847"/>
                  </a:lnTo>
                  <a:lnTo>
                    <a:pt x="1727" y="850"/>
                  </a:lnTo>
                  <a:lnTo>
                    <a:pt x="1744" y="857"/>
                  </a:lnTo>
                  <a:lnTo>
                    <a:pt x="1758" y="868"/>
                  </a:lnTo>
                  <a:lnTo>
                    <a:pt x="1769" y="881"/>
                  </a:lnTo>
                  <a:lnTo>
                    <a:pt x="1776" y="898"/>
                  </a:lnTo>
                  <a:lnTo>
                    <a:pt x="1778" y="916"/>
                  </a:lnTo>
                  <a:lnTo>
                    <a:pt x="1778" y="2876"/>
                  </a:lnTo>
                  <a:lnTo>
                    <a:pt x="1938" y="2876"/>
                  </a:lnTo>
                  <a:lnTo>
                    <a:pt x="1938" y="428"/>
                  </a:lnTo>
                  <a:lnTo>
                    <a:pt x="1444" y="428"/>
                  </a:lnTo>
                  <a:close/>
                  <a:moveTo>
                    <a:pt x="1108" y="428"/>
                  </a:moveTo>
                  <a:lnTo>
                    <a:pt x="1108" y="2876"/>
                  </a:lnTo>
                  <a:lnTo>
                    <a:pt x="1304" y="2876"/>
                  </a:lnTo>
                  <a:lnTo>
                    <a:pt x="1304" y="428"/>
                  </a:lnTo>
                  <a:lnTo>
                    <a:pt x="1108" y="428"/>
                  </a:lnTo>
                  <a:close/>
                  <a:moveTo>
                    <a:pt x="774" y="428"/>
                  </a:moveTo>
                  <a:lnTo>
                    <a:pt x="774" y="2876"/>
                  </a:lnTo>
                  <a:lnTo>
                    <a:pt x="969" y="2876"/>
                  </a:lnTo>
                  <a:lnTo>
                    <a:pt x="969" y="428"/>
                  </a:lnTo>
                  <a:lnTo>
                    <a:pt x="774" y="428"/>
                  </a:lnTo>
                  <a:close/>
                  <a:moveTo>
                    <a:pt x="438" y="428"/>
                  </a:moveTo>
                  <a:lnTo>
                    <a:pt x="438" y="2876"/>
                  </a:lnTo>
                  <a:lnTo>
                    <a:pt x="634" y="2876"/>
                  </a:lnTo>
                  <a:lnTo>
                    <a:pt x="634" y="428"/>
                  </a:lnTo>
                  <a:lnTo>
                    <a:pt x="438" y="428"/>
                  </a:lnTo>
                  <a:close/>
                  <a:moveTo>
                    <a:pt x="140" y="428"/>
                  </a:moveTo>
                  <a:lnTo>
                    <a:pt x="140" y="2876"/>
                  </a:lnTo>
                  <a:lnTo>
                    <a:pt x="299" y="2876"/>
                  </a:lnTo>
                  <a:lnTo>
                    <a:pt x="299" y="428"/>
                  </a:lnTo>
                  <a:lnTo>
                    <a:pt x="140" y="428"/>
                  </a:lnTo>
                  <a:close/>
                  <a:moveTo>
                    <a:pt x="140" y="139"/>
                  </a:moveTo>
                  <a:lnTo>
                    <a:pt x="140" y="290"/>
                  </a:lnTo>
                  <a:lnTo>
                    <a:pt x="1938" y="290"/>
                  </a:lnTo>
                  <a:lnTo>
                    <a:pt x="1938" y="139"/>
                  </a:lnTo>
                  <a:lnTo>
                    <a:pt x="140" y="139"/>
                  </a:lnTo>
                  <a:close/>
                  <a:moveTo>
                    <a:pt x="70" y="0"/>
                  </a:moveTo>
                  <a:lnTo>
                    <a:pt x="2008" y="0"/>
                  </a:lnTo>
                  <a:lnTo>
                    <a:pt x="2026" y="2"/>
                  </a:lnTo>
                  <a:lnTo>
                    <a:pt x="2043" y="10"/>
                  </a:lnTo>
                  <a:lnTo>
                    <a:pt x="2057" y="20"/>
                  </a:lnTo>
                  <a:lnTo>
                    <a:pt x="2068" y="35"/>
                  </a:lnTo>
                  <a:lnTo>
                    <a:pt x="2075" y="51"/>
                  </a:lnTo>
                  <a:lnTo>
                    <a:pt x="2077" y="70"/>
                  </a:lnTo>
                  <a:lnTo>
                    <a:pt x="2077" y="3430"/>
                  </a:lnTo>
                  <a:lnTo>
                    <a:pt x="2075" y="3449"/>
                  </a:lnTo>
                  <a:lnTo>
                    <a:pt x="2068" y="3465"/>
                  </a:lnTo>
                  <a:lnTo>
                    <a:pt x="2057" y="3480"/>
                  </a:lnTo>
                  <a:lnTo>
                    <a:pt x="2043" y="3490"/>
                  </a:lnTo>
                  <a:lnTo>
                    <a:pt x="2026" y="3498"/>
                  </a:lnTo>
                  <a:lnTo>
                    <a:pt x="2008" y="3500"/>
                  </a:lnTo>
                  <a:lnTo>
                    <a:pt x="70" y="3500"/>
                  </a:lnTo>
                  <a:lnTo>
                    <a:pt x="52" y="3498"/>
                  </a:lnTo>
                  <a:lnTo>
                    <a:pt x="35" y="3490"/>
                  </a:lnTo>
                  <a:lnTo>
                    <a:pt x="21" y="3480"/>
                  </a:lnTo>
                  <a:lnTo>
                    <a:pt x="9" y="3465"/>
                  </a:lnTo>
                  <a:lnTo>
                    <a:pt x="3" y="3449"/>
                  </a:lnTo>
                  <a:lnTo>
                    <a:pt x="0" y="343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4" name="Freeform 708"/>
            <p:cNvSpPr>
              <a:spLocks/>
            </p:cNvSpPr>
            <p:nvPr/>
          </p:nvSpPr>
          <p:spPr bwMode="auto">
            <a:xfrm>
              <a:off x="3871913" y="5867401"/>
              <a:ext cx="22225" cy="28575"/>
            </a:xfrm>
            <a:custGeom>
              <a:avLst/>
              <a:gdLst>
                <a:gd name="T0" fmla="*/ 69 w 139"/>
                <a:gd name="T1" fmla="*/ 0 h 175"/>
                <a:gd name="T2" fmla="*/ 88 w 139"/>
                <a:gd name="T3" fmla="*/ 3 h 175"/>
                <a:gd name="T4" fmla="*/ 105 w 139"/>
                <a:gd name="T5" fmla="*/ 9 h 175"/>
                <a:gd name="T6" fmla="*/ 119 w 139"/>
                <a:gd name="T7" fmla="*/ 21 h 175"/>
                <a:gd name="T8" fmla="*/ 130 w 139"/>
                <a:gd name="T9" fmla="*/ 35 h 175"/>
                <a:gd name="T10" fmla="*/ 137 w 139"/>
                <a:gd name="T11" fmla="*/ 52 h 175"/>
                <a:gd name="T12" fmla="*/ 139 w 139"/>
                <a:gd name="T13" fmla="*/ 70 h 175"/>
                <a:gd name="T14" fmla="*/ 139 w 139"/>
                <a:gd name="T15" fmla="*/ 105 h 175"/>
                <a:gd name="T16" fmla="*/ 137 w 139"/>
                <a:gd name="T17" fmla="*/ 123 h 175"/>
                <a:gd name="T18" fmla="*/ 130 w 139"/>
                <a:gd name="T19" fmla="*/ 140 h 175"/>
                <a:gd name="T20" fmla="*/ 119 w 139"/>
                <a:gd name="T21" fmla="*/ 154 h 175"/>
                <a:gd name="T22" fmla="*/ 105 w 139"/>
                <a:gd name="T23" fmla="*/ 165 h 175"/>
                <a:gd name="T24" fmla="*/ 88 w 139"/>
                <a:gd name="T25" fmla="*/ 172 h 175"/>
                <a:gd name="T26" fmla="*/ 69 w 139"/>
                <a:gd name="T27" fmla="*/ 175 h 175"/>
                <a:gd name="T28" fmla="*/ 51 w 139"/>
                <a:gd name="T29" fmla="*/ 172 h 175"/>
                <a:gd name="T30" fmla="*/ 34 w 139"/>
                <a:gd name="T31" fmla="*/ 165 h 175"/>
                <a:gd name="T32" fmla="*/ 20 w 139"/>
                <a:gd name="T33" fmla="*/ 154 h 175"/>
                <a:gd name="T34" fmla="*/ 10 w 139"/>
                <a:gd name="T35" fmla="*/ 140 h 175"/>
                <a:gd name="T36" fmla="*/ 2 w 139"/>
                <a:gd name="T37" fmla="*/ 123 h 175"/>
                <a:gd name="T38" fmla="*/ 0 w 139"/>
                <a:gd name="T39" fmla="*/ 105 h 175"/>
                <a:gd name="T40" fmla="*/ 0 w 139"/>
                <a:gd name="T41" fmla="*/ 70 h 175"/>
                <a:gd name="T42" fmla="*/ 2 w 139"/>
                <a:gd name="T43" fmla="*/ 52 h 175"/>
                <a:gd name="T44" fmla="*/ 10 w 139"/>
                <a:gd name="T45" fmla="*/ 35 h 175"/>
                <a:gd name="T46" fmla="*/ 20 w 139"/>
                <a:gd name="T47" fmla="*/ 21 h 175"/>
                <a:gd name="T48" fmla="*/ 34 w 139"/>
                <a:gd name="T49" fmla="*/ 9 h 175"/>
                <a:gd name="T50" fmla="*/ 51 w 139"/>
                <a:gd name="T51" fmla="*/ 3 h 175"/>
                <a:gd name="T52" fmla="*/ 69 w 139"/>
                <a:gd name="T5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75">
                  <a:moveTo>
                    <a:pt x="69" y="0"/>
                  </a:moveTo>
                  <a:lnTo>
                    <a:pt x="88" y="3"/>
                  </a:lnTo>
                  <a:lnTo>
                    <a:pt x="105" y="9"/>
                  </a:lnTo>
                  <a:lnTo>
                    <a:pt x="119" y="21"/>
                  </a:lnTo>
                  <a:lnTo>
                    <a:pt x="130" y="35"/>
                  </a:lnTo>
                  <a:lnTo>
                    <a:pt x="137" y="52"/>
                  </a:lnTo>
                  <a:lnTo>
                    <a:pt x="139" y="70"/>
                  </a:lnTo>
                  <a:lnTo>
                    <a:pt x="139" y="105"/>
                  </a:lnTo>
                  <a:lnTo>
                    <a:pt x="137" y="123"/>
                  </a:lnTo>
                  <a:lnTo>
                    <a:pt x="130" y="140"/>
                  </a:lnTo>
                  <a:lnTo>
                    <a:pt x="119" y="154"/>
                  </a:lnTo>
                  <a:lnTo>
                    <a:pt x="105" y="165"/>
                  </a:lnTo>
                  <a:lnTo>
                    <a:pt x="88" y="172"/>
                  </a:lnTo>
                  <a:lnTo>
                    <a:pt x="69" y="175"/>
                  </a:lnTo>
                  <a:lnTo>
                    <a:pt x="51" y="172"/>
                  </a:lnTo>
                  <a:lnTo>
                    <a:pt x="34" y="165"/>
                  </a:lnTo>
                  <a:lnTo>
                    <a:pt x="20" y="154"/>
                  </a:lnTo>
                  <a:lnTo>
                    <a:pt x="10" y="140"/>
                  </a:lnTo>
                  <a:lnTo>
                    <a:pt x="2" y="123"/>
                  </a:lnTo>
                  <a:lnTo>
                    <a:pt x="0" y="105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95" name="Group 1394"/>
          <p:cNvGrpSpPr/>
          <p:nvPr/>
        </p:nvGrpSpPr>
        <p:grpSpPr>
          <a:xfrm>
            <a:off x="2539333" y="5897205"/>
            <a:ext cx="555625" cy="315912"/>
            <a:chOff x="2532063" y="5897563"/>
            <a:chExt cx="555625" cy="315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89" name="Freeform 713"/>
            <p:cNvSpPr>
              <a:spLocks noEditPoints="1"/>
            </p:cNvSpPr>
            <p:nvPr/>
          </p:nvSpPr>
          <p:spPr bwMode="auto">
            <a:xfrm>
              <a:off x="2532063" y="5897563"/>
              <a:ext cx="555625" cy="315912"/>
            </a:xfrm>
            <a:custGeom>
              <a:avLst/>
              <a:gdLst>
                <a:gd name="T0" fmla="*/ 259 w 3500"/>
                <a:gd name="T1" fmla="*/ 142 h 1987"/>
                <a:gd name="T2" fmla="*/ 206 w 3500"/>
                <a:gd name="T3" fmla="*/ 165 h 1987"/>
                <a:gd name="T4" fmla="*/ 165 w 3500"/>
                <a:gd name="T5" fmla="*/ 205 h 1987"/>
                <a:gd name="T6" fmla="*/ 142 w 3500"/>
                <a:gd name="T7" fmla="*/ 259 h 1987"/>
                <a:gd name="T8" fmla="*/ 139 w 3500"/>
                <a:gd name="T9" fmla="*/ 1697 h 1987"/>
                <a:gd name="T10" fmla="*/ 152 w 3500"/>
                <a:gd name="T11" fmla="*/ 1756 h 1987"/>
                <a:gd name="T12" fmla="*/ 183 w 3500"/>
                <a:gd name="T13" fmla="*/ 1803 h 1987"/>
                <a:gd name="T14" fmla="*/ 231 w 3500"/>
                <a:gd name="T15" fmla="*/ 1835 h 1987"/>
                <a:gd name="T16" fmla="*/ 290 w 3500"/>
                <a:gd name="T17" fmla="*/ 1847 h 1987"/>
                <a:gd name="T18" fmla="*/ 3241 w 3500"/>
                <a:gd name="T19" fmla="*/ 1844 h 1987"/>
                <a:gd name="T20" fmla="*/ 3294 w 3500"/>
                <a:gd name="T21" fmla="*/ 1821 h 1987"/>
                <a:gd name="T22" fmla="*/ 3335 w 3500"/>
                <a:gd name="T23" fmla="*/ 1781 h 1987"/>
                <a:gd name="T24" fmla="*/ 3358 w 3500"/>
                <a:gd name="T25" fmla="*/ 1727 h 1987"/>
                <a:gd name="T26" fmla="*/ 3361 w 3500"/>
                <a:gd name="T27" fmla="*/ 289 h 1987"/>
                <a:gd name="T28" fmla="*/ 3348 w 3500"/>
                <a:gd name="T29" fmla="*/ 230 h 1987"/>
                <a:gd name="T30" fmla="*/ 3317 w 3500"/>
                <a:gd name="T31" fmla="*/ 184 h 1987"/>
                <a:gd name="T32" fmla="*/ 3269 w 3500"/>
                <a:gd name="T33" fmla="*/ 151 h 1987"/>
                <a:gd name="T34" fmla="*/ 3210 w 3500"/>
                <a:gd name="T35" fmla="*/ 139 h 1987"/>
                <a:gd name="T36" fmla="*/ 290 w 3500"/>
                <a:gd name="T37" fmla="*/ 0 h 1987"/>
                <a:gd name="T38" fmla="*/ 3253 w 3500"/>
                <a:gd name="T39" fmla="*/ 3 h 1987"/>
                <a:gd name="T40" fmla="*/ 3332 w 3500"/>
                <a:gd name="T41" fmla="*/ 27 h 1987"/>
                <a:gd name="T42" fmla="*/ 3400 w 3500"/>
                <a:gd name="T43" fmla="*/ 71 h 1987"/>
                <a:gd name="T44" fmla="*/ 3453 w 3500"/>
                <a:gd name="T45" fmla="*/ 132 h 1987"/>
                <a:gd name="T46" fmla="*/ 3487 w 3500"/>
                <a:gd name="T47" fmla="*/ 206 h 1987"/>
                <a:gd name="T48" fmla="*/ 3500 w 3500"/>
                <a:gd name="T49" fmla="*/ 289 h 1987"/>
                <a:gd name="T50" fmla="*/ 3497 w 3500"/>
                <a:gd name="T51" fmla="*/ 1740 h 1987"/>
                <a:gd name="T52" fmla="*/ 3473 w 3500"/>
                <a:gd name="T53" fmla="*/ 1819 h 1987"/>
                <a:gd name="T54" fmla="*/ 3429 w 3500"/>
                <a:gd name="T55" fmla="*/ 1887 h 1987"/>
                <a:gd name="T56" fmla="*/ 3368 w 3500"/>
                <a:gd name="T57" fmla="*/ 1940 h 1987"/>
                <a:gd name="T58" fmla="*/ 3294 w 3500"/>
                <a:gd name="T59" fmla="*/ 1974 h 1987"/>
                <a:gd name="T60" fmla="*/ 3210 w 3500"/>
                <a:gd name="T61" fmla="*/ 1987 h 1987"/>
                <a:gd name="T62" fmla="*/ 247 w 3500"/>
                <a:gd name="T63" fmla="*/ 1984 h 1987"/>
                <a:gd name="T64" fmla="*/ 168 w 3500"/>
                <a:gd name="T65" fmla="*/ 1959 h 1987"/>
                <a:gd name="T66" fmla="*/ 100 w 3500"/>
                <a:gd name="T67" fmla="*/ 1916 h 1987"/>
                <a:gd name="T68" fmla="*/ 47 w 3500"/>
                <a:gd name="T69" fmla="*/ 1854 h 1987"/>
                <a:gd name="T70" fmla="*/ 13 w 3500"/>
                <a:gd name="T71" fmla="*/ 1781 h 1987"/>
                <a:gd name="T72" fmla="*/ 0 w 3500"/>
                <a:gd name="T73" fmla="*/ 1697 h 1987"/>
                <a:gd name="T74" fmla="*/ 3 w 3500"/>
                <a:gd name="T75" fmla="*/ 246 h 1987"/>
                <a:gd name="T76" fmla="*/ 27 w 3500"/>
                <a:gd name="T77" fmla="*/ 167 h 1987"/>
                <a:gd name="T78" fmla="*/ 71 w 3500"/>
                <a:gd name="T79" fmla="*/ 100 h 1987"/>
                <a:gd name="T80" fmla="*/ 132 w 3500"/>
                <a:gd name="T81" fmla="*/ 47 h 1987"/>
                <a:gd name="T82" fmla="*/ 206 w 3500"/>
                <a:gd name="T83" fmla="*/ 12 h 1987"/>
                <a:gd name="T84" fmla="*/ 290 w 3500"/>
                <a:gd name="T85" fmla="*/ 0 h 1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00" h="1987">
                  <a:moveTo>
                    <a:pt x="290" y="139"/>
                  </a:moveTo>
                  <a:lnTo>
                    <a:pt x="259" y="142"/>
                  </a:lnTo>
                  <a:lnTo>
                    <a:pt x="231" y="151"/>
                  </a:lnTo>
                  <a:lnTo>
                    <a:pt x="206" y="165"/>
                  </a:lnTo>
                  <a:lnTo>
                    <a:pt x="183" y="184"/>
                  </a:lnTo>
                  <a:lnTo>
                    <a:pt x="165" y="205"/>
                  </a:lnTo>
                  <a:lnTo>
                    <a:pt x="152" y="230"/>
                  </a:lnTo>
                  <a:lnTo>
                    <a:pt x="142" y="259"/>
                  </a:lnTo>
                  <a:lnTo>
                    <a:pt x="139" y="289"/>
                  </a:lnTo>
                  <a:lnTo>
                    <a:pt x="139" y="1697"/>
                  </a:lnTo>
                  <a:lnTo>
                    <a:pt x="142" y="1727"/>
                  </a:lnTo>
                  <a:lnTo>
                    <a:pt x="152" y="1756"/>
                  </a:lnTo>
                  <a:lnTo>
                    <a:pt x="165" y="1781"/>
                  </a:lnTo>
                  <a:lnTo>
                    <a:pt x="183" y="1803"/>
                  </a:lnTo>
                  <a:lnTo>
                    <a:pt x="206" y="1821"/>
                  </a:lnTo>
                  <a:lnTo>
                    <a:pt x="231" y="1835"/>
                  </a:lnTo>
                  <a:lnTo>
                    <a:pt x="259" y="1844"/>
                  </a:lnTo>
                  <a:lnTo>
                    <a:pt x="290" y="1847"/>
                  </a:lnTo>
                  <a:lnTo>
                    <a:pt x="3210" y="1847"/>
                  </a:lnTo>
                  <a:lnTo>
                    <a:pt x="3241" y="1844"/>
                  </a:lnTo>
                  <a:lnTo>
                    <a:pt x="3269" y="1835"/>
                  </a:lnTo>
                  <a:lnTo>
                    <a:pt x="3294" y="1821"/>
                  </a:lnTo>
                  <a:lnTo>
                    <a:pt x="3317" y="1803"/>
                  </a:lnTo>
                  <a:lnTo>
                    <a:pt x="3335" y="1781"/>
                  </a:lnTo>
                  <a:lnTo>
                    <a:pt x="3348" y="1756"/>
                  </a:lnTo>
                  <a:lnTo>
                    <a:pt x="3358" y="1727"/>
                  </a:lnTo>
                  <a:lnTo>
                    <a:pt x="3361" y="1697"/>
                  </a:lnTo>
                  <a:lnTo>
                    <a:pt x="3361" y="289"/>
                  </a:lnTo>
                  <a:lnTo>
                    <a:pt x="3358" y="259"/>
                  </a:lnTo>
                  <a:lnTo>
                    <a:pt x="3348" y="230"/>
                  </a:lnTo>
                  <a:lnTo>
                    <a:pt x="3335" y="205"/>
                  </a:lnTo>
                  <a:lnTo>
                    <a:pt x="3317" y="184"/>
                  </a:lnTo>
                  <a:lnTo>
                    <a:pt x="3294" y="165"/>
                  </a:lnTo>
                  <a:lnTo>
                    <a:pt x="3269" y="151"/>
                  </a:lnTo>
                  <a:lnTo>
                    <a:pt x="3241" y="142"/>
                  </a:lnTo>
                  <a:lnTo>
                    <a:pt x="3210" y="139"/>
                  </a:lnTo>
                  <a:lnTo>
                    <a:pt x="290" y="139"/>
                  </a:lnTo>
                  <a:close/>
                  <a:moveTo>
                    <a:pt x="290" y="0"/>
                  </a:moveTo>
                  <a:lnTo>
                    <a:pt x="3210" y="0"/>
                  </a:lnTo>
                  <a:lnTo>
                    <a:pt x="3253" y="3"/>
                  </a:lnTo>
                  <a:lnTo>
                    <a:pt x="3294" y="12"/>
                  </a:lnTo>
                  <a:lnTo>
                    <a:pt x="3332" y="27"/>
                  </a:lnTo>
                  <a:lnTo>
                    <a:pt x="3368" y="47"/>
                  </a:lnTo>
                  <a:lnTo>
                    <a:pt x="3400" y="71"/>
                  </a:lnTo>
                  <a:lnTo>
                    <a:pt x="3429" y="100"/>
                  </a:lnTo>
                  <a:lnTo>
                    <a:pt x="3453" y="132"/>
                  </a:lnTo>
                  <a:lnTo>
                    <a:pt x="3473" y="167"/>
                  </a:lnTo>
                  <a:lnTo>
                    <a:pt x="3487" y="206"/>
                  </a:lnTo>
                  <a:lnTo>
                    <a:pt x="3497" y="246"/>
                  </a:lnTo>
                  <a:lnTo>
                    <a:pt x="3500" y="289"/>
                  </a:lnTo>
                  <a:lnTo>
                    <a:pt x="3500" y="1697"/>
                  </a:lnTo>
                  <a:lnTo>
                    <a:pt x="3497" y="1740"/>
                  </a:lnTo>
                  <a:lnTo>
                    <a:pt x="3487" y="1781"/>
                  </a:lnTo>
                  <a:lnTo>
                    <a:pt x="3473" y="1819"/>
                  </a:lnTo>
                  <a:lnTo>
                    <a:pt x="3453" y="1854"/>
                  </a:lnTo>
                  <a:lnTo>
                    <a:pt x="3429" y="1887"/>
                  </a:lnTo>
                  <a:lnTo>
                    <a:pt x="3400" y="1916"/>
                  </a:lnTo>
                  <a:lnTo>
                    <a:pt x="3368" y="1940"/>
                  </a:lnTo>
                  <a:lnTo>
                    <a:pt x="3332" y="1959"/>
                  </a:lnTo>
                  <a:lnTo>
                    <a:pt x="3294" y="1974"/>
                  </a:lnTo>
                  <a:lnTo>
                    <a:pt x="3253" y="1984"/>
                  </a:lnTo>
                  <a:lnTo>
                    <a:pt x="3210" y="1987"/>
                  </a:lnTo>
                  <a:lnTo>
                    <a:pt x="290" y="1987"/>
                  </a:lnTo>
                  <a:lnTo>
                    <a:pt x="247" y="1984"/>
                  </a:lnTo>
                  <a:lnTo>
                    <a:pt x="206" y="1974"/>
                  </a:lnTo>
                  <a:lnTo>
                    <a:pt x="168" y="1959"/>
                  </a:lnTo>
                  <a:lnTo>
                    <a:pt x="132" y="1940"/>
                  </a:lnTo>
                  <a:lnTo>
                    <a:pt x="100" y="1916"/>
                  </a:lnTo>
                  <a:lnTo>
                    <a:pt x="71" y="1887"/>
                  </a:lnTo>
                  <a:lnTo>
                    <a:pt x="47" y="1854"/>
                  </a:lnTo>
                  <a:lnTo>
                    <a:pt x="27" y="1819"/>
                  </a:lnTo>
                  <a:lnTo>
                    <a:pt x="13" y="1781"/>
                  </a:lnTo>
                  <a:lnTo>
                    <a:pt x="3" y="1740"/>
                  </a:lnTo>
                  <a:lnTo>
                    <a:pt x="0" y="1697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3" y="206"/>
                  </a:lnTo>
                  <a:lnTo>
                    <a:pt x="27" y="167"/>
                  </a:lnTo>
                  <a:lnTo>
                    <a:pt x="47" y="132"/>
                  </a:lnTo>
                  <a:lnTo>
                    <a:pt x="71" y="100"/>
                  </a:lnTo>
                  <a:lnTo>
                    <a:pt x="100" y="71"/>
                  </a:lnTo>
                  <a:lnTo>
                    <a:pt x="132" y="47"/>
                  </a:lnTo>
                  <a:lnTo>
                    <a:pt x="168" y="27"/>
                  </a:lnTo>
                  <a:lnTo>
                    <a:pt x="206" y="12"/>
                  </a:lnTo>
                  <a:lnTo>
                    <a:pt x="247" y="3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0" name="Freeform 714"/>
            <p:cNvSpPr>
              <a:spLocks noEditPoints="1"/>
            </p:cNvSpPr>
            <p:nvPr/>
          </p:nvSpPr>
          <p:spPr bwMode="auto">
            <a:xfrm>
              <a:off x="2592388" y="5954713"/>
              <a:ext cx="104775" cy="104775"/>
            </a:xfrm>
            <a:custGeom>
              <a:avLst/>
              <a:gdLst>
                <a:gd name="T0" fmla="*/ 296 w 661"/>
                <a:gd name="T1" fmla="*/ 142 h 662"/>
                <a:gd name="T2" fmla="*/ 234 w 661"/>
                <a:gd name="T3" fmla="*/ 165 h 662"/>
                <a:gd name="T4" fmla="*/ 184 w 661"/>
                <a:gd name="T5" fmla="*/ 208 h 662"/>
                <a:gd name="T6" fmla="*/ 151 w 661"/>
                <a:gd name="T7" fmla="*/ 264 h 662"/>
                <a:gd name="T8" fmla="*/ 138 w 661"/>
                <a:gd name="T9" fmla="*/ 331 h 662"/>
                <a:gd name="T10" fmla="*/ 151 w 661"/>
                <a:gd name="T11" fmla="*/ 398 h 662"/>
                <a:gd name="T12" fmla="*/ 184 w 661"/>
                <a:gd name="T13" fmla="*/ 455 h 662"/>
                <a:gd name="T14" fmla="*/ 234 w 661"/>
                <a:gd name="T15" fmla="*/ 496 h 662"/>
                <a:gd name="T16" fmla="*/ 296 w 661"/>
                <a:gd name="T17" fmla="*/ 520 h 662"/>
                <a:gd name="T18" fmla="*/ 365 w 661"/>
                <a:gd name="T19" fmla="*/ 520 h 662"/>
                <a:gd name="T20" fmla="*/ 427 w 661"/>
                <a:gd name="T21" fmla="*/ 496 h 662"/>
                <a:gd name="T22" fmla="*/ 477 w 661"/>
                <a:gd name="T23" fmla="*/ 455 h 662"/>
                <a:gd name="T24" fmla="*/ 511 w 661"/>
                <a:gd name="T25" fmla="*/ 398 h 662"/>
                <a:gd name="T26" fmla="*/ 522 w 661"/>
                <a:gd name="T27" fmla="*/ 331 h 662"/>
                <a:gd name="T28" fmla="*/ 511 w 661"/>
                <a:gd name="T29" fmla="*/ 264 h 662"/>
                <a:gd name="T30" fmla="*/ 477 w 661"/>
                <a:gd name="T31" fmla="*/ 208 h 662"/>
                <a:gd name="T32" fmla="*/ 427 w 661"/>
                <a:gd name="T33" fmla="*/ 165 h 662"/>
                <a:gd name="T34" fmla="*/ 365 w 661"/>
                <a:gd name="T35" fmla="*/ 142 h 662"/>
                <a:gd name="T36" fmla="*/ 330 w 661"/>
                <a:gd name="T37" fmla="*/ 0 h 662"/>
                <a:gd name="T38" fmla="*/ 418 w 661"/>
                <a:gd name="T39" fmla="*/ 11 h 662"/>
                <a:gd name="T40" fmla="*/ 498 w 661"/>
                <a:gd name="T41" fmla="*/ 45 h 662"/>
                <a:gd name="T42" fmla="*/ 565 w 661"/>
                <a:gd name="T43" fmla="*/ 96 h 662"/>
                <a:gd name="T44" fmla="*/ 617 w 661"/>
                <a:gd name="T45" fmla="*/ 164 h 662"/>
                <a:gd name="T46" fmla="*/ 650 w 661"/>
                <a:gd name="T47" fmla="*/ 243 h 662"/>
                <a:gd name="T48" fmla="*/ 661 w 661"/>
                <a:gd name="T49" fmla="*/ 331 h 662"/>
                <a:gd name="T50" fmla="*/ 650 w 661"/>
                <a:gd name="T51" fmla="*/ 419 h 662"/>
                <a:gd name="T52" fmla="*/ 617 w 661"/>
                <a:gd name="T53" fmla="*/ 499 h 662"/>
                <a:gd name="T54" fmla="*/ 565 w 661"/>
                <a:gd name="T55" fmla="*/ 565 h 662"/>
                <a:gd name="T56" fmla="*/ 498 w 661"/>
                <a:gd name="T57" fmla="*/ 617 h 662"/>
                <a:gd name="T58" fmla="*/ 418 w 661"/>
                <a:gd name="T59" fmla="*/ 650 h 662"/>
                <a:gd name="T60" fmla="*/ 330 w 661"/>
                <a:gd name="T61" fmla="*/ 662 h 662"/>
                <a:gd name="T62" fmla="*/ 242 w 661"/>
                <a:gd name="T63" fmla="*/ 650 h 662"/>
                <a:gd name="T64" fmla="*/ 164 w 661"/>
                <a:gd name="T65" fmla="*/ 617 h 662"/>
                <a:gd name="T66" fmla="*/ 97 w 661"/>
                <a:gd name="T67" fmla="*/ 565 h 662"/>
                <a:gd name="T68" fmla="*/ 45 w 661"/>
                <a:gd name="T69" fmla="*/ 499 h 662"/>
                <a:gd name="T70" fmla="*/ 11 w 661"/>
                <a:gd name="T71" fmla="*/ 419 h 662"/>
                <a:gd name="T72" fmla="*/ 0 w 661"/>
                <a:gd name="T73" fmla="*/ 331 h 662"/>
                <a:gd name="T74" fmla="*/ 11 w 661"/>
                <a:gd name="T75" fmla="*/ 243 h 662"/>
                <a:gd name="T76" fmla="*/ 45 w 661"/>
                <a:gd name="T77" fmla="*/ 164 h 662"/>
                <a:gd name="T78" fmla="*/ 97 w 661"/>
                <a:gd name="T79" fmla="*/ 96 h 662"/>
                <a:gd name="T80" fmla="*/ 164 w 661"/>
                <a:gd name="T81" fmla="*/ 45 h 662"/>
                <a:gd name="T82" fmla="*/ 242 w 661"/>
                <a:gd name="T83" fmla="*/ 11 h 662"/>
                <a:gd name="T84" fmla="*/ 330 w 661"/>
                <a:gd name="T85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1" h="662">
                  <a:moveTo>
                    <a:pt x="330" y="139"/>
                  </a:moveTo>
                  <a:lnTo>
                    <a:pt x="296" y="142"/>
                  </a:lnTo>
                  <a:lnTo>
                    <a:pt x="264" y="152"/>
                  </a:lnTo>
                  <a:lnTo>
                    <a:pt x="234" y="165"/>
                  </a:lnTo>
                  <a:lnTo>
                    <a:pt x="207" y="184"/>
                  </a:lnTo>
                  <a:lnTo>
                    <a:pt x="184" y="208"/>
                  </a:lnTo>
                  <a:lnTo>
                    <a:pt x="165" y="234"/>
                  </a:lnTo>
                  <a:lnTo>
                    <a:pt x="151" y="264"/>
                  </a:lnTo>
                  <a:lnTo>
                    <a:pt x="142" y="297"/>
                  </a:lnTo>
                  <a:lnTo>
                    <a:pt x="138" y="331"/>
                  </a:lnTo>
                  <a:lnTo>
                    <a:pt x="142" y="366"/>
                  </a:lnTo>
                  <a:lnTo>
                    <a:pt x="151" y="398"/>
                  </a:lnTo>
                  <a:lnTo>
                    <a:pt x="165" y="427"/>
                  </a:lnTo>
                  <a:lnTo>
                    <a:pt x="184" y="455"/>
                  </a:lnTo>
                  <a:lnTo>
                    <a:pt x="207" y="477"/>
                  </a:lnTo>
                  <a:lnTo>
                    <a:pt x="234" y="496"/>
                  </a:lnTo>
                  <a:lnTo>
                    <a:pt x="264" y="511"/>
                  </a:lnTo>
                  <a:lnTo>
                    <a:pt x="296" y="520"/>
                  </a:lnTo>
                  <a:lnTo>
                    <a:pt x="330" y="523"/>
                  </a:lnTo>
                  <a:lnTo>
                    <a:pt x="365" y="520"/>
                  </a:lnTo>
                  <a:lnTo>
                    <a:pt x="397" y="511"/>
                  </a:lnTo>
                  <a:lnTo>
                    <a:pt x="427" y="496"/>
                  </a:lnTo>
                  <a:lnTo>
                    <a:pt x="455" y="477"/>
                  </a:lnTo>
                  <a:lnTo>
                    <a:pt x="477" y="455"/>
                  </a:lnTo>
                  <a:lnTo>
                    <a:pt x="496" y="427"/>
                  </a:lnTo>
                  <a:lnTo>
                    <a:pt x="511" y="398"/>
                  </a:lnTo>
                  <a:lnTo>
                    <a:pt x="519" y="366"/>
                  </a:lnTo>
                  <a:lnTo>
                    <a:pt x="522" y="331"/>
                  </a:lnTo>
                  <a:lnTo>
                    <a:pt x="519" y="297"/>
                  </a:lnTo>
                  <a:lnTo>
                    <a:pt x="511" y="264"/>
                  </a:lnTo>
                  <a:lnTo>
                    <a:pt x="496" y="234"/>
                  </a:lnTo>
                  <a:lnTo>
                    <a:pt x="477" y="208"/>
                  </a:lnTo>
                  <a:lnTo>
                    <a:pt x="455" y="184"/>
                  </a:lnTo>
                  <a:lnTo>
                    <a:pt x="427" y="165"/>
                  </a:lnTo>
                  <a:lnTo>
                    <a:pt x="397" y="152"/>
                  </a:lnTo>
                  <a:lnTo>
                    <a:pt x="365" y="142"/>
                  </a:lnTo>
                  <a:lnTo>
                    <a:pt x="330" y="139"/>
                  </a:lnTo>
                  <a:close/>
                  <a:moveTo>
                    <a:pt x="330" y="0"/>
                  </a:moveTo>
                  <a:lnTo>
                    <a:pt x="376" y="3"/>
                  </a:lnTo>
                  <a:lnTo>
                    <a:pt x="418" y="11"/>
                  </a:lnTo>
                  <a:lnTo>
                    <a:pt x="460" y="25"/>
                  </a:lnTo>
                  <a:lnTo>
                    <a:pt x="498" y="45"/>
                  </a:lnTo>
                  <a:lnTo>
                    <a:pt x="533" y="69"/>
                  </a:lnTo>
                  <a:lnTo>
                    <a:pt x="565" y="96"/>
                  </a:lnTo>
                  <a:lnTo>
                    <a:pt x="592" y="128"/>
                  </a:lnTo>
                  <a:lnTo>
                    <a:pt x="617" y="164"/>
                  </a:lnTo>
                  <a:lnTo>
                    <a:pt x="636" y="202"/>
                  </a:lnTo>
                  <a:lnTo>
                    <a:pt x="650" y="243"/>
                  </a:lnTo>
                  <a:lnTo>
                    <a:pt x="659" y="286"/>
                  </a:lnTo>
                  <a:lnTo>
                    <a:pt x="661" y="331"/>
                  </a:lnTo>
                  <a:lnTo>
                    <a:pt x="659" y="375"/>
                  </a:lnTo>
                  <a:lnTo>
                    <a:pt x="650" y="419"/>
                  </a:lnTo>
                  <a:lnTo>
                    <a:pt x="636" y="460"/>
                  </a:lnTo>
                  <a:lnTo>
                    <a:pt x="617" y="499"/>
                  </a:lnTo>
                  <a:lnTo>
                    <a:pt x="592" y="534"/>
                  </a:lnTo>
                  <a:lnTo>
                    <a:pt x="565" y="565"/>
                  </a:lnTo>
                  <a:lnTo>
                    <a:pt x="533" y="593"/>
                  </a:lnTo>
                  <a:lnTo>
                    <a:pt x="498" y="617"/>
                  </a:lnTo>
                  <a:lnTo>
                    <a:pt x="460" y="637"/>
                  </a:lnTo>
                  <a:lnTo>
                    <a:pt x="418" y="650"/>
                  </a:lnTo>
                  <a:lnTo>
                    <a:pt x="376" y="659"/>
                  </a:lnTo>
                  <a:lnTo>
                    <a:pt x="330" y="662"/>
                  </a:lnTo>
                  <a:lnTo>
                    <a:pt x="286" y="659"/>
                  </a:lnTo>
                  <a:lnTo>
                    <a:pt x="242" y="650"/>
                  </a:lnTo>
                  <a:lnTo>
                    <a:pt x="202" y="637"/>
                  </a:lnTo>
                  <a:lnTo>
                    <a:pt x="164" y="617"/>
                  </a:lnTo>
                  <a:lnTo>
                    <a:pt x="129" y="593"/>
                  </a:lnTo>
                  <a:lnTo>
                    <a:pt x="97" y="565"/>
                  </a:lnTo>
                  <a:lnTo>
                    <a:pt x="68" y="534"/>
                  </a:lnTo>
                  <a:lnTo>
                    <a:pt x="45" y="499"/>
                  </a:lnTo>
                  <a:lnTo>
                    <a:pt x="26" y="460"/>
                  </a:lnTo>
                  <a:lnTo>
                    <a:pt x="11" y="419"/>
                  </a:lnTo>
                  <a:lnTo>
                    <a:pt x="3" y="375"/>
                  </a:lnTo>
                  <a:lnTo>
                    <a:pt x="0" y="331"/>
                  </a:lnTo>
                  <a:lnTo>
                    <a:pt x="3" y="286"/>
                  </a:lnTo>
                  <a:lnTo>
                    <a:pt x="11" y="243"/>
                  </a:lnTo>
                  <a:lnTo>
                    <a:pt x="26" y="202"/>
                  </a:lnTo>
                  <a:lnTo>
                    <a:pt x="45" y="164"/>
                  </a:lnTo>
                  <a:lnTo>
                    <a:pt x="68" y="128"/>
                  </a:lnTo>
                  <a:lnTo>
                    <a:pt x="97" y="96"/>
                  </a:lnTo>
                  <a:lnTo>
                    <a:pt x="129" y="69"/>
                  </a:lnTo>
                  <a:lnTo>
                    <a:pt x="164" y="45"/>
                  </a:lnTo>
                  <a:lnTo>
                    <a:pt x="202" y="25"/>
                  </a:lnTo>
                  <a:lnTo>
                    <a:pt x="242" y="11"/>
                  </a:lnTo>
                  <a:lnTo>
                    <a:pt x="286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1" name="Freeform 715"/>
            <p:cNvSpPr>
              <a:spLocks/>
            </p:cNvSpPr>
            <p:nvPr/>
          </p:nvSpPr>
          <p:spPr bwMode="auto">
            <a:xfrm>
              <a:off x="2873376" y="5995988"/>
              <a:ext cx="38100" cy="22225"/>
            </a:xfrm>
            <a:custGeom>
              <a:avLst/>
              <a:gdLst>
                <a:gd name="T0" fmla="*/ 70 w 238"/>
                <a:gd name="T1" fmla="*/ 0 h 140"/>
                <a:gd name="T2" fmla="*/ 168 w 238"/>
                <a:gd name="T3" fmla="*/ 0 h 140"/>
                <a:gd name="T4" fmla="*/ 187 w 238"/>
                <a:gd name="T5" fmla="*/ 2 h 140"/>
                <a:gd name="T6" fmla="*/ 203 w 238"/>
                <a:gd name="T7" fmla="*/ 9 h 140"/>
                <a:gd name="T8" fmla="*/ 218 w 238"/>
                <a:gd name="T9" fmla="*/ 20 h 140"/>
                <a:gd name="T10" fmla="*/ 228 w 238"/>
                <a:gd name="T11" fmla="*/ 35 h 140"/>
                <a:gd name="T12" fmla="*/ 234 w 238"/>
                <a:gd name="T13" fmla="*/ 51 h 140"/>
                <a:gd name="T14" fmla="*/ 238 w 238"/>
                <a:gd name="T15" fmla="*/ 70 h 140"/>
                <a:gd name="T16" fmla="*/ 234 w 238"/>
                <a:gd name="T17" fmla="*/ 88 h 140"/>
                <a:gd name="T18" fmla="*/ 228 w 238"/>
                <a:gd name="T19" fmla="*/ 105 h 140"/>
                <a:gd name="T20" fmla="*/ 218 w 238"/>
                <a:gd name="T21" fmla="*/ 119 h 140"/>
                <a:gd name="T22" fmla="*/ 203 w 238"/>
                <a:gd name="T23" fmla="*/ 130 h 140"/>
                <a:gd name="T24" fmla="*/ 187 w 238"/>
                <a:gd name="T25" fmla="*/ 137 h 140"/>
                <a:gd name="T26" fmla="*/ 168 w 238"/>
                <a:gd name="T27" fmla="*/ 140 h 140"/>
                <a:gd name="T28" fmla="*/ 70 w 238"/>
                <a:gd name="T29" fmla="*/ 140 h 140"/>
                <a:gd name="T30" fmla="*/ 52 w 238"/>
                <a:gd name="T31" fmla="*/ 137 h 140"/>
                <a:gd name="T32" fmla="*/ 35 w 238"/>
                <a:gd name="T33" fmla="*/ 130 h 140"/>
                <a:gd name="T34" fmla="*/ 21 w 238"/>
                <a:gd name="T35" fmla="*/ 119 h 140"/>
                <a:gd name="T36" fmla="*/ 10 w 238"/>
                <a:gd name="T37" fmla="*/ 105 h 140"/>
                <a:gd name="T38" fmla="*/ 3 w 238"/>
                <a:gd name="T39" fmla="*/ 88 h 140"/>
                <a:gd name="T40" fmla="*/ 0 w 238"/>
                <a:gd name="T41" fmla="*/ 70 h 140"/>
                <a:gd name="T42" fmla="*/ 3 w 238"/>
                <a:gd name="T43" fmla="*/ 51 h 140"/>
                <a:gd name="T44" fmla="*/ 10 w 238"/>
                <a:gd name="T45" fmla="*/ 35 h 140"/>
                <a:gd name="T46" fmla="*/ 21 w 238"/>
                <a:gd name="T47" fmla="*/ 20 h 140"/>
                <a:gd name="T48" fmla="*/ 35 w 238"/>
                <a:gd name="T49" fmla="*/ 9 h 140"/>
                <a:gd name="T50" fmla="*/ 52 w 238"/>
                <a:gd name="T51" fmla="*/ 2 h 140"/>
                <a:gd name="T52" fmla="*/ 70 w 23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140">
                  <a:moveTo>
                    <a:pt x="70" y="0"/>
                  </a:moveTo>
                  <a:lnTo>
                    <a:pt x="168" y="0"/>
                  </a:lnTo>
                  <a:lnTo>
                    <a:pt x="187" y="2"/>
                  </a:lnTo>
                  <a:lnTo>
                    <a:pt x="203" y="9"/>
                  </a:lnTo>
                  <a:lnTo>
                    <a:pt x="218" y="20"/>
                  </a:lnTo>
                  <a:lnTo>
                    <a:pt x="228" y="35"/>
                  </a:lnTo>
                  <a:lnTo>
                    <a:pt x="234" y="51"/>
                  </a:lnTo>
                  <a:lnTo>
                    <a:pt x="238" y="70"/>
                  </a:lnTo>
                  <a:lnTo>
                    <a:pt x="234" y="88"/>
                  </a:lnTo>
                  <a:lnTo>
                    <a:pt x="228" y="105"/>
                  </a:lnTo>
                  <a:lnTo>
                    <a:pt x="218" y="119"/>
                  </a:lnTo>
                  <a:lnTo>
                    <a:pt x="203" y="130"/>
                  </a:lnTo>
                  <a:lnTo>
                    <a:pt x="187" y="137"/>
                  </a:lnTo>
                  <a:lnTo>
                    <a:pt x="168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2" name="Freeform 716"/>
            <p:cNvSpPr>
              <a:spLocks/>
            </p:cNvSpPr>
            <p:nvPr/>
          </p:nvSpPr>
          <p:spPr bwMode="auto">
            <a:xfrm>
              <a:off x="2724151" y="5995988"/>
              <a:ext cx="133350" cy="22225"/>
            </a:xfrm>
            <a:custGeom>
              <a:avLst/>
              <a:gdLst>
                <a:gd name="T0" fmla="*/ 70 w 844"/>
                <a:gd name="T1" fmla="*/ 0 h 140"/>
                <a:gd name="T2" fmla="*/ 774 w 844"/>
                <a:gd name="T3" fmla="*/ 0 h 140"/>
                <a:gd name="T4" fmla="*/ 792 w 844"/>
                <a:gd name="T5" fmla="*/ 2 h 140"/>
                <a:gd name="T6" fmla="*/ 809 w 844"/>
                <a:gd name="T7" fmla="*/ 9 h 140"/>
                <a:gd name="T8" fmla="*/ 823 w 844"/>
                <a:gd name="T9" fmla="*/ 20 h 140"/>
                <a:gd name="T10" fmla="*/ 835 w 844"/>
                <a:gd name="T11" fmla="*/ 35 h 140"/>
                <a:gd name="T12" fmla="*/ 841 w 844"/>
                <a:gd name="T13" fmla="*/ 51 h 140"/>
                <a:gd name="T14" fmla="*/ 844 w 844"/>
                <a:gd name="T15" fmla="*/ 70 h 140"/>
                <a:gd name="T16" fmla="*/ 841 w 844"/>
                <a:gd name="T17" fmla="*/ 88 h 140"/>
                <a:gd name="T18" fmla="*/ 835 w 844"/>
                <a:gd name="T19" fmla="*/ 105 h 140"/>
                <a:gd name="T20" fmla="*/ 823 w 844"/>
                <a:gd name="T21" fmla="*/ 119 h 140"/>
                <a:gd name="T22" fmla="*/ 809 w 844"/>
                <a:gd name="T23" fmla="*/ 130 h 140"/>
                <a:gd name="T24" fmla="*/ 792 w 844"/>
                <a:gd name="T25" fmla="*/ 137 h 140"/>
                <a:gd name="T26" fmla="*/ 774 w 844"/>
                <a:gd name="T27" fmla="*/ 140 h 140"/>
                <a:gd name="T28" fmla="*/ 70 w 844"/>
                <a:gd name="T29" fmla="*/ 140 h 140"/>
                <a:gd name="T30" fmla="*/ 52 w 844"/>
                <a:gd name="T31" fmla="*/ 137 h 140"/>
                <a:gd name="T32" fmla="*/ 35 w 844"/>
                <a:gd name="T33" fmla="*/ 130 h 140"/>
                <a:gd name="T34" fmla="*/ 21 w 844"/>
                <a:gd name="T35" fmla="*/ 119 h 140"/>
                <a:gd name="T36" fmla="*/ 9 w 844"/>
                <a:gd name="T37" fmla="*/ 105 h 140"/>
                <a:gd name="T38" fmla="*/ 3 w 844"/>
                <a:gd name="T39" fmla="*/ 88 h 140"/>
                <a:gd name="T40" fmla="*/ 0 w 844"/>
                <a:gd name="T41" fmla="*/ 70 h 140"/>
                <a:gd name="T42" fmla="*/ 3 w 844"/>
                <a:gd name="T43" fmla="*/ 51 h 140"/>
                <a:gd name="T44" fmla="*/ 9 w 844"/>
                <a:gd name="T45" fmla="*/ 35 h 140"/>
                <a:gd name="T46" fmla="*/ 21 w 844"/>
                <a:gd name="T47" fmla="*/ 20 h 140"/>
                <a:gd name="T48" fmla="*/ 35 w 844"/>
                <a:gd name="T49" fmla="*/ 9 h 140"/>
                <a:gd name="T50" fmla="*/ 52 w 844"/>
                <a:gd name="T51" fmla="*/ 2 h 140"/>
                <a:gd name="T52" fmla="*/ 70 w 844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4" h="140">
                  <a:moveTo>
                    <a:pt x="70" y="0"/>
                  </a:moveTo>
                  <a:lnTo>
                    <a:pt x="774" y="0"/>
                  </a:lnTo>
                  <a:lnTo>
                    <a:pt x="792" y="2"/>
                  </a:lnTo>
                  <a:lnTo>
                    <a:pt x="809" y="9"/>
                  </a:lnTo>
                  <a:lnTo>
                    <a:pt x="823" y="20"/>
                  </a:lnTo>
                  <a:lnTo>
                    <a:pt x="835" y="35"/>
                  </a:lnTo>
                  <a:lnTo>
                    <a:pt x="841" y="51"/>
                  </a:lnTo>
                  <a:lnTo>
                    <a:pt x="844" y="70"/>
                  </a:lnTo>
                  <a:lnTo>
                    <a:pt x="841" y="88"/>
                  </a:lnTo>
                  <a:lnTo>
                    <a:pt x="835" y="105"/>
                  </a:lnTo>
                  <a:lnTo>
                    <a:pt x="823" y="119"/>
                  </a:lnTo>
                  <a:lnTo>
                    <a:pt x="809" y="130"/>
                  </a:lnTo>
                  <a:lnTo>
                    <a:pt x="792" y="137"/>
                  </a:lnTo>
                  <a:lnTo>
                    <a:pt x="774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9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3" name="Freeform 717"/>
            <p:cNvSpPr>
              <a:spLocks/>
            </p:cNvSpPr>
            <p:nvPr/>
          </p:nvSpPr>
          <p:spPr bwMode="auto">
            <a:xfrm>
              <a:off x="2868613" y="6083300"/>
              <a:ext cx="158750" cy="22225"/>
            </a:xfrm>
            <a:custGeom>
              <a:avLst/>
              <a:gdLst>
                <a:gd name="T0" fmla="*/ 70 w 1004"/>
                <a:gd name="T1" fmla="*/ 0 h 141"/>
                <a:gd name="T2" fmla="*/ 934 w 1004"/>
                <a:gd name="T3" fmla="*/ 0 h 141"/>
                <a:gd name="T4" fmla="*/ 954 w 1004"/>
                <a:gd name="T5" fmla="*/ 4 h 141"/>
                <a:gd name="T6" fmla="*/ 969 w 1004"/>
                <a:gd name="T7" fmla="*/ 10 h 141"/>
                <a:gd name="T8" fmla="*/ 984 w 1004"/>
                <a:gd name="T9" fmla="*/ 22 h 141"/>
                <a:gd name="T10" fmla="*/ 995 w 1004"/>
                <a:gd name="T11" fmla="*/ 35 h 141"/>
                <a:gd name="T12" fmla="*/ 1002 w 1004"/>
                <a:gd name="T13" fmla="*/ 52 h 141"/>
                <a:gd name="T14" fmla="*/ 1004 w 1004"/>
                <a:gd name="T15" fmla="*/ 71 h 141"/>
                <a:gd name="T16" fmla="*/ 1002 w 1004"/>
                <a:gd name="T17" fmla="*/ 90 h 141"/>
                <a:gd name="T18" fmla="*/ 995 w 1004"/>
                <a:gd name="T19" fmla="*/ 106 h 141"/>
                <a:gd name="T20" fmla="*/ 984 w 1004"/>
                <a:gd name="T21" fmla="*/ 120 h 141"/>
                <a:gd name="T22" fmla="*/ 969 w 1004"/>
                <a:gd name="T23" fmla="*/ 131 h 141"/>
                <a:gd name="T24" fmla="*/ 954 w 1004"/>
                <a:gd name="T25" fmla="*/ 138 h 141"/>
                <a:gd name="T26" fmla="*/ 934 w 1004"/>
                <a:gd name="T27" fmla="*/ 141 h 141"/>
                <a:gd name="T28" fmla="*/ 70 w 1004"/>
                <a:gd name="T29" fmla="*/ 141 h 141"/>
                <a:gd name="T30" fmla="*/ 52 w 1004"/>
                <a:gd name="T31" fmla="*/ 138 h 141"/>
                <a:gd name="T32" fmla="*/ 35 w 1004"/>
                <a:gd name="T33" fmla="*/ 131 h 141"/>
                <a:gd name="T34" fmla="*/ 21 w 1004"/>
                <a:gd name="T35" fmla="*/ 120 h 141"/>
                <a:gd name="T36" fmla="*/ 10 w 1004"/>
                <a:gd name="T37" fmla="*/ 106 h 141"/>
                <a:gd name="T38" fmla="*/ 3 w 1004"/>
                <a:gd name="T39" fmla="*/ 90 h 141"/>
                <a:gd name="T40" fmla="*/ 0 w 1004"/>
                <a:gd name="T41" fmla="*/ 71 h 141"/>
                <a:gd name="T42" fmla="*/ 3 w 1004"/>
                <a:gd name="T43" fmla="*/ 52 h 141"/>
                <a:gd name="T44" fmla="*/ 10 w 1004"/>
                <a:gd name="T45" fmla="*/ 35 h 141"/>
                <a:gd name="T46" fmla="*/ 21 w 1004"/>
                <a:gd name="T47" fmla="*/ 22 h 141"/>
                <a:gd name="T48" fmla="*/ 35 w 1004"/>
                <a:gd name="T49" fmla="*/ 10 h 141"/>
                <a:gd name="T50" fmla="*/ 52 w 1004"/>
                <a:gd name="T51" fmla="*/ 4 h 141"/>
                <a:gd name="T52" fmla="*/ 70 w 1004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4" h="141">
                  <a:moveTo>
                    <a:pt x="70" y="0"/>
                  </a:moveTo>
                  <a:lnTo>
                    <a:pt x="934" y="0"/>
                  </a:lnTo>
                  <a:lnTo>
                    <a:pt x="954" y="4"/>
                  </a:lnTo>
                  <a:lnTo>
                    <a:pt x="969" y="10"/>
                  </a:lnTo>
                  <a:lnTo>
                    <a:pt x="984" y="22"/>
                  </a:lnTo>
                  <a:lnTo>
                    <a:pt x="995" y="35"/>
                  </a:lnTo>
                  <a:lnTo>
                    <a:pt x="1002" y="52"/>
                  </a:lnTo>
                  <a:lnTo>
                    <a:pt x="1004" y="71"/>
                  </a:lnTo>
                  <a:lnTo>
                    <a:pt x="1002" y="90"/>
                  </a:lnTo>
                  <a:lnTo>
                    <a:pt x="995" y="106"/>
                  </a:lnTo>
                  <a:lnTo>
                    <a:pt x="984" y="120"/>
                  </a:lnTo>
                  <a:lnTo>
                    <a:pt x="969" y="131"/>
                  </a:lnTo>
                  <a:lnTo>
                    <a:pt x="954" y="138"/>
                  </a:lnTo>
                  <a:lnTo>
                    <a:pt x="934" y="141"/>
                  </a:lnTo>
                  <a:lnTo>
                    <a:pt x="70" y="141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90"/>
                  </a:lnTo>
                  <a:lnTo>
                    <a:pt x="0" y="71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2"/>
                  </a:lnTo>
                  <a:lnTo>
                    <a:pt x="35" y="10"/>
                  </a:lnTo>
                  <a:lnTo>
                    <a:pt x="52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4" name="Freeform 718"/>
            <p:cNvSpPr>
              <a:spLocks/>
            </p:cNvSpPr>
            <p:nvPr/>
          </p:nvSpPr>
          <p:spPr bwMode="auto">
            <a:xfrm>
              <a:off x="2741613" y="6130925"/>
              <a:ext cx="285750" cy="22225"/>
            </a:xfrm>
            <a:custGeom>
              <a:avLst/>
              <a:gdLst>
                <a:gd name="T0" fmla="*/ 70 w 1806"/>
                <a:gd name="T1" fmla="*/ 0 h 140"/>
                <a:gd name="T2" fmla="*/ 1736 w 1806"/>
                <a:gd name="T3" fmla="*/ 0 h 140"/>
                <a:gd name="T4" fmla="*/ 1756 w 1806"/>
                <a:gd name="T5" fmla="*/ 2 h 140"/>
                <a:gd name="T6" fmla="*/ 1771 w 1806"/>
                <a:gd name="T7" fmla="*/ 9 h 140"/>
                <a:gd name="T8" fmla="*/ 1786 w 1806"/>
                <a:gd name="T9" fmla="*/ 20 h 140"/>
                <a:gd name="T10" fmla="*/ 1797 w 1806"/>
                <a:gd name="T11" fmla="*/ 35 h 140"/>
                <a:gd name="T12" fmla="*/ 1804 w 1806"/>
                <a:gd name="T13" fmla="*/ 51 h 140"/>
                <a:gd name="T14" fmla="*/ 1806 w 1806"/>
                <a:gd name="T15" fmla="*/ 70 h 140"/>
                <a:gd name="T16" fmla="*/ 1804 w 1806"/>
                <a:gd name="T17" fmla="*/ 88 h 140"/>
                <a:gd name="T18" fmla="*/ 1797 w 1806"/>
                <a:gd name="T19" fmla="*/ 105 h 140"/>
                <a:gd name="T20" fmla="*/ 1786 w 1806"/>
                <a:gd name="T21" fmla="*/ 119 h 140"/>
                <a:gd name="T22" fmla="*/ 1771 w 1806"/>
                <a:gd name="T23" fmla="*/ 130 h 140"/>
                <a:gd name="T24" fmla="*/ 1756 w 1806"/>
                <a:gd name="T25" fmla="*/ 137 h 140"/>
                <a:gd name="T26" fmla="*/ 1736 w 1806"/>
                <a:gd name="T27" fmla="*/ 140 h 140"/>
                <a:gd name="T28" fmla="*/ 70 w 1806"/>
                <a:gd name="T29" fmla="*/ 140 h 140"/>
                <a:gd name="T30" fmla="*/ 52 w 1806"/>
                <a:gd name="T31" fmla="*/ 137 h 140"/>
                <a:gd name="T32" fmla="*/ 35 w 1806"/>
                <a:gd name="T33" fmla="*/ 130 h 140"/>
                <a:gd name="T34" fmla="*/ 21 w 1806"/>
                <a:gd name="T35" fmla="*/ 119 h 140"/>
                <a:gd name="T36" fmla="*/ 10 w 1806"/>
                <a:gd name="T37" fmla="*/ 105 h 140"/>
                <a:gd name="T38" fmla="*/ 3 w 1806"/>
                <a:gd name="T39" fmla="*/ 88 h 140"/>
                <a:gd name="T40" fmla="*/ 0 w 1806"/>
                <a:gd name="T41" fmla="*/ 70 h 140"/>
                <a:gd name="T42" fmla="*/ 3 w 1806"/>
                <a:gd name="T43" fmla="*/ 51 h 140"/>
                <a:gd name="T44" fmla="*/ 10 w 1806"/>
                <a:gd name="T45" fmla="*/ 35 h 140"/>
                <a:gd name="T46" fmla="*/ 21 w 1806"/>
                <a:gd name="T47" fmla="*/ 20 h 140"/>
                <a:gd name="T48" fmla="*/ 35 w 1806"/>
                <a:gd name="T49" fmla="*/ 9 h 140"/>
                <a:gd name="T50" fmla="*/ 52 w 1806"/>
                <a:gd name="T51" fmla="*/ 2 h 140"/>
                <a:gd name="T52" fmla="*/ 70 w 1806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6" h="140">
                  <a:moveTo>
                    <a:pt x="70" y="0"/>
                  </a:moveTo>
                  <a:lnTo>
                    <a:pt x="1736" y="0"/>
                  </a:lnTo>
                  <a:lnTo>
                    <a:pt x="1756" y="2"/>
                  </a:lnTo>
                  <a:lnTo>
                    <a:pt x="1771" y="9"/>
                  </a:lnTo>
                  <a:lnTo>
                    <a:pt x="1786" y="20"/>
                  </a:lnTo>
                  <a:lnTo>
                    <a:pt x="1797" y="35"/>
                  </a:lnTo>
                  <a:lnTo>
                    <a:pt x="1804" y="51"/>
                  </a:lnTo>
                  <a:lnTo>
                    <a:pt x="1806" y="70"/>
                  </a:lnTo>
                  <a:lnTo>
                    <a:pt x="1804" y="88"/>
                  </a:lnTo>
                  <a:lnTo>
                    <a:pt x="1797" y="105"/>
                  </a:lnTo>
                  <a:lnTo>
                    <a:pt x="1786" y="119"/>
                  </a:lnTo>
                  <a:lnTo>
                    <a:pt x="1771" y="130"/>
                  </a:lnTo>
                  <a:lnTo>
                    <a:pt x="1756" y="137"/>
                  </a:lnTo>
                  <a:lnTo>
                    <a:pt x="1736" y="140"/>
                  </a:lnTo>
                  <a:lnTo>
                    <a:pt x="70" y="140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5" name="Group 1404"/>
          <p:cNvGrpSpPr/>
          <p:nvPr/>
        </p:nvGrpSpPr>
        <p:grpSpPr>
          <a:xfrm>
            <a:off x="1603839" y="5793224"/>
            <a:ext cx="555625" cy="523875"/>
            <a:chOff x="1581150" y="5792788"/>
            <a:chExt cx="555625" cy="523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9" name="Freeform 723"/>
            <p:cNvSpPr>
              <a:spLocks noEditPoints="1"/>
            </p:cNvSpPr>
            <p:nvPr/>
          </p:nvSpPr>
          <p:spPr bwMode="auto">
            <a:xfrm>
              <a:off x="1581150" y="5792788"/>
              <a:ext cx="555625" cy="523875"/>
            </a:xfrm>
            <a:custGeom>
              <a:avLst/>
              <a:gdLst>
                <a:gd name="T0" fmla="*/ 2872 w 3500"/>
                <a:gd name="T1" fmla="*/ 3157 h 3297"/>
                <a:gd name="T2" fmla="*/ 3221 w 3500"/>
                <a:gd name="T3" fmla="*/ 3054 h 3297"/>
                <a:gd name="T4" fmla="*/ 279 w 3500"/>
                <a:gd name="T5" fmla="*/ 3054 h 3297"/>
                <a:gd name="T6" fmla="*/ 628 w 3500"/>
                <a:gd name="T7" fmla="*/ 3157 h 3297"/>
                <a:gd name="T8" fmla="*/ 279 w 3500"/>
                <a:gd name="T9" fmla="*/ 3054 h 3297"/>
                <a:gd name="T10" fmla="*/ 290 w 3500"/>
                <a:gd name="T11" fmla="*/ 142 h 3297"/>
                <a:gd name="T12" fmla="*/ 230 w 3500"/>
                <a:gd name="T13" fmla="*/ 164 h 3297"/>
                <a:gd name="T14" fmla="*/ 182 w 3500"/>
                <a:gd name="T15" fmla="*/ 204 h 3297"/>
                <a:gd name="T16" fmla="*/ 151 w 3500"/>
                <a:gd name="T17" fmla="*/ 258 h 3297"/>
                <a:gd name="T18" fmla="*/ 139 w 3500"/>
                <a:gd name="T19" fmla="*/ 322 h 3297"/>
                <a:gd name="T20" fmla="*/ 3361 w 3500"/>
                <a:gd name="T21" fmla="*/ 2914 h 3297"/>
                <a:gd name="T22" fmla="*/ 3358 w 3500"/>
                <a:gd name="T23" fmla="*/ 289 h 3297"/>
                <a:gd name="T24" fmla="*/ 3336 w 3500"/>
                <a:gd name="T25" fmla="*/ 230 h 3297"/>
                <a:gd name="T26" fmla="*/ 3295 w 3500"/>
                <a:gd name="T27" fmla="*/ 182 h 3297"/>
                <a:gd name="T28" fmla="*/ 3241 w 3500"/>
                <a:gd name="T29" fmla="*/ 150 h 3297"/>
                <a:gd name="T30" fmla="*/ 3177 w 3500"/>
                <a:gd name="T31" fmla="*/ 139 h 3297"/>
                <a:gd name="T32" fmla="*/ 323 w 3500"/>
                <a:gd name="T33" fmla="*/ 0 h 3297"/>
                <a:gd name="T34" fmla="*/ 3221 w 3500"/>
                <a:gd name="T35" fmla="*/ 3 h 3297"/>
                <a:gd name="T36" fmla="*/ 3303 w 3500"/>
                <a:gd name="T37" fmla="*/ 26 h 3297"/>
                <a:gd name="T38" fmla="*/ 3374 w 3500"/>
                <a:gd name="T39" fmla="*/ 67 h 3297"/>
                <a:gd name="T40" fmla="*/ 3432 w 3500"/>
                <a:gd name="T41" fmla="*/ 125 h 3297"/>
                <a:gd name="T42" fmla="*/ 3475 w 3500"/>
                <a:gd name="T43" fmla="*/ 197 h 3297"/>
                <a:gd name="T44" fmla="*/ 3497 w 3500"/>
                <a:gd name="T45" fmla="*/ 278 h 3297"/>
                <a:gd name="T46" fmla="*/ 3500 w 3500"/>
                <a:gd name="T47" fmla="*/ 2984 h 3297"/>
                <a:gd name="T48" fmla="*/ 3490 w 3500"/>
                <a:gd name="T49" fmla="*/ 3019 h 3297"/>
                <a:gd name="T50" fmla="*/ 3465 w 3500"/>
                <a:gd name="T51" fmla="*/ 3044 h 3297"/>
                <a:gd name="T52" fmla="*/ 3430 w 3500"/>
                <a:gd name="T53" fmla="*/ 3054 h 3297"/>
                <a:gd name="T54" fmla="*/ 3361 w 3500"/>
                <a:gd name="T55" fmla="*/ 3227 h 3297"/>
                <a:gd name="T56" fmla="*/ 3352 w 3500"/>
                <a:gd name="T57" fmla="*/ 3262 h 3297"/>
                <a:gd name="T58" fmla="*/ 3326 w 3500"/>
                <a:gd name="T59" fmla="*/ 3287 h 3297"/>
                <a:gd name="T60" fmla="*/ 3291 w 3500"/>
                <a:gd name="T61" fmla="*/ 3297 h 3297"/>
                <a:gd name="T62" fmla="*/ 2784 w 3500"/>
                <a:gd name="T63" fmla="*/ 3294 h 3297"/>
                <a:gd name="T64" fmla="*/ 2753 w 3500"/>
                <a:gd name="T65" fmla="*/ 3277 h 3297"/>
                <a:gd name="T66" fmla="*/ 2735 w 3500"/>
                <a:gd name="T67" fmla="*/ 3246 h 3297"/>
                <a:gd name="T68" fmla="*/ 2733 w 3500"/>
                <a:gd name="T69" fmla="*/ 3054 h 3297"/>
                <a:gd name="T70" fmla="*/ 767 w 3500"/>
                <a:gd name="T71" fmla="*/ 3227 h 3297"/>
                <a:gd name="T72" fmla="*/ 757 w 3500"/>
                <a:gd name="T73" fmla="*/ 3262 h 3297"/>
                <a:gd name="T74" fmla="*/ 733 w 3500"/>
                <a:gd name="T75" fmla="*/ 3287 h 3297"/>
                <a:gd name="T76" fmla="*/ 697 w 3500"/>
                <a:gd name="T77" fmla="*/ 3297 h 3297"/>
                <a:gd name="T78" fmla="*/ 191 w 3500"/>
                <a:gd name="T79" fmla="*/ 3294 h 3297"/>
                <a:gd name="T80" fmla="*/ 160 w 3500"/>
                <a:gd name="T81" fmla="*/ 3277 h 3297"/>
                <a:gd name="T82" fmla="*/ 142 w 3500"/>
                <a:gd name="T83" fmla="*/ 3246 h 3297"/>
                <a:gd name="T84" fmla="*/ 139 w 3500"/>
                <a:gd name="T85" fmla="*/ 3054 h 3297"/>
                <a:gd name="T86" fmla="*/ 51 w 3500"/>
                <a:gd name="T87" fmla="*/ 3050 h 3297"/>
                <a:gd name="T88" fmla="*/ 20 w 3500"/>
                <a:gd name="T89" fmla="*/ 3032 h 3297"/>
                <a:gd name="T90" fmla="*/ 2 w 3500"/>
                <a:gd name="T91" fmla="*/ 3002 h 3297"/>
                <a:gd name="T92" fmla="*/ 0 w 3500"/>
                <a:gd name="T93" fmla="*/ 322 h 3297"/>
                <a:gd name="T94" fmla="*/ 12 w 3500"/>
                <a:gd name="T95" fmla="*/ 237 h 3297"/>
                <a:gd name="T96" fmla="*/ 45 w 3500"/>
                <a:gd name="T97" fmla="*/ 160 h 3297"/>
                <a:gd name="T98" fmla="*/ 94 w 3500"/>
                <a:gd name="T99" fmla="*/ 94 h 3297"/>
                <a:gd name="T100" fmla="*/ 160 w 3500"/>
                <a:gd name="T101" fmla="*/ 44 h 3297"/>
                <a:gd name="T102" fmla="*/ 238 w 3500"/>
                <a:gd name="T103" fmla="*/ 12 h 3297"/>
                <a:gd name="T104" fmla="*/ 323 w 3500"/>
                <a:gd name="T105" fmla="*/ 0 h 3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3297">
                  <a:moveTo>
                    <a:pt x="2872" y="3054"/>
                  </a:moveTo>
                  <a:lnTo>
                    <a:pt x="2872" y="3157"/>
                  </a:lnTo>
                  <a:lnTo>
                    <a:pt x="3221" y="3157"/>
                  </a:lnTo>
                  <a:lnTo>
                    <a:pt x="3221" y="3054"/>
                  </a:lnTo>
                  <a:lnTo>
                    <a:pt x="2872" y="3054"/>
                  </a:lnTo>
                  <a:close/>
                  <a:moveTo>
                    <a:pt x="279" y="3054"/>
                  </a:moveTo>
                  <a:lnTo>
                    <a:pt x="279" y="3157"/>
                  </a:lnTo>
                  <a:lnTo>
                    <a:pt x="628" y="3157"/>
                  </a:lnTo>
                  <a:lnTo>
                    <a:pt x="628" y="3054"/>
                  </a:lnTo>
                  <a:lnTo>
                    <a:pt x="279" y="3054"/>
                  </a:lnTo>
                  <a:close/>
                  <a:moveTo>
                    <a:pt x="323" y="139"/>
                  </a:moveTo>
                  <a:lnTo>
                    <a:pt x="290" y="142"/>
                  </a:lnTo>
                  <a:lnTo>
                    <a:pt x="259" y="150"/>
                  </a:lnTo>
                  <a:lnTo>
                    <a:pt x="230" y="164"/>
                  </a:lnTo>
                  <a:lnTo>
                    <a:pt x="205" y="182"/>
                  </a:lnTo>
                  <a:lnTo>
                    <a:pt x="182" y="204"/>
                  </a:lnTo>
                  <a:lnTo>
                    <a:pt x="164" y="230"/>
                  </a:lnTo>
                  <a:lnTo>
                    <a:pt x="151" y="258"/>
                  </a:lnTo>
                  <a:lnTo>
                    <a:pt x="142" y="289"/>
                  </a:lnTo>
                  <a:lnTo>
                    <a:pt x="139" y="322"/>
                  </a:lnTo>
                  <a:lnTo>
                    <a:pt x="139" y="2914"/>
                  </a:lnTo>
                  <a:lnTo>
                    <a:pt x="3361" y="2914"/>
                  </a:lnTo>
                  <a:lnTo>
                    <a:pt x="3361" y="322"/>
                  </a:lnTo>
                  <a:lnTo>
                    <a:pt x="3358" y="289"/>
                  </a:lnTo>
                  <a:lnTo>
                    <a:pt x="3349" y="258"/>
                  </a:lnTo>
                  <a:lnTo>
                    <a:pt x="3336" y="230"/>
                  </a:lnTo>
                  <a:lnTo>
                    <a:pt x="3318" y="204"/>
                  </a:lnTo>
                  <a:lnTo>
                    <a:pt x="3295" y="182"/>
                  </a:lnTo>
                  <a:lnTo>
                    <a:pt x="3270" y="164"/>
                  </a:lnTo>
                  <a:lnTo>
                    <a:pt x="3241" y="150"/>
                  </a:lnTo>
                  <a:lnTo>
                    <a:pt x="3210" y="142"/>
                  </a:lnTo>
                  <a:lnTo>
                    <a:pt x="3177" y="139"/>
                  </a:lnTo>
                  <a:lnTo>
                    <a:pt x="323" y="139"/>
                  </a:lnTo>
                  <a:close/>
                  <a:moveTo>
                    <a:pt x="323" y="0"/>
                  </a:moveTo>
                  <a:lnTo>
                    <a:pt x="3177" y="0"/>
                  </a:lnTo>
                  <a:lnTo>
                    <a:pt x="3221" y="3"/>
                  </a:lnTo>
                  <a:lnTo>
                    <a:pt x="3262" y="12"/>
                  </a:lnTo>
                  <a:lnTo>
                    <a:pt x="3303" y="26"/>
                  </a:lnTo>
                  <a:lnTo>
                    <a:pt x="3340" y="44"/>
                  </a:lnTo>
                  <a:lnTo>
                    <a:pt x="3374" y="67"/>
                  </a:lnTo>
                  <a:lnTo>
                    <a:pt x="3406" y="94"/>
                  </a:lnTo>
                  <a:lnTo>
                    <a:pt x="3432" y="125"/>
                  </a:lnTo>
                  <a:lnTo>
                    <a:pt x="3455" y="160"/>
                  </a:lnTo>
                  <a:lnTo>
                    <a:pt x="3475" y="197"/>
                  </a:lnTo>
                  <a:lnTo>
                    <a:pt x="3488" y="237"/>
                  </a:lnTo>
                  <a:lnTo>
                    <a:pt x="3497" y="278"/>
                  </a:lnTo>
                  <a:lnTo>
                    <a:pt x="3500" y="322"/>
                  </a:lnTo>
                  <a:lnTo>
                    <a:pt x="3500" y="2984"/>
                  </a:lnTo>
                  <a:lnTo>
                    <a:pt x="3498" y="3002"/>
                  </a:lnTo>
                  <a:lnTo>
                    <a:pt x="3490" y="3019"/>
                  </a:lnTo>
                  <a:lnTo>
                    <a:pt x="3480" y="3032"/>
                  </a:lnTo>
                  <a:lnTo>
                    <a:pt x="3465" y="3044"/>
                  </a:lnTo>
                  <a:lnTo>
                    <a:pt x="3449" y="3050"/>
                  </a:lnTo>
                  <a:lnTo>
                    <a:pt x="3430" y="3054"/>
                  </a:lnTo>
                  <a:lnTo>
                    <a:pt x="3361" y="3054"/>
                  </a:lnTo>
                  <a:lnTo>
                    <a:pt x="3361" y="3227"/>
                  </a:lnTo>
                  <a:lnTo>
                    <a:pt x="3358" y="3246"/>
                  </a:lnTo>
                  <a:lnTo>
                    <a:pt x="3352" y="3262"/>
                  </a:lnTo>
                  <a:lnTo>
                    <a:pt x="3340" y="3277"/>
                  </a:lnTo>
                  <a:lnTo>
                    <a:pt x="3326" y="3287"/>
                  </a:lnTo>
                  <a:lnTo>
                    <a:pt x="3309" y="3294"/>
                  </a:lnTo>
                  <a:lnTo>
                    <a:pt x="3291" y="3297"/>
                  </a:lnTo>
                  <a:lnTo>
                    <a:pt x="2803" y="3297"/>
                  </a:lnTo>
                  <a:lnTo>
                    <a:pt x="2784" y="3294"/>
                  </a:lnTo>
                  <a:lnTo>
                    <a:pt x="2767" y="3287"/>
                  </a:lnTo>
                  <a:lnTo>
                    <a:pt x="2753" y="3277"/>
                  </a:lnTo>
                  <a:lnTo>
                    <a:pt x="2743" y="3262"/>
                  </a:lnTo>
                  <a:lnTo>
                    <a:pt x="2735" y="3246"/>
                  </a:lnTo>
                  <a:lnTo>
                    <a:pt x="2733" y="3227"/>
                  </a:lnTo>
                  <a:lnTo>
                    <a:pt x="2733" y="3054"/>
                  </a:lnTo>
                  <a:lnTo>
                    <a:pt x="767" y="3054"/>
                  </a:lnTo>
                  <a:lnTo>
                    <a:pt x="767" y="3227"/>
                  </a:lnTo>
                  <a:lnTo>
                    <a:pt x="765" y="3246"/>
                  </a:lnTo>
                  <a:lnTo>
                    <a:pt x="757" y="3262"/>
                  </a:lnTo>
                  <a:lnTo>
                    <a:pt x="747" y="3277"/>
                  </a:lnTo>
                  <a:lnTo>
                    <a:pt x="733" y="3287"/>
                  </a:lnTo>
                  <a:lnTo>
                    <a:pt x="716" y="3294"/>
                  </a:lnTo>
                  <a:lnTo>
                    <a:pt x="697" y="3297"/>
                  </a:lnTo>
                  <a:lnTo>
                    <a:pt x="209" y="3297"/>
                  </a:lnTo>
                  <a:lnTo>
                    <a:pt x="191" y="3294"/>
                  </a:lnTo>
                  <a:lnTo>
                    <a:pt x="174" y="3287"/>
                  </a:lnTo>
                  <a:lnTo>
                    <a:pt x="160" y="3277"/>
                  </a:lnTo>
                  <a:lnTo>
                    <a:pt x="148" y="3262"/>
                  </a:lnTo>
                  <a:lnTo>
                    <a:pt x="142" y="3246"/>
                  </a:lnTo>
                  <a:lnTo>
                    <a:pt x="139" y="3227"/>
                  </a:lnTo>
                  <a:lnTo>
                    <a:pt x="139" y="3054"/>
                  </a:lnTo>
                  <a:lnTo>
                    <a:pt x="70" y="3054"/>
                  </a:lnTo>
                  <a:lnTo>
                    <a:pt x="51" y="3050"/>
                  </a:lnTo>
                  <a:lnTo>
                    <a:pt x="35" y="3044"/>
                  </a:lnTo>
                  <a:lnTo>
                    <a:pt x="20" y="3032"/>
                  </a:lnTo>
                  <a:lnTo>
                    <a:pt x="10" y="3019"/>
                  </a:lnTo>
                  <a:lnTo>
                    <a:pt x="2" y="3002"/>
                  </a:lnTo>
                  <a:lnTo>
                    <a:pt x="0" y="2984"/>
                  </a:lnTo>
                  <a:lnTo>
                    <a:pt x="0" y="322"/>
                  </a:lnTo>
                  <a:lnTo>
                    <a:pt x="3" y="278"/>
                  </a:lnTo>
                  <a:lnTo>
                    <a:pt x="12" y="237"/>
                  </a:lnTo>
                  <a:lnTo>
                    <a:pt x="25" y="197"/>
                  </a:lnTo>
                  <a:lnTo>
                    <a:pt x="45" y="160"/>
                  </a:lnTo>
                  <a:lnTo>
                    <a:pt x="68" y="125"/>
                  </a:lnTo>
                  <a:lnTo>
                    <a:pt x="94" y="94"/>
                  </a:lnTo>
                  <a:lnTo>
                    <a:pt x="126" y="67"/>
                  </a:lnTo>
                  <a:lnTo>
                    <a:pt x="160" y="44"/>
                  </a:lnTo>
                  <a:lnTo>
                    <a:pt x="197" y="26"/>
                  </a:lnTo>
                  <a:lnTo>
                    <a:pt x="238" y="12"/>
                  </a:lnTo>
                  <a:lnTo>
                    <a:pt x="279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0" name="Freeform 724"/>
            <p:cNvSpPr>
              <a:spLocks noEditPoints="1"/>
            </p:cNvSpPr>
            <p:nvPr/>
          </p:nvSpPr>
          <p:spPr bwMode="auto">
            <a:xfrm>
              <a:off x="1622425" y="5834063"/>
              <a:ext cx="473075" cy="395288"/>
            </a:xfrm>
            <a:custGeom>
              <a:avLst/>
              <a:gdLst>
                <a:gd name="T0" fmla="*/ 140 w 2984"/>
                <a:gd name="T1" fmla="*/ 2351 h 2490"/>
                <a:gd name="T2" fmla="*/ 2844 w 2984"/>
                <a:gd name="T3" fmla="*/ 1461 h 2490"/>
                <a:gd name="T4" fmla="*/ 2248 w 2984"/>
                <a:gd name="T5" fmla="*/ 776 h 2490"/>
                <a:gd name="T6" fmla="*/ 1914 w 2984"/>
                <a:gd name="T7" fmla="*/ 1321 h 2490"/>
                <a:gd name="T8" fmla="*/ 1894 w 2984"/>
                <a:gd name="T9" fmla="*/ 1291 h 2490"/>
                <a:gd name="T10" fmla="*/ 1890 w 2984"/>
                <a:gd name="T11" fmla="*/ 1255 h 2490"/>
                <a:gd name="T12" fmla="*/ 1904 w 2984"/>
                <a:gd name="T13" fmla="*/ 1222 h 2490"/>
                <a:gd name="T14" fmla="*/ 1933 w 2984"/>
                <a:gd name="T15" fmla="*/ 1200 h 2490"/>
                <a:gd name="T16" fmla="*/ 1969 w 2984"/>
                <a:gd name="T17" fmla="*/ 1197 h 2490"/>
                <a:gd name="T18" fmla="*/ 2002 w 2984"/>
                <a:gd name="T19" fmla="*/ 1211 h 2490"/>
                <a:gd name="T20" fmla="*/ 2088 w 2984"/>
                <a:gd name="T21" fmla="*/ 1321 h 2490"/>
                <a:gd name="T22" fmla="*/ 2140 w 2984"/>
                <a:gd name="T23" fmla="*/ 1154 h 2490"/>
                <a:gd name="T24" fmla="*/ 2127 w 2984"/>
                <a:gd name="T25" fmla="*/ 1121 h 2490"/>
                <a:gd name="T26" fmla="*/ 2132 w 2984"/>
                <a:gd name="T27" fmla="*/ 1085 h 2490"/>
                <a:gd name="T28" fmla="*/ 2154 w 2984"/>
                <a:gd name="T29" fmla="*/ 1056 h 2490"/>
                <a:gd name="T30" fmla="*/ 2188 w 2984"/>
                <a:gd name="T31" fmla="*/ 1043 h 2490"/>
                <a:gd name="T32" fmla="*/ 2223 w 2984"/>
                <a:gd name="T33" fmla="*/ 1048 h 2490"/>
                <a:gd name="T34" fmla="*/ 2252 w 2984"/>
                <a:gd name="T35" fmla="*/ 1071 h 2490"/>
                <a:gd name="T36" fmla="*/ 2640 w 2984"/>
                <a:gd name="T37" fmla="*/ 1321 h 2490"/>
                <a:gd name="T38" fmla="*/ 140 w 2984"/>
                <a:gd name="T39" fmla="*/ 140 h 2490"/>
                <a:gd name="T40" fmla="*/ 1600 w 2984"/>
                <a:gd name="T41" fmla="*/ 1030 h 2490"/>
                <a:gd name="T42" fmla="*/ 2244 w 2984"/>
                <a:gd name="T43" fmla="*/ 615 h 2490"/>
                <a:gd name="T44" fmla="*/ 2279 w 2984"/>
                <a:gd name="T45" fmla="*/ 613 h 2490"/>
                <a:gd name="T46" fmla="*/ 2310 w 2984"/>
                <a:gd name="T47" fmla="*/ 628 h 2490"/>
                <a:gd name="T48" fmla="*/ 2601 w 2984"/>
                <a:gd name="T49" fmla="*/ 1030 h 2490"/>
                <a:gd name="T50" fmla="*/ 2844 w 2984"/>
                <a:gd name="T51" fmla="*/ 140 h 2490"/>
                <a:gd name="T52" fmla="*/ 70 w 2984"/>
                <a:gd name="T53" fmla="*/ 0 h 2490"/>
                <a:gd name="T54" fmla="*/ 2933 w 2984"/>
                <a:gd name="T55" fmla="*/ 2 h 2490"/>
                <a:gd name="T56" fmla="*/ 2964 w 2984"/>
                <a:gd name="T57" fmla="*/ 20 h 2490"/>
                <a:gd name="T58" fmla="*/ 2981 w 2984"/>
                <a:gd name="T59" fmla="*/ 51 h 2490"/>
                <a:gd name="T60" fmla="*/ 2984 w 2984"/>
                <a:gd name="T61" fmla="*/ 1100 h 2490"/>
                <a:gd name="T62" fmla="*/ 2975 w 2984"/>
                <a:gd name="T63" fmla="*/ 1134 h 2490"/>
                <a:gd name="T64" fmla="*/ 2949 w 2984"/>
                <a:gd name="T65" fmla="*/ 1159 h 2490"/>
                <a:gd name="T66" fmla="*/ 2914 w 2984"/>
                <a:gd name="T67" fmla="*/ 1168 h 2490"/>
                <a:gd name="T68" fmla="*/ 2811 w 2984"/>
                <a:gd name="T69" fmla="*/ 1322 h 2490"/>
                <a:gd name="T70" fmla="*/ 2933 w 2984"/>
                <a:gd name="T71" fmla="*/ 1324 h 2490"/>
                <a:gd name="T72" fmla="*/ 2964 w 2984"/>
                <a:gd name="T73" fmla="*/ 1342 h 2490"/>
                <a:gd name="T74" fmla="*/ 2981 w 2984"/>
                <a:gd name="T75" fmla="*/ 1373 h 2490"/>
                <a:gd name="T76" fmla="*/ 2984 w 2984"/>
                <a:gd name="T77" fmla="*/ 2421 h 2490"/>
                <a:gd name="T78" fmla="*/ 2975 w 2984"/>
                <a:gd name="T79" fmla="*/ 2456 h 2490"/>
                <a:gd name="T80" fmla="*/ 2949 w 2984"/>
                <a:gd name="T81" fmla="*/ 2480 h 2490"/>
                <a:gd name="T82" fmla="*/ 2914 w 2984"/>
                <a:gd name="T83" fmla="*/ 2490 h 2490"/>
                <a:gd name="T84" fmla="*/ 51 w 2984"/>
                <a:gd name="T85" fmla="*/ 2488 h 2490"/>
                <a:gd name="T86" fmla="*/ 20 w 2984"/>
                <a:gd name="T87" fmla="*/ 2470 h 2490"/>
                <a:gd name="T88" fmla="*/ 3 w 2984"/>
                <a:gd name="T89" fmla="*/ 2439 h 2490"/>
                <a:gd name="T90" fmla="*/ 0 w 2984"/>
                <a:gd name="T91" fmla="*/ 1392 h 2490"/>
                <a:gd name="T92" fmla="*/ 9 w 2984"/>
                <a:gd name="T93" fmla="*/ 1357 h 2490"/>
                <a:gd name="T94" fmla="*/ 35 w 2984"/>
                <a:gd name="T95" fmla="*/ 1331 h 2490"/>
                <a:gd name="T96" fmla="*/ 70 w 2984"/>
                <a:gd name="T97" fmla="*/ 1322 h 2490"/>
                <a:gd name="T98" fmla="*/ 1385 w 2984"/>
                <a:gd name="T99" fmla="*/ 1168 h 2490"/>
                <a:gd name="T100" fmla="*/ 51 w 2984"/>
                <a:gd name="T101" fmla="*/ 1166 h 2490"/>
                <a:gd name="T102" fmla="*/ 20 w 2984"/>
                <a:gd name="T103" fmla="*/ 1148 h 2490"/>
                <a:gd name="T104" fmla="*/ 3 w 2984"/>
                <a:gd name="T105" fmla="*/ 1118 h 2490"/>
                <a:gd name="T106" fmla="*/ 0 w 2984"/>
                <a:gd name="T107" fmla="*/ 70 h 2490"/>
                <a:gd name="T108" fmla="*/ 9 w 2984"/>
                <a:gd name="T109" fmla="*/ 35 h 2490"/>
                <a:gd name="T110" fmla="*/ 35 w 2984"/>
                <a:gd name="T111" fmla="*/ 10 h 2490"/>
                <a:gd name="T112" fmla="*/ 70 w 2984"/>
                <a:gd name="T113" fmla="*/ 0 h 2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84" h="2490">
                  <a:moveTo>
                    <a:pt x="140" y="1461"/>
                  </a:moveTo>
                  <a:lnTo>
                    <a:pt x="140" y="2351"/>
                  </a:lnTo>
                  <a:lnTo>
                    <a:pt x="2844" y="2351"/>
                  </a:lnTo>
                  <a:lnTo>
                    <a:pt x="2844" y="1461"/>
                  </a:lnTo>
                  <a:lnTo>
                    <a:pt x="140" y="1461"/>
                  </a:lnTo>
                  <a:close/>
                  <a:moveTo>
                    <a:pt x="2248" y="776"/>
                  </a:moveTo>
                  <a:lnTo>
                    <a:pt x="1406" y="1321"/>
                  </a:lnTo>
                  <a:lnTo>
                    <a:pt x="1914" y="1321"/>
                  </a:lnTo>
                  <a:lnTo>
                    <a:pt x="1904" y="1307"/>
                  </a:lnTo>
                  <a:lnTo>
                    <a:pt x="1894" y="1291"/>
                  </a:lnTo>
                  <a:lnTo>
                    <a:pt x="1890" y="1273"/>
                  </a:lnTo>
                  <a:lnTo>
                    <a:pt x="1890" y="1255"/>
                  </a:lnTo>
                  <a:lnTo>
                    <a:pt x="1895" y="1238"/>
                  </a:lnTo>
                  <a:lnTo>
                    <a:pt x="1904" y="1222"/>
                  </a:lnTo>
                  <a:lnTo>
                    <a:pt x="1917" y="1210"/>
                  </a:lnTo>
                  <a:lnTo>
                    <a:pt x="1933" y="1200"/>
                  </a:lnTo>
                  <a:lnTo>
                    <a:pt x="1951" y="1196"/>
                  </a:lnTo>
                  <a:lnTo>
                    <a:pt x="1969" y="1197"/>
                  </a:lnTo>
                  <a:lnTo>
                    <a:pt x="1986" y="1201"/>
                  </a:lnTo>
                  <a:lnTo>
                    <a:pt x="2002" y="1211"/>
                  </a:lnTo>
                  <a:lnTo>
                    <a:pt x="2015" y="1223"/>
                  </a:lnTo>
                  <a:lnTo>
                    <a:pt x="2088" y="1321"/>
                  </a:lnTo>
                  <a:lnTo>
                    <a:pt x="2266" y="1321"/>
                  </a:lnTo>
                  <a:lnTo>
                    <a:pt x="2140" y="1154"/>
                  </a:lnTo>
                  <a:lnTo>
                    <a:pt x="2132" y="1138"/>
                  </a:lnTo>
                  <a:lnTo>
                    <a:pt x="2127" y="1121"/>
                  </a:lnTo>
                  <a:lnTo>
                    <a:pt x="2127" y="1103"/>
                  </a:lnTo>
                  <a:lnTo>
                    <a:pt x="2132" y="1085"/>
                  </a:lnTo>
                  <a:lnTo>
                    <a:pt x="2141" y="1070"/>
                  </a:lnTo>
                  <a:lnTo>
                    <a:pt x="2154" y="1056"/>
                  </a:lnTo>
                  <a:lnTo>
                    <a:pt x="2171" y="1048"/>
                  </a:lnTo>
                  <a:lnTo>
                    <a:pt x="2188" y="1043"/>
                  </a:lnTo>
                  <a:lnTo>
                    <a:pt x="2206" y="1043"/>
                  </a:lnTo>
                  <a:lnTo>
                    <a:pt x="2223" y="1048"/>
                  </a:lnTo>
                  <a:lnTo>
                    <a:pt x="2239" y="1057"/>
                  </a:lnTo>
                  <a:lnTo>
                    <a:pt x="2252" y="1071"/>
                  </a:lnTo>
                  <a:lnTo>
                    <a:pt x="2440" y="1321"/>
                  </a:lnTo>
                  <a:lnTo>
                    <a:pt x="2640" y="1321"/>
                  </a:lnTo>
                  <a:lnTo>
                    <a:pt x="2248" y="776"/>
                  </a:lnTo>
                  <a:close/>
                  <a:moveTo>
                    <a:pt x="140" y="140"/>
                  </a:moveTo>
                  <a:lnTo>
                    <a:pt x="140" y="1030"/>
                  </a:lnTo>
                  <a:lnTo>
                    <a:pt x="1600" y="1030"/>
                  </a:lnTo>
                  <a:lnTo>
                    <a:pt x="2228" y="622"/>
                  </a:lnTo>
                  <a:lnTo>
                    <a:pt x="2244" y="615"/>
                  </a:lnTo>
                  <a:lnTo>
                    <a:pt x="2262" y="612"/>
                  </a:lnTo>
                  <a:lnTo>
                    <a:pt x="2279" y="613"/>
                  </a:lnTo>
                  <a:lnTo>
                    <a:pt x="2295" y="618"/>
                  </a:lnTo>
                  <a:lnTo>
                    <a:pt x="2310" y="628"/>
                  </a:lnTo>
                  <a:lnTo>
                    <a:pt x="2322" y="640"/>
                  </a:lnTo>
                  <a:lnTo>
                    <a:pt x="2601" y="1030"/>
                  </a:lnTo>
                  <a:lnTo>
                    <a:pt x="2844" y="1030"/>
                  </a:lnTo>
                  <a:lnTo>
                    <a:pt x="2844" y="140"/>
                  </a:lnTo>
                  <a:lnTo>
                    <a:pt x="140" y="140"/>
                  </a:lnTo>
                  <a:close/>
                  <a:moveTo>
                    <a:pt x="70" y="0"/>
                  </a:moveTo>
                  <a:lnTo>
                    <a:pt x="2914" y="0"/>
                  </a:lnTo>
                  <a:lnTo>
                    <a:pt x="2933" y="2"/>
                  </a:lnTo>
                  <a:lnTo>
                    <a:pt x="2949" y="10"/>
                  </a:lnTo>
                  <a:lnTo>
                    <a:pt x="2964" y="20"/>
                  </a:lnTo>
                  <a:lnTo>
                    <a:pt x="2975" y="35"/>
                  </a:lnTo>
                  <a:lnTo>
                    <a:pt x="2981" y="51"/>
                  </a:lnTo>
                  <a:lnTo>
                    <a:pt x="2984" y="70"/>
                  </a:lnTo>
                  <a:lnTo>
                    <a:pt x="2984" y="1100"/>
                  </a:lnTo>
                  <a:lnTo>
                    <a:pt x="2981" y="1118"/>
                  </a:lnTo>
                  <a:lnTo>
                    <a:pt x="2975" y="1134"/>
                  </a:lnTo>
                  <a:lnTo>
                    <a:pt x="2964" y="1148"/>
                  </a:lnTo>
                  <a:lnTo>
                    <a:pt x="2949" y="1159"/>
                  </a:lnTo>
                  <a:lnTo>
                    <a:pt x="2933" y="1166"/>
                  </a:lnTo>
                  <a:lnTo>
                    <a:pt x="2914" y="1168"/>
                  </a:lnTo>
                  <a:lnTo>
                    <a:pt x="2701" y="1168"/>
                  </a:lnTo>
                  <a:lnTo>
                    <a:pt x="2811" y="1322"/>
                  </a:lnTo>
                  <a:lnTo>
                    <a:pt x="2914" y="1322"/>
                  </a:lnTo>
                  <a:lnTo>
                    <a:pt x="2933" y="1324"/>
                  </a:lnTo>
                  <a:lnTo>
                    <a:pt x="2949" y="1331"/>
                  </a:lnTo>
                  <a:lnTo>
                    <a:pt x="2964" y="1342"/>
                  </a:lnTo>
                  <a:lnTo>
                    <a:pt x="2975" y="1357"/>
                  </a:lnTo>
                  <a:lnTo>
                    <a:pt x="2981" y="1373"/>
                  </a:lnTo>
                  <a:lnTo>
                    <a:pt x="2984" y="1392"/>
                  </a:lnTo>
                  <a:lnTo>
                    <a:pt x="2984" y="2421"/>
                  </a:lnTo>
                  <a:lnTo>
                    <a:pt x="2981" y="2439"/>
                  </a:lnTo>
                  <a:lnTo>
                    <a:pt x="2975" y="2456"/>
                  </a:lnTo>
                  <a:lnTo>
                    <a:pt x="2964" y="2470"/>
                  </a:lnTo>
                  <a:lnTo>
                    <a:pt x="2949" y="2480"/>
                  </a:lnTo>
                  <a:lnTo>
                    <a:pt x="2933" y="2488"/>
                  </a:lnTo>
                  <a:lnTo>
                    <a:pt x="2914" y="2490"/>
                  </a:lnTo>
                  <a:lnTo>
                    <a:pt x="70" y="2490"/>
                  </a:lnTo>
                  <a:lnTo>
                    <a:pt x="51" y="2488"/>
                  </a:lnTo>
                  <a:lnTo>
                    <a:pt x="35" y="2480"/>
                  </a:lnTo>
                  <a:lnTo>
                    <a:pt x="20" y="2470"/>
                  </a:lnTo>
                  <a:lnTo>
                    <a:pt x="9" y="2456"/>
                  </a:lnTo>
                  <a:lnTo>
                    <a:pt x="3" y="2439"/>
                  </a:lnTo>
                  <a:lnTo>
                    <a:pt x="0" y="2421"/>
                  </a:lnTo>
                  <a:lnTo>
                    <a:pt x="0" y="1392"/>
                  </a:lnTo>
                  <a:lnTo>
                    <a:pt x="3" y="1373"/>
                  </a:lnTo>
                  <a:lnTo>
                    <a:pt x="9" y="1357"/>
                  </a:lnTo>
                  <a:lnTo>
                    <a:pt x="20" y="1342"/>
                  </a:lnTo>
                  <a:lnTo>
                    <a:pt x="35" y="1331"/>
                  </a:lnTo>
                  <a:lnTo>
                    <a:pt x="51" y="1324"/>
                  </a:lnTo>
                  <a:lnTo>
                    <a:pt x="70" y="1322"/>
                  </a:lnTo>
                  <a:lnTo>
                    <a:pt x="1149" y="1322"/>
                  </a:lnTo>
                  <a:lnTo>
                    <a:pt x="1385" y="1168"/>
                  </a:lnTo>
                  <a:lnTo>
                    <a:pt x="70" y="1168"/>
                  </a:lnTo>
                  <a:lnTo>
                    <a:pt x="51" y="1166"/>
                  </a:lnTo>
                  <a:lnTo>
                    <a:pt x="35" y="1159"/>
                  </a:lnTo>
                  <a:lnTo>
                    <a:pt x="20" y="1148"/>
                  </a:lnTo>
                  <a:lnTo>
                    <a:pt x="9" y="1134"/>
                  </a:lnTo>
                  <a:lnTo>
                    <a:pt x="3" y="1118"/>
                  </a:lnTo>
                  <a:lnTo>
                    <a:pt x="0" y="1100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1" name="Freeform 725"/>
            <p:cNvSpPr>
              <a:spLocks noEditPoints="1"/>
            </p:cNvSpPr>
            <p:nvPr/>
          </p:nvSpPr>
          <p:spPr bwMode="auto">
            <a:xfrm>
              <a:off x="1824038" y="6102351"/>
              <a:ext cx="69850" cy="68263"/>
            </a:xfrm>
            <a:custGeom>
              <a:avLst/>
              <a:gdLst>
                <a:gd name="T0" fmla="*/ 196 w 432"/>
                <a:gd name="T1" fmla="*/ 143 h 432"/>
                <a:gd name="T2" fmla="*/ 162 w 432"/>
                <a:gd name="T3" fmla="*/ 162 h 432"/>
                <a:gd name="T4" fmla="*/ 142 w 432"/>
                <a:gd name="T5" fmla="*/ 196 h 432"/>
                <a:gd name="T6" fmla="*/ 142 w 432"/>
                <a:gd name="T7" fmla="*/ 236 h 432"/>
                <a:gd name="T8" fmla="*/ 162 w 432"/>
                <a:gd name="T9" fmla="*/ 270 h 432"/>
                <a:gd name="T10" fmla="*/ 196 w 432"/>
                <a:gd name="T11" fmla="*/ 290 h 432"/>
                <a:gd name="T12" fmla="*/ 236 w 432"/>
                <a:gd name="T13" fmla="*/ 290 h 432"/>
                <a:gd name="T14" fmla="*/ 270 w 432"/>
                <a:gd name="T15" fmla="*/ 270 h 432"/>
                <a:gd name="T16" fmla="*/ 290 w 432"/>
                <a:gd name="T17" fmla="*/ 236 h 432"/>
                <a:gd name="T18" fmla="*/ 290 w 432"/>
                <a:gd name="T19" fmla="*/ 196 h 432"/>
                <a:gd name="T20" fmla="*/ 270 w 432"/>
                <a:gd name="T21" fmla="*/ 162 h 432"/>
                <a:gd name="T22" fmla="*/ 236 w 432"/>
                <a:gd name="T23" fmla="*/ 143 h 432"/>
                <a:gd name="T24" fmla="*/ 216 w 432"/>
                <a:gd name="T25" fmla="*/ 0 h 432"/>
                <a:gd name="T26" fmla="*/ 284 w 432"/>
                <a:gd name="T27" fmla="*/ 12 h 432"/>
                <a:gd name="T28" fmla="*/ 343 w 432"/>
                <a:gd name="T29" fmla="*/ 42 h 432"/>
                <a:gd name="T30" fmla="*/ 390 w 432"/>
                <a:gd name="T31" fmla="*/ 89 h 432"/>
                <a:gd name="T32" fmla="*/ 421 w 432"/>
                <a:gd name="T33" fmla="*/ 148 h 432"/>
                <a:gd name="T34" fmla="*/ 432 w 432"/>
                <a:gd name="T35" fmla="*/ 216 h 432"/>
                <a:gd name="T36" fmla="*/ 421 w 432"/>
                <a:gd name="T37" fmla="*/ 285 h 432"/>
                <a:gd name="T38" fmla="*/ 390 w 432"/>
                <a:gd name="T39" fmla="*/ 344 h 432"/>
                <a:gd name="T40" fmla="*/ 343 w 432"/>
                <a:gd name="T41" fmla="*/ 390 h 432"/>
                <a:gd name="T42" fmla="*/ 284 w 432"/>
                <a:gd name="T43" fmla="*/ 421 h 432"/>
                <a:gd name="T44" fmla="*/ 216 w 432"/>
                <a:gd name="T45" fmla="*/ 432 h 432"/>
                <a:gd name="T46" fmla="*/ 148 w 432"/>
                <a:gd name="T47" fmla="*/ 421 h 432"/>
                <a:gd name="T48" fmla="*/ 89 w 432"/>
                <a:gd name="T49" fmla="*/ 390 h 432"/>
                <a:gd name="T50" fmla="*/ 42 w 432"/>
                <a:gd name="T51" fmla="*/ 344 h 432"/>
                <a:gd name="T52" fmla="*/ 11 w 432"/>
                <a:gd name="T53" fmla="*/ 285 h 432"/>
                <a:gd name="T54" fmla="*/ 0 w 432"/>
                <a:gd name="T55" fmla="*/ 216 h 432"/>
                <a:gd name="T56" fmla="*/ 11 w 432"/>
                <a:gd name="T57" fmla="*/ 148 h 432"/>
                <a:gd name="T58" fmla="*/ 42 w 432"/>
                <a:gd name="T59" fmla="*/ 89 h 432"/>
                <a:gd name="T60" fmla="*/ 89 w 432"/>
                <a:gd name="T61" fmla="*/ 42 h 432"/>
                <a:gd name="T62" fmla="*/ 148 w 432"/>
                <a:gd name="T63" fmla="*/ 12 h 432"/>
                <a:gd name="T64" fmla="*/ 216 w 432"/>
                <a:gd name="T65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432">
                  <a:moveTo>
                    <a:pt x="216" y="140"/>
                  </a:moveTo>
                  <a:lnTo>
                    <a:pt x="196" y="143"/>
                  </a:lnTo>
                  <a:lnTo>
                    <a:pt x="178" y="150"/>
                  </a:lnTo>
                  <a:lnTo>
                    <a:pt x="162" y="162"/>
                  </a:lnTo>
                  <a:lnTo>
                    <a:pt x="150" y="178"/>
                  </a:lnTo>
                  <a:lnTo>
                    <a:pt x="142" y="196"/>
                  </a:lnTo>
                  <a:lnTo>
                    <a:pt x="140" y="216"/>
                  </a:lnTo>
                  <a:lnTo>
                    <a:pt x="142" y="236"/>
                  </a:lnTo>
                  <a:lnTo>
                    <a:pt x="150" y="255"/>
                  </a:lnTo>
                  <a:lnTo>
                    <a:pt x="162" y="270"/>
                  </a:lnTo>
                  <a:lnTo>
                    <a:pt x="178" y="282"/>
                  </a:lnTo>
                  <a:lnTo>
                    <a:pt x="196" y="290"/>
                  </a:lnTo>
                  <a:lnTo>
                    <a:pt x="216" y="293"/>
                  </a:lnTo>
                  <a:lnTo>
                    <a:pt x="236" y="290"/>
                  </a:lnTo>
                  <a:lnTo>
                    <a:pt x="254" y="282"/>
                  </a:lnTo>
                  <a:lnTo>
                    <a:pt x="270" y="270"/>
                  </a:lnTo>
                  <a:lnTo>
                    <a:pt x="282" y="255"/>
                  </a:lnTo>
                  <a:lnTo>
                    <a:pt x="290" y="236"/>
                  </a:lnTo>
                  <a:lnTo>
                    <a:pt x="292" y="216"/>
                  </a:lnTo>
                  <a:lnTo>
                    <a:pt x="290" y="196"/>
                  </a:lnTo>
                  <a:lnTo>
                    <a:pt x="282" y="178"/>
                  </a:lnTo>
                  <a:lnTo>
                    <a:pt x="270" y="162"/>
                  </a:lnTo>
                  <a:lnTo>
                    <a:pt x="254" y="150"/>
                  </a:lnTo>
                  <a:lnTo>
                    <a:pt x="236" y="143"/>
                  </a:lnTo>
                  <a:lnTo>
                    <a:pt x="216" y="140"/>
                  </a:lnTo>
                  <a:close/>
                  <a:moveTo>
                    <a:pt x="216" y="0"/>
                  </a:moveTo>
                  <a:lnTo>
                    <a:pt x="251" y="3"/>
                  </a:lnTo>
                  <a:lnTo>
                    <a:pt x="284" y="12"/>
                  </a:lnTo>
                  <a:lnTo>
                    <a:pt x="316" y="24"/>
                  </a:lnTo>
                  <a:lnTo>
                    <a:pt x="343" y="42"/>
                  </a:lnTo>
                  <a:lnTo>
                    <a:pt x="369" y="63"/>
                  </a:lnTo>
                  <a:lnTo>
                    <a:pt x="390" y="89"/>
                  </a:lnTo>
                  <a:lnTo>
                    <a:pt x="408" y="117"/>
                  </a:lnTo>
                  <a:lnTo>
                    <a:pt x="421" y="148"/>
                  </a:lnTo>
                  <a:lnTo>
                    <a:pt x="429" y="181"/>
                  </a:lnTo>
                  <a:lnTo>
                    <a:pt x="432" y="216"/>
                  </a:lnTo>
                  <a:lnTo>
                    <a:pt x="429" y="251"/>
                  </a:lnTo>
                  <a:lnTo>
                    <a:pt x="421" y="285"/>
                  </a:lnTo>
                  <a:lnTo>
                    <a:pt x="408" y="315"/>
                  </a:lnTo>
                  <a:lnTo>
                    <a:pt x="390" y="344"/>
                  </a:lnTo>
                  <a:lnTo>
                    <a:pt x="369" y="368"/>
                  </a:lnTo>
                  <a:lnTo>
                    <a:pt x="343" y="390"/>
                  </a:lnTo>
                  <a:lnTo>
                    <a:pt x="316" y="407"/>
                  </a:lnTo>
                  <a:lnTo>
                    <a:pt x="284" y="421"/>
                  </a:lnTo>
                  <a:lnTo>
                    <a:pt x="251" y="428"/>
                  </a:lnTo>
                  <a:lnTo>
                    <a:pt x="216" y="432"/>
                  </a:lnTo>
                  <a:lnTo>
                    <a:pt x="181" y="428"/>
                  </a:lnTo>
                  <a:lnTo>
                    <a:pt x="148" y="421"/>
                  </a:lnTo>
                  <a:lnTo>
                    <a:pt x="116" y="407"/>
                  </a:lnTo>
                  <a:lnTo>
                    <a:pt x="89" y="390"/>
                  </a:lnTo>
                  <a:lnTo>
                    <a:pt x="63" y="368"/>
                  </a:lnTo>
                  <a:lnTo>
                    <a:pt x="42" y="344"/>
                  </a:lnTo>
                  <a:lnTo>
                    <a:pt x="24" y="315"/>
                  </a:lnTo>
                  <a:lnTo>
                    <a:pt x="11" y="285"/>
                  </a:lnTo>
                  <a:lnTo>
                    <a:pt x="3" y="251"/>
                  </a:lnTo>
                  <a:lnTo>
                    <a:pt x="0" y="216"/>
                  </a:lnTo>
                  <a:lnTo>
                    <a:pt x="3" y="181"/>
                  </a:lnTo>
                  <a:lnTo>
                    <a:pt x="11" y="148"/>
                  </a:lnTo>
                  <a:lnTo>
                    <a:pt x="24" y="117"/>
                  </a:lnTo>
                  <a:lnTo>
                    <a:pt x="42" y="89"/>
                  </a:lnTo>
                  <a:lnTo>
                    <a:pt x="63" y="63"/>
                  </a:lnTo>
                  <a:lnTo>
                    <a:pt x="89" y="42"/>
                  </a:lnTo>
                  <a:lnTo>
                    <a:pt x="116" y="24"/>
                  </a:lnTo>
                  <a:lnTo>
                    <a:pt x="148" y="12"/>
                  </a:lnTo>
                  <a:lnTo>
                    <a:pt x="181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2" name="Freeform 726"/>
            <p:cNvSpPr>
              <a:spLocks noEditPoints="1"/>
            </p:cNvSpPr>
            <p:nvPr/>
          </p:nvSpPr>
          <p:spPr bwMode="auto">
            <a:xfrm>
              <a:off x="1824038" y="5892801"/>
              <a:ext cx="69850" cy="68263"/>
            </a:xfrm>
            <a:custGeom>
              <a:avLst/>
              <a:gdLst>
                <a:gd name="T0" fmla="*/ 196 w 432"/>
                <a:gd name="T1" fmla="*/ 143 h 432"/>
                <a:gd name="T2" fmla="*/ 162 w 432"/>
                <a:gd name="T3" fmla="*/ 162 h 432"/>
                <a:gd name="T4" fmla="*/ 142 w 432"/>
                <a:gd name="T5" fmla="*/ 196 h 432"/>
                <a:gd name="T6" fmla="*/ 142 w 432"/>
                <a:gd name="T7" fmla="*/ 236 h 432"/>
                <a:gd name="T8" fmla="*/ 162 w 432"/>
                <a:gd name="T9" fmla="*/ 270 h 432"/>
                <a:gd name="T10" fmla="*/ 196 w 432"/>
                <a:gd name="T11" fmla="*/ 290 h 432"/>
                <a:gd name="T12" fmla="*/ 236 w 432"/>
                <a:gd name="T13" fmla="*/ 290 h 432"/>
                <a:gd name="T14" fmla="*/ 270 w 432"/>
                <a:gd name="T15" fmla="*/ 270 h 432"/>
                <a:gd name="T16" fmla="*/ 290 w 432"/>
                <a:gd name="T17" fmla="*/ 236 h 432"/>
                <a:gd name="T18" fmla="*/ 290 w 432"/>
                <a:gd name="T19" fmla="*/ 196 h 432"/>
                <a:gd name="T20" fmla="*/ 270 w 432"/>
                <a:gd name="T21" fmla="*/ 162 h 432"/>
                <a:gd name="T22" fmla="*/ 236 w 432"/>
                <a:gd name="T23" fmla="*/ 143 h 432"/>
                <a:gd name="T24" fmla="*/ 216 w 432"/>
                <a:gd name="T25" fmla="*/ 0 h 432"/>
                <a:gd name="T26" fmla="*/ 284 w 432"/>
                <a:gd name="T27" fmla="*/ 12 h 432"/>
                <a:gd name="T28" fmla="*/ 343 w 432"/>
                <a:gd name="T29" fmla="*/ 43 h 432"/>
                <a:gd name="T30" fmla="*/ 390 w 432"/>
                <a:gd name="T31" fmla="*/ 89 h 432"/>
                <a:gd name="T32" fmla="*/ 421 w 432"/>
                <a:gd name="T33" fmla="*/ 149 h 432"/>
                <a:gd name="T34" fmla="*/ 432 w 432"/>
                <a:gd name="T35" fmla="*/ 216 h 432"/>
                <a:gd name="T36" fmla="*/ 421 w 432"/>
                <a:gd name="T37" fmla="*/ 285 h 432"/>
                <a:gd name="T38" fmla="*/ 390 w 432"/>
                <a:gd name="T39" fmla="*/ 344 h 432"/>
                <a:gd name="T40" fmla="*/ 343 w 432"/>
                <a:gd name="T41" fmla="*/ 391 h 432"/>
                <a:gd name="T42" fmla="*/ 284 w 432"/>
                <a:gd name="T43" fmla="*/ 422 h 432"/>
                <a:gd name="T44" fmla="*/ 216 w 432"/>
                <a:gd name="T45" fmla="*/ 432 h 432"/>
                <a:gd name="T46" fmla="*/ 148 w 432"/>
                <a:gd name="T47" fmla="*/ 422 h 432"/>
                <a:gd name="T48" fmla="*/ 89 w 432"/>
                <a:gd name="T49" fmla="*/ 391 h 432"/>
                <a:gd name="T50" fmla="*/ 42 w 432"/>
                <a:gd name="T51" fmla="*/ 344 h 432"/>
                <a:gd name="T52" fmla="*/ 11 w 432"/>
                <a:gd name="T53" fmla="*/ 285 h 432"/>
                <a:gd name="T54" fmla="*/ 0 w 432"/>
                <a:gd name="T55" fmla="*/ 216 h 432"/>
                <a:gd name="T56" fmla="*/ 11 w 432"/>
                <a:gd name="T57" fmla="*/ 149 h 432"/>
                <a:gd name="T58" fmla="*/ 42 w 432"/>
                <a:gd name="T59" fmla="*/ 89 h 432"/>
                <a:gd name="T60" fmla="*/ 89 w 432"/>
                <a:gd name="T61" fmla="*/ 43 h 432"/>
                <a:gd name="T62" fmla="*/ 148 w 432"/>
                <a:gd name="T63" fmla="*/ 12 h 432"/>
                <a:gd name="T64" fmla="*/ 216 w 432"/>
                <a:gd name="T65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432">
                  <a:moveTo>
                    <a:pt x="216" y="140"/>
                  </a:moveTo>
                  <a:lnTo>
                    <a:pt x="196" y="143"/>
                  </a:lnTo>
                  <a:lnTo>
                    <a:pt x="178" y="151"/>
                  </a:lnTo>
                  <a:lnTo>
                    <a:pt x="162" y="162"/>
                  </a:lnTo>
                  <a:lnTo>
                    <a:pt x="150" y="178"/>
                  </a:lnTo>
                  <a:lnTo>
                    <a:pt x="142" y="196"/>
                  </a:lnTo>
                  <a:lnTo>
                    <a:pt x="140" y="216"/>
                  </a:lnTo>
                  <a:lnTo>
                    <a:pt x="142" y="236"/>
                  </a:lnTo>
                  <a:lnTo>
                    <a:pt x="150" y="255"/>
                  </a:lnTo>
                  <a:lnTo>
                    <a:pt x="162" y="270"/>
                  </a:lnTo>
                  <a:lnTo>
                    <a:pt x="178" y="283"/>
                  </a:lnTo>
                  <a:lnTo>
                    <a:pt x="196" y="290"/>
                  </a:lnTo>
                  <a:lnTo>
                    <a:pt x="216" y="294"/>
                  </a:lnTo>
                  <a:lnTo>
                    <a:pt x="236" y="290"/>
                  </a:lnTo>
                  <a:lnTo>
                    <a:pt x="254" y="283"/>
                  </a:lnTo>
                  <a:lnTo>
                    <a:pt x="270" y="270"/>
                  </a:lnTo>
                  <a:lnTo>
                    <a:pt x="282" y="255"/>
                  </a:lnTo>
                  <a:lnTo>
                    <a:pt x="290" y="236"/>
                  </a:lnTo>
                  <a:lnTo>
                    <a:pt x="292" y="216"/>
                  </a:lnTo>
                  <a:lnTo>
                    <a:pt x="290" y="196"/>
                  </a:lnTo>
                  <a:lnTo>
                    <a:pt x="282" y="178"/>
                  </a:lnTo>
                  <a:lnTo>
                    <a:pt x="270" y="162"/>
                  </a:lnTo>
                  <a:lnTo>
                    <a:pt x="254" y="151"/>
                  </a:lnTo>
                  <a:lnTo>
                    <a:pt x="236" y="143"/>
                  </a:lnTo>
                  <a:lnTo>
                    <a:pt x="216" y="140"/>
                  </a:lnTo>
                  <a:close/>
                  <a:moveTo>
                    <a:pt x="216" y="0"/>
                  </a:moveTo>
                  <a:lnTo>
                    <a:pt x="251" y="4"/>
                  </a:lnTo>
                  <a:lnTo>
                    <a:pt x="284" y="12"/>
                  </a:lnTo>
                  <a:lnTo>
                    <a:pt x="316" y="25"/>
                  </a:lnTo>
                  <a:lnTo>
                    <a:pt x="343" y="43"/>
                  </a:lnTo>
                  <a:lnTo>
                    <a:pt x="369" y="64"/>
                  </a:lnTo>
                  <a:lnTo>
                    <a:pt x="390" y="89"/>
                  </a:lnTo>
                  <a:lnTo>
                    <a:pt x="408" y="118"/>
                  </a:lnTo>
                  <a:lnTo>
                    <a:pt x="421" y="149"/>
                  </a:lnTo>
                  <a:lnTo>
                    <a:pt x="429" y="181"/>
                  </a:lnTo>
                  <a:lnTo>
                    <a:pt x="432" y="216"/>
                  </a:lnTo>
                  <a:lnTo>
                    <a:pt x="429" y="251"/>
                  </a:lnTo>
                  <a:lnTo>
                    <a:pt x="421" y="285"/>
                  </a:lnTo>
                  <a:lnTo>
                    <a:pt x="408" y="316"/>
                  </a:lnTo>
                  <a:lnTo>
                    <a:pt x="390" y="344"/>
                  </a:lnTo>
                  <a:lnTo>
                    <a:pt x="369" y="369"/>
                  </a:lnTo>
                  <a:lnTo>
                    <a:pt x="343" y="391"/>
                  </a:lnTo>
                  <a:lnTo>
                    <a:pt x="316" y="408"/>
                  </a:lnTo>
                  <a:lnTo>
                    <a:pt x="284" y="422"/>
                  </a:lnTo>
                  <a:lnTo>
                    <a:pt x="251" y="429"/>
                  </a:lnTo>
                  <a:lnTo>
                    <a:pt x="216" y="432"/>
                  </a:lnTo>
                  <a:lnTo>
                    <a:pt x="181" y="429"/>
                  </a:lnTo>
                  <a:lnTo>
                    <a:pt x="148" y="422"/>
                  </a:lnTo>
                  <a:lnTo>
                    <a:pt x="116" y="408"/>
                  </a:lnTo>
                  <a:lnTo>
                    <a:pt x="89" y="391"/>
                  </a:lnTo>
                  <a:lnTo>
                    <a:pt x="63" y="369"/>
                  </a:lnTo>
                  <a:lnTo>
                    <a:pt x="42" y="344"/>
                  </a:lnTo>
                  <a:lnTo>
                    <a:pt x="24" y="316"/>
                  </a:lnTo>
                  <a:lnTo>
                    <a:pt x="11" y="285"/>
                  </a:lnTo>
                  <a:lnTo>
                    <a:pt x="3" y="251"/>
                  </a:lnTo>
                  <a:lnTo>
                    <a:pt x="0" y="216"/>
                  </a:lnTo>
                  <a:lnTo>
                    <a:pt x="3" y="181"/>
                  </a:lnTo>
                  <a:lnTo>
                    <a:pt x="11" y="149"/>
                  </a:lnTo>
                  <a:lnTo>
                    <a:pt x="24" y="118"/>
                  </a:lnTo>
                  <a:lnTo>
                    <a:pt x="42" y="89"/>
                  </a:lnTo>
                  <a:lnTo>
                    <a:pt x="63" y="64"/>
                  </a:lnTo>
                  <a:lnTo>
                    <a:pt x="89" y="43"/>
                  </a:lnTo>
                  <a:lnTo>
                    <a:pt x="116" y="25"/>
                  </a:lnTo>
                  <a:lnTo>
                    <a:pt x="148" y="12"/>
                  </a:lnTo>
                  <a:lnTo>
                    <a:pt x="181" y="4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3" name="Freeform 727"/>
            <p:cNvSpPr>
              <a:spLocks/>
            </p:cNvSpPr>
            <p:nvPr/>
          </p:nvSpPr>
          <p:spPr bwMode="auto">
            <a:xfrm>
              <a:off x="1949450" y="6173788"/>
              <a:ext cx="112713" cy="22225"/>
            </a:xfrm>
            <a:custGeom>
              <a:avLst/>
              <a:gdLst>
                <a:gd name="T0" fmla="*/ 70 w 704"/>
                <a:gd name="T1" fmla="*/ 0 h 138"/>
                <a:gd name="T2" fmla="*/ 634 w 704"/>
                <a:gd name="T3" fmla="*/ 0 h 138"/>
                <a:gd name="T4" fmla="*/ 653 w 704"/>
                <a:gd name="T5" fmla="*/ 2 h 138"/>
                <a:gd name="T6" fmla="*/ 669 w 704"/>
                <a:gd name="T7" fmla="*/ 9 h 138"/>
                <a:gd name="T8" fmla="*/ 684 w 704"/>
                <a:gd name="T9" fmla="*/ 20 h 138"/>
                <a:gd name="T10" fmla="*/ 694 w 704"/>
                <a:gd name="T11" fmla="*/ 34 h 138"/>
                <a:gd name="T12" fmla="*/ 702 w 704"/>
                <a:gd name="T13" fmla="*/ 51 h 138"/>
                <a:gd name="T14" fmla="*/ 704 w 704"/>
                <a:gd name="T15" fmla="*/ 69 h 138"/>
                <a:gd name="T16" fmla="*/ 702 w 704"/>
                <a:gd name="T17" fmla="*/ 88 h 138"/>
                <a:gd name="T18" fmla="*/ 694 w 704"/>
                <a:gd name="T19" fmla="*/ 105 h 138"/>
                <a:gd name="T20" fmla="*/ 684 w 704"/>
                <a:gd name="T21" fmla="*/ 118 h 138"/>
                <a:gd name="T22" fmla="*/ 669 w 704"/>
                <a:gd name="T23" fmla="*/ 129 h 138"/>
                <a:gd name="T24" fmla="*/ 653 w 704"/>
                <a:gd name="T25" fmla="*/ 136 h 138"/>
                <a:gd name="T26" fmla="*/ 634 w 704"/>
                <a:gd name="T27" fmla="*/ 138 h 138"/>
                <a:gd name="T28" fmla="*/ 70 w 704"/>
                <a:gd name="T29" fmla="*/ 138 h 138"/>
                <a:gd name="T30" fmla="*/ 51 w 704"/>
                <a:gd name="T31" fmla="*/ 136 h 138"/>
                <a:gd name="T32" fmla="*/ 35 w 704"/>
                <a:gd name="T33" fmla="*/ 129 h 138"/>
                <a:gd name="T34" fmla="*/ 20 w 704"/>
                <a:gd name="T35" fmla="*/ 118 h 138"/>
                <a:gd name="T36" fmla="*/ 9 w 704"/>
                <a:gd name="T37" fmla="*/ 105 h 138"/>
                <a:gd name="T38" fmla="*/ 2 w 704"/>
                <a:gd name="T39" fmla="*/ 88 h 138"/>
                <a:gd name="T40" fmla="*/ 0 w 704"/>
                <a:gd name="T41" fmla="*/ 69 h 138"/>
                <a:gd name="T42" fmla="*/ 2 w 704"/>
                <a:gd name="T43" fmla="*/ 51 h 138"/>
                <a:gd name="T44" fmla="*/ 9 w 704"/>
                <a:gd name="T45" fmla="*/ 34 h 138"/>
                <a:gd name="T46" fmla="*/ 20 w 704"/>
                <a:gd name="T47" fmla="*/ 20 h 138"/>
                <a:gd name="T48" fmla="*/ 35 w 704"/>
                <a:gd name="T49" fmla="*/ 9 h 138"/>
                <a:gd name="T50" fmla="*/ 51 w 704"/>
                <a:gd name="T51" fmla="*/ 2 h 138"/>
                <a:gd name="T52" fmla="*/ 70 w 704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4" h="138">
                  <a:moveTo>
                    <a:pt x="70" y="0"/>
                  </a:moveTo>
                  <a:lnTo>
                    <a:pt x="634" y="0"/>
                  </a:lnTo>
                  <a:lnTo>
                    <a:pt x="653" y="2"/>
                  </a:lnTo>
                  <a:lnTo>
                    <a:pt x="669" y="9"/>
                  </a:lnTo>
                  <a:lnTo>
                    <a:pt x="684" y="20"/>
                  </a:lnTo>
                  <a:lnTo>
                    <a:pt x="694" y="34"/>
                  </a:lnTo>
                  <a:lnTo>
                    <a:pt x="702" y="51"/>
                  </a:lnTo>
                  <a:lnTo>
                    <a:pt x="704" y="69"/>
                  </a:lnTo>
                  <a:lnTo>
                    <a:pt x="702" y="88"/>
                  </a:lnTo>
                  <a:lnTo>
                    <a:pt x="694" y="105"/>
                  </a:lnTo>
                  <a:lnTo>
                    <a:pt x="684" y="118"/>
                  </a:lnTo>
                  <a:lnTo>
                    <a:pt x="669" y="129"/>
                  </a:lnTo>
                  <a:lnTo>
                    <a:pt x="653" y="136"/>
                  </a:lnTo>
                  <a:lnTo>
                    <a:pt x="634" y="138"/>
                  </a:lnTo>
                  <a:lnTo>
                    <a:pt x="70" y="138"/>
                  </a:lnTo>
                  <a:lnTo>
                    <a:pt x="51" y="136"/>
                  </a:lnTo>
                  <a:lnTo>
                    <a:pt x="35" y="129"/>
                  </a:lnTo>
                  <a:lnTo>
                    <a:pt x="20" y="118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4" name="Freeform 728"/>
            <p:cNvSpPr>
              <a:spLocks/>
            </p:cNvSpPr>
            <p:nvPr/>
          </p:nvSpPr>
          <p:spPr bwMode="auto">
            <a:xfrm>
              <a:off x="1906588" y="6173788"/>
              <a:ext cx="26988" cy="22225"/>
            </a:xfrm>
            <a:custGeom>
              <a:avLst/>
              <a:gdLst>
                <a:gd name="T0" fmla="*/ 69 w 174"/>
                <a:gd name="T1" fmla="*/ 0 h 138"/>
                <a:gd name="T2" fmla="*/ 104 w 174"/>
                <a:gd name="T3" fmla="*/ 0 h 138"/>
                <a:gd name="T4" fmla="*/ 123 w 174"/>
                <a:gd name="T5" fmla="*/ 2 h 138"/>
                <a:gd name="T6" fmla="*/ 139 w 174"/>
                <a:gd name="T7" fmla="*/ 9 h 138"/>
                <a:gd name="T8" fmla="*/ 154 w 174"/>
                <a:gd name="T9" fmla="*/ 20 h 138"/>
                <a:gd name="T10" fmla="*/ 165 w 174"/>
                <a:gd name="T11" fmla="*/ 34 h 138"/>
                <a:gd name="T12" fmla="*/ 172 w 174"/>
                <a:gd name="T13" fmla="*/ 51 h 138"/>
                <a:gd name="T14" fmla="*/ 174 w 174"/>
                <a:gd name="T15" fmla="*/ 69 h 138"/>
                <a:gd name="T16" fmla="*/ 172 w 174"/>
                <a:gd name="T17" fmla="*/ 88 h 138"/>
                <a:gd name="T18" fmla="*/ 165 w 174"/>
                <a:gd name="T19" fmla="*/ 105 h 138"/>
                <a:gd name="T20" fmla="*/ 154 w 174"/>
                <a:gd name="T21" fmla="*/ 118 h 138"/>
                <a:gd name="T22" fmla="*/ 139 w 174"/>
                <a:gd name="T23" fmla="*/ 129 h 138"/>
                <a:gd name="T24" fmla="*/ 123 w 174"/>
                <a:gd name="T25" fmla="*/ 136 h 138"/>
                <a:gd name="T26" fmla="*/ 104 w 174"/>
                <a:gd name="T27" fmla="*/ 138 h 138"/>
                <a:gd name="T28" fmla="*/ 69 w 174"/>
                <a:gd name="T29" fmla="*/ 138 h 138"/>
                <a:gd name="T30" fmla="*/ 51 w 174"/>
                <a:gd name="T31" fmla="*/ 136 h 138"/>
                <a:gd name="T32" fmla="*/ 34 w 174"/>
                <a:gd name="T33" fmla="*/ 129 h 138"/>
                <a:gd name="T34" fmla="*/ 20 w 174"/>
                <a:gd name="T35" fmla="*/ 118 h 138"/>
                <a:gd name="T36" fmla="*/ 10 w 174"/>
                <a:gd name="T37" fmla="*/ 105 h 138"/>
                <a:gd name="T38" fmla="*/ 2 w 174"/>
                <a:gd name="T39" fmla="*/ 88 h 138"/>
                <a:gd name="T40" fmla="*/ 0 w 174"/>
                <a:gd name="T41" fmla="*/ 69 h 138"/>
                <a:gd name="T42" fmla="*/ 2 w 174"/>
                <a:gd name="T43" fmla="*/ 51 h 138"/>
                <a:gd name="T44" fmla="*/ 10 w 174"/>
                <a:gd name="T45" fmla="*/ 34 h 138"/>
                <a:gd name="T46" fmla="*/ 20 w 174"/>
                <a:gd name="T47" fmla="*/ 20 h 138"/>
                <a:gd name="T48" fmla="*/ 34 w 174"/>
                <a:gd name="T49" fmla="*/ 9 h 138"/>
                <a:gd name="T50" fmla="*/ 51 w 174"/>
                <a:gd name="T51" fmla="*/ 2 h 138"/>
                <a:gd name="T52" fmla="*/ 69 w 174"/>
                <a:gd name="T5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38">
                  <a:moveTo>
                    <a:pt x="69" y="0"/>
                  </a:moveTo>
                  <a:lnTo>
                    <a:pt x="104" y="0"/>
                  </a:lnTo>
                  <a:lnTo>
                    <a:pt x="123" y="2"/>
                  </a:lnTo>
                  <a:lnTo>
                    <a:pt x="139" y="9"/>
                  </a:lnTo>
                  <a:lnTo>
                    <a:pt x="154" y="20"/>
                  </a:lnTo>
                  <a:lnTo>
                    <a:pt x="165" y="34"/>
                  </a:lnTo>
                  <a:lnTo>
                    <a:pt x="172" y="51"/>
                  </a:lnTo>
                  <a:lnTo>
                    <a:pt x="174" y="69"/>
                  </a:lnTo>
                  <a:lnTo>
                    <a:pt x="172" y="88"/>
                  </a:lnTo>
                  <a:lnTo>
                    <a:pt x="165" y="105"/>
                  </a:lnTo>
                  <a:lnTo>
                    <a:pt x="154" y="118"/>
                  </a:lnTo>
                  <a:lnTo>
                    <a:pt x="139" y="129"/>
                  </a:lnTo>
                  <a:lnTo>
                    <a:pt x="123" y="136"/>
                  </a:lnTo>
                  <a:lnTo>
                    <a:pt x="104" y="138"/>
                  </a:lnTo>
                  <a:lnTo>
                    <a:pt x="69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3" name="Group 1422"/>
          <p:cNvGrpSpPr/>
          <p:nvPr/>
        </p:nvGrpSpPr>
        <p:grpSpPr>
          <a:xfrm>
            <a:off x="668345" y="5869424"/>
            <a:ext cx="555625" cy="371475"/>
            <a:chOff x="717550" y="5868988"/>
            <a:chExt cx="555625" cy="371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9" name="Freeform 733"/>
            <p:cNvSpPr>
              <a:spLocks noEditPoints="1"/>
            </p:cNvSpPr>
            <p:nvPr/>
          </p:nvSpPr>
          <p:spPr bwMode="auto">
            <a:xfrm>
              <a:off x="717550" y="5868988"/>
              <a:ext cx="555625" cy="371475"/>
            </a:xfrm>
            <a:custGeom>
              <a:avLst/>
              <a:gdLst>
                <a:gd name="T0" fmla="*/ 2279 w 3500"/>
                <a:gd name="T1" fmla="*/ 140 h 2339"/>
                <a:gd name="T2" fmla="*/ 2090 w 3500"/>
                <a:gd name="T3" fmla="*/ 140 h 2339"/>
                <a:gd name="T4" fmla="*/ 1314 w 3500"/>
                <a:gd name="T5" fmla="*/ 140 h 2339"/>
                <a:gd name="T6" fmla="*/ 1130 w 3500"/>
                <a:gd name="T7" fmla="*/ 140 h 2339"/>
                <a:gd name="T8" fmla="*/ 789 w 3500"/>
                <a:gd name="T9" fmla="*/ 140 h 2339"/>
                <a:gd name="T10" fmla="*/ 641 w 3500"/>
                <a:gd name="T11" fmla="*/ 140 h 2339"/>
                <a:gd name="T12" fmla="*/ 451 w 3500"/>
                <a:gd name="T13" fmla="*/ 140 h 2339"/>
                <a:gd name="T14" fmla="*/ 352 w 3500"/>
                <a:gd name="T15" fmla="*/ 140 h 2339"/>
                <a:gd name="T16" fmla="*/ 278 w 3500"/>
                <a:gd name="T17" fmla="*/ 140 h 2339"/>
                <a:gd name="T18" fmla="*/ 231 w 3500"/>
                <a:gd name="T19" fmla="*/ 140 h 2339"/>
                <a:gd name="T20" fmla="*/ 195 w 3500"/>
                <a:gd name="T21" fmla="*/ 142 h 2339"/>
                <a:gd name="T22" fmla="*/ 161 w 3500"/>
                <a:gd name="T23" fmla="*/ 161 h 2339"/>
                <a:gd name="T24" fmla="*/ 142 w 3500"/>
                <a:gd name="T25" fmla="*/ 195 h 2339"/>
                <a:gd name="T26" fmla="*/ 139 w 3500"/>
                <a:gd name="T27" fmla="*/ 2125 h 2339"/>
                <a:gd name="T28" fmla="*/ 150 w 3500"/>
                <a:gd name="T29" fmla="*/ 2163 h 2339"/>
                <a:gd name="T30" fmla="*/ 177 w 3500"/>
                <a:gd name="T31" fmla="*/ 2190 h 2339"/>
                <a:gd name="T32" fmla="*/ 214 w 3500"/>
                <a:gd name="T33" fmla="*/ 2200 h 2339"/>
                <a:gd name="T34" fmla="*/ 3305 w 3500"/>
                <a:gd name="T35" fmla="*/ 2197 h 2339"/>
                <a:gd name="T36" fmla="*/ 3339 w 3500"/>
                <a:gd name="T37" fmla="*/ 2178 h 2339"/>
                <a:gd name="T38" fmla="*/ 3358 w 3500"/>
                <a:gd name="T39" fmla="*/ 2145 h 2339"/>
                <a:gd name="T40" fmla="*/ 3361 w 3500"/>
                <a:gd name="T41" fmla="*/ 215 h 2339"/>
                <a:gd name="T42" fmla="*/ 3350 w 3500"/>
                <a:gd name="T43" fmla="*/ 177 h 2339"/>
                <a:gd name="T44" fmla="*/ 3323 w 3500"/>
                <a:gd name="T45" fmla="*/ 149 h 2339"/>
                <a:gd name="T46" fmla="*/ 3286 w 3500"/>
                <a:gd name="T47" fmla="*/ 140 h 2339"/>
                <a:gd name="T48" fmla="*/ 3250 w 3500"/>
                <a:gd name="T49" fmla="*/ 140 h 2339"/>
                <a:gd name="T50" fmla="*/ 3188 w 3500"/>
                <a:gd name="T51" fmla="*/ 140 h 2339"/>
                <a:gd name="T52" fmla="*/ 3101 w 3500"/>
                <a:gd name="T53" fmla="*/ 140 h 2339"/>
                <a:gd name="T54" fmla="*/ 2991 w 3500"/>
                <a:gd name="T55" fmla="*/ 140 h 2339"/>
                <a:gd name="T56" fmla="*/ 2711 w 3500"/>
                <a:gd name="T57" fmla="*/ 140 h 2339"/>
                <a:gd name="T58" fmla="*/ 2547 w 3500"/>
                <a:gd name="T59" fmla="*/ 140 h 2339"/>
                <a:gd name="T60" fmla="*/ 2370 w 3500"/>
                <a:gd name="T61" fmla="*/ 140 h 2339"/>
                <a:gd name="T62" fmla="*/ 3286 w 3500"/>
                <a:gd name="T63" fmla="*/ 0 h 2339"/>
                <a:gd name="T64" fmla="*/ 3354 w 3500"/>
                <a:gd name="T65" fmla="*/ 12 h 2339"/>
                <a:gd name="T66" fmla="*/ 3412 w 3500"/>
                <a:gd name="T67" fmla="*/ 41 h 2339"/>
                <a:gd name="T68" fmla="*/ 3459 w 3500"/>
                <a:gd name="T69" fmla="*/ 88 h 2339"/>
                <a:gd name="T70" fmla="*/ 3489 w 3500"/>
                <a:gd name="T71" fmla="*/ 147 h 2339"/>
                <a:gd name="T72" fmla="*/ 3500 w 3500"/>
                <a:gd name="T73" fmla="*/ 215 h 2339"/>
                <a:gd name="T74" fmla="*/ 3497 w 3500"/>
                <a:gd name="T75" fmla="*/ 2160 h 2339"/>
                <a:gd name="T76" fmla="*/ 3476 w 3500"/>
                <a:gd name="T77" fmla="*/ 2224 h 2339"/>
                <a:gd name="T78" fmla="*/ 3437 w 3500"/>
                <a:gd name="T79" fmla="*/ 2277 h 2339"/>
                <a:gd name="T80" fmla="*/ 3384 w 3500"/>
                <a:gd name="T81" fmla="*/ 2316 h 2339"/>
                <a:gd name="T82" fmla="*/ 3320 w 3500"/>
                <a:gd name="T83" fmla="*/ 2337 h 2339"/>
                <a:gd name="T84" fmla="*/ 214 w 3500"/>
                <a:gd name="T85" fmla="*/ 2339 h 2339"/>
                <a:gd name="T86" fmla="*/ 146 w 3500"/>
                <a:gd name="T87" fmla="*/ 2328 h 2339"/>
                <a:gd name="T88" fmla="*/ 88 w 3500"/>
                <a:gd name="T89" fmla="*/ 2298 h 2339"/>
                <a:gd name="T90" fmla="*/ 41 w 3500"/>
                <a:gd name="T91" fmla="*/ 2251 h 2339"/>
                <a:gd name="T92" fmla="*/ 11 w 3500"/>
                <a:gd name="T93" fmla="*/ 2193 h 2339"/>
                <a:gd name="T94" fmla="*/ 0 w 3500"/>
                <a:gd name="T95" fmla="*/ 2125 h 2339"/>
                <a:gd name="T96" fmla="*/ 3 w 3500"/>
                <a:gd name="T97" fmla="*/ 180 h 2339"/>
                <a:gd name="T98" fmla="*/ 24 w 3500"/>
                <a:gd name="T99" fmla="*/ 117 h 2339"/>
                <a:gd name="T100" fmla="*/ 63 w 3500"/>
                <a:gd name="T101" fmla="*/ 64 h 2339"/>
                <a:gd name="T102" fmla="*/ 116 w 3500"/>
                <a:gd name="T103" fmla="*/ 24 h 2339"/>
                <a:gd name="T104" fmla="*/ 180 w 3500"/>
                <a:gd name="T105" fmla="*/ 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0" h="2339">
                  <a:moveTo>
                    <a:pt x="2370" y="140"/>
                  </a:moveTo>
                  <a:lnTo>
                    <a:pt x="2279" y="140"/>
                  </a:lnTo>
                  <a:lnTo>
                    <a:pt x="2186" y="140"/>
                  </a:lnTo>
                  <a:lnTo>
                    <a:pt x="2090" y="140"/>
                  </a:lnTo>
                  <a:lnTo>
                    <a:pt x="1994" y="140"/>
                  </a:lnTo>
                  <a:lnTo>
                    <a:pt x="1314" y="140"/>
                  </a:lnTo>
                  <a:lnTo>
                    <a:pt x="1221" y="140"/>
                  </a:lnTo>
                  <a:lnTo>
                    <a:pt x="1130" y="140"/>
                  </a:lnTo>
                  <a:lnTo>
                    <a:pt x="1040" y="140"/>
                  </a:lnTo>
                  <a:lnTo>
                    <a:pt x="789" y="140"/>
                  </a:lnTo>
                  <a:lnTo>
                    <a:pt x="713" y="140"/>
                  </a:lnTo>
                  <a:lnTo>
                    <a:pt x="641" y="140"/>
                  </a:lnTo>
                  <a:lnTo>
                    <a:pt x="573" y="140"/>
                  </a:lnTo>
                  <a:lnTo>
                    <a:pt x="451" y="140"/>
                  </a:lnTo>
                  <a:lnTo>
                    <a:pt x="399" y="140"/>
                  </a:lnTo>
                  <a:lnTo>
                    <a:pt x="352" y="140"/>
                  </a:lnTo>
                  <a:lnTo>
                    <a:pt x="312" y="140"/>
                  </a:lnTo>
                  <a:lnTo>
                    <a:pt x="278" y="140"/>
                  </a:lnTo>
                  <a:lnTo>
                    <a:pt x="250" y="140"/>
                  </a:lnTo>
                  <a:lnTo>
                    <a:pt x="231" y="140"/>
                  </a:lnTo>
                  <a:lnTo>
                    <a:pt x="214" y="140"/>
                  </a:lnTo>
                  <a:lnTo>
                    <a:pt x="195" y="142"/>
                  </a:lnTo>
                  <a:lnTo>
                    <a:pt x="177" y="149"/>
                  </a:lnTo>
                  <a:lnTo>
                    <a:pt x="161" y="161"/>
                  </a:lnTo>
                  <a:lnTo>
                    <a:pt x="150" y="177"/>
                  </a:lnTo>
                  <a:lnTo>
                    <a:pt x="142" y="195"/>
                  </a:lnTo>
                  <a:lnTo>
                    <a:pt x="139" y="215"/>
                  </a:lnTo>
                  <a:lnTo>
                    <a:pt x="139" y="2125"/>
                  </a:lnTo>
                  <a:lnTo>
                    <a:pt x="142" y="2145"/>
                  </a:lnTo>
                  <a:lnTo>
                    <a:pt x="150" y="2163"/>
                  </a:lnTo>
                  <a:lnTo>
                    <a:pt x="161" y="2178"/>
                  </a:lnTo>
                  <a:lnTo>
                    <a:pt x="177" y="2190"/>
                  </a:lnTo>
                  <a:lnTo>
                    <a:pt x="195" y="2197"/>
                  </a:lnTo>
                  <a:lnTo>
                    <a:pt x="214" y="2200"/>
                  </a:lnTo>
                  <a:lnTo>
                    <a:pt x="3286" y="2200"/>
                  </a:lnTo>
                  <a:lnTo>
                    <a:pt x="3305" y="2197"/>
                  </a:lnTo>
                  <a:lnTo>
                    <a:pt x="3323" y="2190"/>
                  </a:lnTo>
                  <a:lnTo>
                    <a:pt x="3339" y="2178"/>
                  </a:lnTo>
                  <a:lnTo>
                    <a:pt x="3350" y="2163"/>
                  </a:lnTo>
                  <a:lnTo>
                    <a:pt x="3358" y="2145"/>
                  </a:lnTo>
                  <a:lnTo>
                    <a:pt x="3361" y="2125"/>
                  </a:lnTo>
                  <a:lnTo>
                    <a:pt x="3361" y="215"/>
                  </a:lnTo>
                  <a:lnTo>
                    <a:pt x="3358" y="195"/>
                  </a:lnTo>
                  <a:lnTo>
                    <a:pt x="3350" y="177"/>
                  </a:lnTo>
                  <a:lnTo>
                    <a:pt x="3339" y="161"/>
                  </a:lnTo>
                  <a:lnTo>
                    <a:pt x="3323" y="149"/>
                  </a:lnTo>
                  <a:lnTo>
                    <a:pt x="3305" y="142"/>
                  </a:lnTo>
                  <a:lnTo>
                    <a:pt x="3286" y="140"/>
                  </a:lnTo>
                  <a:lnTo>
                    <a:pt x="3269" y="140"/>
                  </a:lnTo>
                  <a:lnTo>
                    <a:pt x="3250" y="140"/>
                  </a:lnTo>
                  <a:lnTo>
                    <a:pt x="3222" y="140"/>
                  </a:lnTo>
                  <a:lnTo>
                    <a:pt x="3188" y="140"/>
                  </a:lnTo>
                  <a:lnTo>
                    <a:pt x="3148" y="140"/>
                  </a:lnTo>
                  <a:lnTo>
                    <a:pt x="3101" y="140"/>
                  </a:lnTo>
                  <a:lnTo>
                    <a:pt x="3049" y="140"/>
                  </a:lnTo>
                  <a:lnTo>
                    <a:pt x="2991" y="140"/>
                  </a:lnTo>
                  <a:lnTo>
                    <a:pt x="2787" y="140"/>
                  </a:lnTo>
                  <a:lnTo>
                    <a:pt x="2711" y="140"/>
                  </a:lnTo>
                  <a:lnTo>
                    <a:pt x="2630" y="140"/>
                  </a:lnTo>
                  <a:lnTo>
                    <a:pt x="2547" y="140"/>
                  </a:lnTo>
                  <a:lnTo>
                    <a:pt x="2460" y="140"/>
                  </a:lnTo>
                  <a:lnTo>
                    <a:pt x="2370" y="140"/>
                  </a:lnTo>
                  <a:close/>
                  <a:moveTo>
                    <a:pt x="214" y="0"/>
                  </a:moveTo>
                  <a:lnTo>
                    <a:pt x="3286" y="0"/>
                  </a:lnTo>
                  <a:lnTo>
                    <a:pt x="3320" y="3"/>
                  </a:lnTo>
                  <a:lnTo>
                    <a:pt x="3354" y="12"/>
                  </a:lnTo>
                  <a:lnTo>
                    <a:pt x="3384" y="24"/>
                  </a:lnTo>
                  <a:lnTo>
                    <a:pt x="3412" y="41"/>
                  </a:lnTo>
                  <a:lnTo>
                    <a:pt x="3437" y="64"/>
                  </a:lnTo>
                  <a:lnTo>
                    <a:pt x="3459" y="88"/>
                  </a:lnTo>
                  <a:lnTo>
                    <a:pt x="3476" y="117"/>
                  </a:lnTo>
                  <a:lnTo>
                    <a:pt x="3489" y="147"/>
                  </a:lnTo>
                  <a:lnTo>
                    <a:pt x="3497" y="180"/>
                  </a:lnTo>
                  <a:lnTo>
                    <a:pt x="3500" y="215"/>
                  </a:lnTo>
                  <a:lnTo>
                    <a:pt x="3500" y="2125"/>
                  </a:lnTo>
                  <a:lnTo>
                    <a:pt x="3497" y="2160"/>
                  </a:lnTo>
                  <a:lnTo>
                    <a:pt x="3489" y="2193"/>
                  </a:lnTo>
                  <a:lnTo>
                    <a:pt x="3476" y="2224"/>
                  </a:lnTo>
                  <a:lnTo>
                    <a:pt x="3459" y="2251"/>
                  </a:lnTo>
                  <a:lnTo>
                    <a:pt x="3437" y="2277"/>
                  </a:lnTo>
                  <a:lnTo>
                    <a:pt x="3412" y="2298"/>
                  </a:lnTo>
                  <a:lnTo>
                    <a:pt x="3384" y="2316"/>
                  </a:lnTo>
                  <a:lnTo>
                    <a:pt x="3354" y="2328"/>
                  </a:lnTo>
                  <a:lnTo>
                    <a:pt x="3320" y="2337"/>
                  </a:lnTo>
                  <a:lnTo>
                    <a:pt x="3286" y="2339"/>
                  </a:lnTo>
                  <a:lnTo>
                    <a:pt x="214" y="2339"/>
                  </a:lnTo>
                  <a:lnTo>
                    <a:pt x="180" y="2337"/>
                  </a:lnTo>
                  <a:lnTo>
                    <a:pt x="146" y="2328"/>
                  </a:lnTo>
                  <a:lnTo>
                    <a:pt x="116" y="2316"/>
                  </a:lnTo>
                  <a:lnTo>
                    <a:pt x="88" y="2298"/>
                  </a:lnTo>
                  <a:lnTo>
                    <a:pt x="63" y="2277"/>
                  </a:lnTo>
                  <a:lnTo>
                    <a:pt x="41" y="2251"/>
                  </a:lnTo>
                  <a:lnTo>
                    <a:pt x="24" y="2224"/>
                  </a:lnTo>
                  <a:lnTo>
                    <a:pt x="11" y="2193"/>
                  </a:lnTo>
                  <a:lnTo>
                    <a:pt x="3" y="2160"/>
                  </a:lnTo>
                  <a:lnTo>
                    <a:pt x="0" y="2125"/>
                  </a:lnTo>
                  <a:lnTo>
                    <a:pt x="0" y="215"/>
                  </a:lnTo>
                  <a:lnTo>
                    <a:pt x="3" y="180"/>
                  </a:lnTo>
                  <a:lnTo>
                    <a:pt x="11" y="147"/>
                  </a:lnTo>
                  <a:lnTo>
                    <a:pt x="24" y="117"/>
                  </a:lnTo>
                  <a:lnTo>
                    <a:pt x="41" y="88"/>
                  </a:lnTo>
                  <a:lnTo>
                    <a:pt x="63" y="64"/>
                  </a:lnTo>
                  <a:lnTo>
                    <a:pt x="88" y="41"/>
                  </a:lnTo>
                  <a:lnTo>
                    <a:pt x="116" y="24"/>
                  </a:lnTo>
                  <a:lnTo>
                    <a:pt x="146" y="12"/>
                  </a:lnTo>
                  <a:lnTo>
                    <a:pt x="180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0" name="Freeform 734"/>
            <p:cNvSpPr>
              <a:spLocks noEditPoints="1"/>
            </p:cNvSpPr>
            <p:nvPr/>
          </p:nvSpPr>
          <p:spPr bwMode="auto">
            <a:xfrm>
              <a:off x="774700" y="5916613"/>
              <a:ext cx="441325" cy="100013"/>
            </a:xfrm>
            <a:custGeom>
              <a:avLst/>
              <a:gdLst>
                <a:gd name="T0" fmla="*/ 140 w 2790"/>
                <a:gd name="T1" fmla="*/ 140 h 630"/>
                <a:gd name="T2" fmla="*/ 140 w 2790"/>
                <a:gd name="T3" fmla="*/ 490 h 630"/>
                <a:gd name="T4" fmla="*/ 2650 w 2790"/>
                <a:gd name="T5" fmla="*/ 490 h 630"/>
                <a:gd name="T6" fmla="*/ 2650 w 2790"/>
                <a:gd name="T7" fmla="*/ 140 h 630"/>
                <a:gd name="T8" fmla="*/ 140 w 2790"/>
                <a:gd name="T9" fmla="*/ 140 h 630"/>
                <a:gd name="T10" fmla="*/ 131 w 2790"/>
                <a:gd name="T11" fmla="*/ 0 h 630"/>
                <a:gd name="T12" fmla="*/ 2659 w 2790"/>
                <a:gd name="T13" fmla="*/ 0 h 630"/>
                <a:gd name="T14" fmla="*/ 2686 w 2790"/>
                <a:gd name="T15" fmla="*/ 3 h 630"/>
                <a:gd name="T16" fmla="*/ 2710 w 2790"/>
                <a:gd name="T17" fmla="*/ 10 h 630"/>
                <a:gd name="T18" fmla="*/ 2731 w 2790"/>
                <a:gd name="T19" fmla="*/ 22 h 630"/>
                <a:gd name="T20" fmla="*/ 2752 w 2790"/>
                <a:gd name="T21" fmla="*/ 38 h 630"/>
                <a:gd name="T22" fmla="*/ 2767 w 2790"/>
                <a:gd name="T23" fmla="*/ 58 h 630"/>
                <a:gd name="T24" fmla="*/ 2779 w 2790"/>
                <a:gd name="T25" fmla="*/ 80 h 630"/>
                <a:gd name="T26" fmla="*/ 2787 w 2790"/>
                <a:gd name="T27" fmla="*/ 105 h 630"/>
                <a:gd name="T28" fmla="*/ 2790 w 2790"/>
                <a:gd name="T29" fmla="*/ 130 h 630"/>
                <a:gd name="T30" fmla="*/ 2790 w 2790"/>
                <a:gd name="T31" fmla="*/ 500 h 630"/>
                <a:gd name="T32" fmla="*/ 2787 w 2790"/>
                <a:gd name="T33" fmla="*/ 525 h 630"/>
                <a:gd name="T34" fmla="*/ 2779 w 2790"/>
                <a:gd name="T35" fmla="*/ 549 h 630"/>
                <a:gd name="T36" fmla="*/ 2767 w 2790"/>
                <a:gd name="T37" fmla="*/ 572 h 630"/>
                <a:gd name="T38" fmla="*/ 2752 w 2790"/>
                <a:gd name="T39" fmla="*/ 592 h 630"/>
                <a:gd name="T40" fmla="*/ 2731 w 2790"/>
                <a:gd name="T41" fmla="*/ 608 h 630"/>
                <a:gd name="T42" fmla="*/ 2710 w 2790"/>
                <a:gd name="T43" fmla="*/ 619 h 630"/>
                <a:gd name="T44" fmla="*/ 2686 w 2790"/>
                <a:gd name="T45" fmla="*/ 627 h 630"/>
                <a:gd name="T46" fmla="*/ 2659 w 2790"/>
                <a:gd name="T47" fmla="*/ 630 h 630"/>
                <a:gd name="T48" fmla="*/ 131 w 2790"/>
                <a:gd name="T49" fmla="*/ 630 h 630"/>
                <a:gd name="T50" fmla="*/ 104 w 2790"/>
                <a:gd name="T51" fmla="*/ 627 h 630"/>
                <a:gd name="T52" fmla="*/ 80 w 2790"/>
                <a:gd name="T53" fmla="*/ 619 h 630"/>
                <a:gd name="T54" fmla="*/ 59 w 2790"/>
                <a:gd name="T55" fmla="*/ 608 h 630"/>
                <a:gd name="T56" fmla="*/ 38 w 2790"/>
                <a:gd name="T57" fmla="*/ 592 h 630"/>
                <a:gd name="T58" fmla="*/ 23 w 2790"/>
                <a:gd name="T59" fmla="*/ 572 h 630"/>
                <a:gd name="T60" fmla="*/ 11 w 2790"/>
                <a:gd name="T61" fmla="*/ 549 h 630"/>
                <a:gd name="T62" fmla="*/ 3 w 2790"/>
                <a:gd name="T63" fmla="*/ 525 h 630"/>
                <a:gd name="T64" fmla="*/ 0 w 2790"/>
                <a:gd name="T65" fmla="*/ 500 h 630"/>
                <a:gd name="T66" fmla="*/ 0 w 2790"/>
                <a:gd name="T67" fmla="*/ 130 h 630"/>
                <a:gd name="T68" fmla="*/ 3 w 2790"/>
                <a:gd name="T69" fmla="*/ 105 h 630"/>
                <a:gd name="T70" fmla="*/ 11 w 2790"/>
                <a:gd name="T71" fmla="*/ 80 h 630"/>
                <a:gd name="T72" fmla="*/ 23 w 2790"/>
                <a:gd name="T73" fmla="*/ 58 h 630"/>
                <a:gd name="T74" fmla="*/ 38 w 2790"/>
                <a:gd name="T75" fmla="*/ 38 h 630"/>
                <a:gd name="T76" fmla="*/ 59 w 2790"/>
                <a:gd name="T77" fmla="*/ 22 h 630"/>
                <a:gd name="T78" fmla="*/ 80 w 2790"/>
                <a:gd name="T79" fmla="*/ 10 h 630"/>
                <a:gd name="T80" fmla="*/ 104 w 2790"/>
                <a:gd name="T81" fmla="*/ 3 h 630"/>
                <a:gd name="T82" fmla="*/ 131 w 2790"/>
                <a:gd name="T83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90" h="630">
                  <a:moveTo>
                    <a:pt x="140" y="140"/>
                  </a:moveTo>
                  <a:lnTo>
                    <a:pt x="140" y="490"/>
                  </a:lnTo>
                  <a:lnTo>
                    <a:pt x="2650" y="490"/>
                  </a:lnTo>
                  <a:lnTo>
                    <a:pt x="2650" y="140"/>
                  </a:lnTo>
                  <a:lnTo>
                    <a:pt x="140" y="140"/>
                  </a:lnTo>
                  <a:close/>
                  <a:moveTo>
                    <a:pt x="131" y="0"/>
                  </a:moveTo>
                  <a:lnTo>
                    <a:pt x="2659" y="0"/>
                  </a:lnTo>
                  <a:lnTo>
                    <a:pt x="2686" y="3"/>
                  </a:lnTo>
                  <a:lnTo>
                    <a:pt x="2710" y="10"/>
                  </a:lnTo>
                  <a:lnTo>
                    <a:pt x="2731" y="22"/>
                  </a:lnTo>
                  <a:lnTo>
                    <a:pt x="2752" y="38"/>
                  </a:lnTo>
                  <a:lnTo>
                    <a:pt x="2767" y="58"/>
                  </a:lnTo>
                  <a:lnTo>
                    <a:pt x="2779" y="80"/>
                  </a:lnTo>
                  <a:lnTo>
                    <a:pt x="2787" y="105"/>
                  </a:lnTo>
                  <a:lnTo>
                    <a:pt x="2790" y="130"/>
                  </a:lnTo>
                  <a:lnTo>
                    <a:pt x="2790" y="500"/>
                  </a:lnTo>
                  <a:lnTo>
                    <a:pt x="2787" y="525"/>
                  </a:lnTo>
                  <a:lnTo>
                    <a:pt x="2779" y="549"/>
                  </a:lnTo>
                  <a:lnTo>
                    <a:pt x="2767" y="572"/>
                  </a:lnTo>
                  <a:lnTo>
                    <a:pt x="2752" y="592"/>
                  </a:lnTo>
                  <a:lnTo>
                    <a:pt x="2731" y="608"/>
                  </a:lnTo>
                  <a:lnTo>
                    <a:pt x="2710" y="619"/>
                  </a:lnTo>
                  <a:lnTo>
                    <a:pt x="2686" y="627"/>
                  </a:lnTo>
                  <a:lnTo>
                    <a:pt x="2659" y="630"/>
                  </a:lnTo>
                  <a:lnTo>
                    <a:pt x="131" y="630"/>
                  </a:lnTo>
                  <a:lnTo>
                    <a:pt x="104" y="627"/>
                  </a:lnTo>
                  <a:lnTo>
                    <a:pt x="80" y="619"/>
                  </a:lnTo>
                  <a:lnTo>
                    <a:pt x="59" y="608"/>
                  </a:lnTo>
                  <a:lnTo>
                    <a:pt x="38" y="592"/>
                  </a:lnTo>
                  <a:lnTo>
                    <a:pt x="23" y="572"/>
                  </a:lnTo>
                  <a:lnTo>
                    <a:pt x="11" y="549"/>
                  </a:lnTo>
                  <a:lnTo>
                    <a:pt x="3" y="525"/>
                  </a:lnTo>
                  <a:lnTo>
                    <a:pt x="0" y="500"/>
                  </a:lnTo>
                  <a:lnTo>
                    <a:pt x="0" y="130"/>
                  </a:lnTo>
                  <a:lnTo>
                    <a:pt x="3" y="105"/>
                  </a:lnTo>
                  <a:lnTo>
                    <a:pt x="11" y="80"/>
                  </a:lnTo>
                  <a:lnTo>
                    <a:pt x="23" y="58"/>
                  </a:lnTo>
                  <a:lnTo>
                    <a:pt x="38" y="38"/>
                  </a:lnTo>
                  <a:lnTo>
                    <a:pt x="59" y="22"/>
                  </a:lnTo>
                  <a:lnTo>
                    <a:pt x="80" y="10"/>
                  </a:lnTo>
                  <a:lnTo>
                    <a:pt x="104" y="3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1" name="Freeform 735"/>
            <p:cNvSpPr>
              <a:spLocks noEditPoints="1"/>
            </p:cNvSpPr>
            <p:nvPr/>
          </p:nvSpPr>
          <p:spPr bwMode="auto">
            <a:xfrm>
              <a:off x="774700" y="6032501"/>
              <a:ext cx="76200" cy="74613"/>
            </a:xfrm>
            <a:custGeom>
              <a:avLst/>
              <a:gdLst>
                <a:gd name="T0" fmla="*/ 140 w 488"/>
                <a:gd name="T1" fmla="*/ 139 h 468"/>
                <a:gd name="T2" fmla="*/ 140 w 488"/>
                <a:gd name="T3" fmla="*/ 329 h 468"/>
                <a:gd name="T4" fmla="*/ 348 w 488"/>
                <a:gd name="T5" fmla="*/ 329 h 468"/>
                <a:gd name="T6" fmla="*/ 348 w 488"/>
                <a:gd name="T7" fmla="*/ 139 h 468"/>
                <a:gd name="T8" fmla="*/ 140 w 488"/>
                <a:gd name="T9" fmla="*/ 139 h 468"/>
                <a:gd name="T10" fmla="*/ 88 w 488"/>
                <a:gd name="T11" fmla="*/ 0 h 468"/>
                <a:gd name="T12" fmla="*/ 400 w 488"/>
                <a:gd name="T13" fmla="*/ 0 h 468"/>
                <a:gd name="T14" fmla="*/ 423 w 488"/>
                <a:gd name="T15" fmla="*/ 3 h 468"/>
                <a:gd name="T16" fmla="*/ 445 w 488"/>
                <a:gd name="T17" fmla="*/ 12 h 468"/>
                <a:gd name="T18" fmla="*/ 462 w 488"/>
                <a:gd name="T19" fmla="*/ 26 h 468"/>
                <a:gd name="T20" fmla="*/ 475 w 488"/>
                <a:gd name="T21" fmla="*/ 44 h 468"/>
                <a:gd name="T22" fmla="*/ 485 w 488"/>
                <a:gd name="T23" fmla="*/ 65 h 468"/>
                <a:gd name="T24" fmla="*/ 488 w 488"/>
                <a:gd name="T25" fmla="*/ 88 h 468"/>
                <a:gd name="T26" fmla="*/ 488 w 488"/>
                <a:gd name="T27" fmla="*/ 380 h 468"/>
                <a:gd name="T28" fmla="*/ 485 w 488"/>
                <a:gd name="T29" fmla="*/ 404 h 468"/>
                <a:gd name="T30" fmla="*/ 475 w 488"/>
                <a:gd name="T31" fmla="*/ 425 h 468"/>
                <a:gd name="T32" fmla="*/ 462 w 488"/>
                <a:gd name="T33" fmla="*/ 443 h 468"/>
                <a:gd name="T34" fmla="*/ 445 w 488"/>
                <a:gd name="T35" fmla="*/ 456 h 468"/>
                <a:gd name="T36" fmla="*/ 423 w 488"/>
                <a:gd name="T37" fmla="*/ 465 h 468"/>
                <a:gd name="T38" fmla="*/ 400 w 488"/>
                <a:gd name="T39" fmla="*/ 468 h 468"/>
                <a:gd name="T40" fmla="*/ 88 w 488"/>
                <a:gd name="T41" fmla="*/ 468 h 468"/>
                <a:gd name="T42" fmla="*/ 65 w 488"/>
                <a:gd name="T43" fmla="*/ 465 h 468"/>
                <a:gd name="T44" fmla="*/ 44 w 488"/>
                <a:gd name="T45" fmla="*/ 456 h 468"/>
                <a:gd name="T46" fmla="*/ 27 w 488"/>
                <a:gd name="T47" fmla="*/ 443 h 468"/>
                <a:gd name="T48" fmla="*/ 13 w 488"/>
                <a:gd name="T49" fmla="*/ 425 h 468"/>
                <a:gd name="T50" fmla="*/ 3 w 488"/>
                <a:gd name="T51" fmla="*/ 404 h 468"/>
                <a:gd name="T52" fmla="*/ 0 w 488"/>
                <a:gd name="T53" fmla="*/ 380 h 468"/>
                <a:gd name="T54" fmla="*/ 0 w 488"/>
                <a:gd name="T55" fmla="*/ 88 h 468"/>
                <a:gd name="T56" fmla="*/ 3 w 488"/>
                <a:gd name="T57" fmla="*/ 65 h 468"/>
                <a:gd name="T58" fmla="*/ 13 w 488"/>
                <a:gd name="T59" fmla="*/ 44 h 468"/>
                <a:gd name="T60" fmla="*/ 27 w 488"/>
                <a:gd name="T61" fmla="*/ 26 h 468"/>
                <a:gd name="T62" fmla="*/ 44 w 488"/>
                <a:gd name="T63" fmla="*/ 12 h 468"/>
                <a:gd name="T64" fmla="*/ 65 w 488"/>
                <a:gd name="T65" fmla="*/ 3 h 468"/>
                <a:gd name="T66" fmla="*/ 88 w 488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8" h="468">
                  <a:moveTo>
                    <a:pt x="140" y="139"/>
                  </a:moveTo>
                  <a:lnTo>
                    <a:pt x="140" y="329"/>
                  </a:lnTo>
                  <a:lnTo>
                    <a:pt x="348" y="329"/>
                  </a:lnTo>
                  <a:lnTo>
                    <a:pt x="348" y="139"/>
                  </a:lnTo>
                  <a:lnTo>
                    <a:pt x="140" y="139"/>
                  </a:lnTo>
                  <a:close/>
                  <a:moveTo>
                    <a:pt x="88" y="0"/>
                  </a:moveTo>
                  <a:lnTo>
                    <a:pt x="400" y="0"/>
                  </a:lnTo>
                  <a:lnTo>
                    <a:pt x="423" y="3"/>
                  </a:lnTo>
                  <a:lnTo>
                    <a:pt x="445" y="12"/>
                  </a:lnTo>
                  <a:lnTo>
                    <a:pt x="462" y="26"/>
                  </a:lnTo>
                  <a:lnTo>
                    <a:pt x="475" y="44"/>
                  </a:lnTo>
                  <a:lnTo>
                    <a:pt x="485" y="65"/>
                  </a:lnTo>
                  <a:lnTo>
                    <a:pt x="488" y="88"/>
                  </a:lnTo>
                  <a:lnTo>
                    <a:pt x="488" y="380"/>
                  </a:lnTo>
                  <a:lnTo>
                    <a:pt x="485" y="404"/>
                  </a:lnTo>
                  <a:lnTo>
                    <a:pt x="475" y="425"/>
                  </a:lnTo>
                  <a:lnTo>
                    <a:pt x="462" y="443"/>
                  </a:lnTo>
                  <a:lnTo>
                    <a:pt x="445" y="456"/>
                  </a:lnTo>
                  <a:lnTo>
                    <a:pt x="423" y="465"/>
                  </a:lnTo>
                  <a:lnTo>
                    <a:pt x="400" y="468"/>
                  </a:lnTo>
                  <a:lnTo>
                    <a:pt x="88" y="468"/>
                  </a:lnTo>
                  <a:lnTo>
                    <a:pt x="65" y="465"/>
                  </a:lnTo>
                  <a:lnTo>
                    <a:pt x="44" y="456"/>
                  </a:lnTo>
                  <a:lnTo>
                    <a:pt x="27" y="443"/>
                  </a:lnTo>
                  <a:lnTo>
                    <a:pt x="13" y="425"/>
                  </a:lnTo>
                  <a:lnTo>
                    <a:pt x="3" y="404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3" y="44"/>
                  </a:lnTo>
                  <a:lnTo>
                    <a:pt x="27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2" name="Freeform 736"/>
            <p:cNvSpPr>
              <a:spLocks noEditPoints="1"/>
            </p:cNvSpPr>
            <p:nvPr/>
          </p:nvSpPr>
          <p:spPr bwMode="auto">
            <a:xfrm>
              <a:off x="774700" y="6119813"/>
              <a:ext cx="76200" cy="74613"/>
            </a:xfrm>
            <a:custGeom>
              <a:avLst/>
              <a:gdLst>
                <a:gd name="T0" fmla="*/ 140 w 488"/>
                <a:gd name="T1" fmla="*/ 140 h 468"/>
                <a:gd name="T2" fmla="*/ 140 w 488"/>
                <a:gd name="T3" fmla="*/ 329 h 468"/>
                <a:gd name="T4" fmla="*/ 348 w 488"/>
                <a:gd name="T5" fmla="*/ 329 h 468"/>
                <a:gd name="T6" fmla="*/ 348 w 488"/>
                <a:gd name="T7" fmla="*/ 140 h 468"/>
                <a:gd name="T8" fmla="*/ 140 w 488"/>
                <a:gd name="T9" fmla="*/ 140 h 468"/>
                <a:gd name="T10" fmla="*/ 88 w 488"/>
                <a:gd name="T11" fmla="*/ 0 h 468"/>
                <a:gd name="T12" fmla="*/ 400 w 488"/>
                <a:gd name="T13" fmla="*/ 0 h 468"/>
                <a:gd name="T14" fmla="*/ 423 w 488"/>
                <a:gd name="T15" fmla="*/ 3 h 468"/>
                <a:gd name="T16" fmla="*/ 445 w 488"/>
                <a:gd name="T17" fmla="*/ 12 h 468"/>
                <a:gd name="T18" fmla="*/ 462 w 488"/>
                <a:gd name="T19" fmla="*/ 25 h 468"/>
                <a:gd name="T20" fmla="*/ 475 w 488"/>
                <a:gd name="T21" fmla="*/ 43 h 468"/>
                <a:gd name="T22" fmla="*/ 485 w 488"/>
                <a:gd name="T23" fmla="*/ 65 h 468"/>
                <a:gd name="T24" fmla="*/ 488 w 488"/>
                <a:gd name="T25" fmla="*/ 88 h 468"/>
                <a:gd name="T26" fmla="*/ 488 w 488"/>
                <a:gd name="T27" fmla="*/ 380 h 468"/>
                <a:gd name="T28" fmla="*/ 485 w 488"/>
                <a:gd name="T29" fmla="*/ 403 h 468"/>
                <a:gd name="T30" fmla="*/ 475 w 488"/>
                <a:gd name="T31" fmla="*/ 425 h 468"/>
                <a:gd name="T32" fmla="*/ 462 w 488"/>
                <a:gd name="T33" fmla="*/ 443 h 468"/>
                <a:gd name="T34" fmla="*/ 445 w 488"/>
                <a:gd name="T35" fmla="*/ 456 h 468"/>
                <a:gd name="T36" fmla="*/ 423 w 488"/>
                <a:gd name="T37" fmla="*/ 465 h 468"/>
                <a:gd name="T38" fmla="*/ 400 w 488"/>
                <a:gd name="T39" fmla="*/ 468 h 468"/>
                <a:gd name="T40" fmla="*/ 88 w 488"/>
                <a:gd name="T41" fmla="*/ 468 h 468"/>
                <a:gd name="T42" fmla="*/ 65 w 488"/>
                <a:gd name="T43" fmla="*/ 465 h 468"/>
                <a:gd name="T44" fmla="*/ 44 w 488"/>
                <a:gd name="T45" fmla="*/ 456 h 468"/>
                <a:gd name="T46" fmla="*/ 27 w 488"/>
                <a:gd name="T47" fmla="*/ 443 h 468"/>
                <a:gd name="T48" fmla="*/ 13 w 488"/>
                <a:gd name="T49" fmla="*/ 425 h 468"/>
                <a:gd name="T50" fmla="*/ 3 w 488"/>
                <a:gd name="T51" fmla="*/ 403 h 468"/>
                <a:gd name="T52" fmla="*/ 0 w 488"/>
                <a:gd name="T53" fmla="*/ 380 h 468"/>
                <a:gd name="T54" fmla="*/ 0 w 488"/>
                <a:gd name="T55" fmla="*/ 88 h 468"/>
                <a:gd name="T56" fmla="*/ 3 w 488"/>
                <a:gd name="T57" fmla="*/ 65 h 468"/>
                <a:gd name="T58" fmla="*/ 13 w 488"/>
                <a:gd name="T59" fmla="*/ 43 h 468"/>
                <a:gd name="T60" fmla="*/ 27 w 488"/>
                <a:gd name="T61" fmla="*/ 25 h 468"/>
                <a:gd name="T62" fmla="*/ 44 w 488"/>
                <a:gd name="T63" fmla="*/ 12 h 468"/>
                <a:gd name="T64" fmla="*/ 65 w 488"/>
                <a:gd name="T65" fmla="*/ 3 h 468"/>
                <a:gd name="T66" fmla="*/ 88 w 488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8" h="468">
                  <a:moveTo>
                    <a:pt x="140" y="140"/>
                  </a:moveTo>
                  <a:lnTo>
                    <a:pt x="140" y="329"/>
                  </a:lnTo>
                  <a:lnTo>
                    <a:pt x="348" y="329"/>
                  </a:lnTo>
                  <a:lnTo>
                    <a:pt x="348" y="140"/>
                  </a:lnTo>
                  <a:lnTo>
                    <a:pt x="140" y="140"/>
                  </a:lnTo>
                  <a:close/>
                  <a:moveTo>
                    <a:pt x="88" y="0"/>
                  </a:moveTo>
                  <a:lnTo>
                    <a:pt x="400" y="0"/>
                  </a:lnTo>
                  <a:lnTo>
                    <a:pt x="423" y="3"/>
                  </a:lnTo>
                  <a:lnTo>
                    <a:pt x="445" y="12"/>
                  </a:lnTo>
                  <a:lnTo>
                    <a:pt x="462" y="25"/>
                  </a:lnTo>
                  <a:lnTo>
                    <a:pt x="475" y="43"/>
                  </a:lnTo>
                  <a:lnTo>
                    <a:pt x="485" y="65"/>
                  </a:lnTo>
                  <a:lnTo>
                    <a:pt x="488" y="88"/>
                  </a:lnTo>
                  <a:lnTo>
                    <a:pt x="488" y="380"/>
                  </a:lnTo>
                  <a:lnTo>
                    <a:pt x="485" y="403"/>
                  </a:lnTo>
                  <a:lnTo>
                    <a:pt x="475" y="425"/>
                  </a:lnTo>
                  <a:lnTo>
                    <a:pt x="462" y="443"/>
                  </a:lnTo>
                  <a:lnTo>
                    <a:pt x="445" y="456"/>
                  </a:lnTo>
                  <a:lnTo>
                    <a:pt x="423" y="465"/>
                  </a:lnTo>
                  <a:lnTo>
                    <a:pt x="400" y="468"/>
                  </a:lnTo>
                  <a:lnTo>
                    <a:pt x="88" y="468"/>
                  </a:lnTo>
                  <a:lnTo>
                    <a:pt x="65" y="465"/>
                  </a:lnTo>
                  <a:lnTo>
                    <a:pt x="44" y="456"/>
                  </a:lnTo>
                  <a:lnTo>
                    <a:pt x="27" y="443"/>
                  </a:lnTo>
                  <a:lnTo>
                    <a:pt x="13" y="425"/>
                  </a:lnTo>
                  <a:lnTo>
                    <a:pt x="3" y="403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3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3" name="Freeform 737"/>
            <p:cNvSpPr>
              <a:spLocks noEditPoints="1"/>
            </p:cNvSpPr>
            <p:nvPr/>
          </p:nvSpPr>
          <p:spPr bwMode="auto">
            <a:xfrm>
              <a:off x="865188" y="6032501"/>
              <a:ext cx="77788" cy="74613"/>
            </a:xfrm>
            <a:custGeom>
              <a:avLst/>
              <a:gdLst>
                <a:gd name="T0" fmla="*/ 140 w 488"/>
                <a:gd name="T1" fmla="*/ 139 h 468"/>
                <a:gd name="T2" fmla="*/ 140 w 488"/>
                <a:gd name="T3" fmla="*/ 329 h 468"/>
                <a:gd name="T4" fmla="*/ 348 w 488"/>
                <a:gd name="T5" fmla="*/ 329 h 468"/>
                <a:gd name="T6" fmla="*/ 348 w 488"/>
                <a:gd name="T7" fmla="*/ 139 h 468"/>
                <a:gd name="T8" fmla="*/ 140 w 488"/>
                <a:gd name="T9" fmla="*/ 139 h 468"/>
                <a:gd name="T10" fmla="*/ 88 w 488"/>
                <a:gd name="T11" fmla="*/ 0 h 468"/>
                <a:gd name="T12" fmla="*/ 400 w 488"/>
                <a:gd name="T13" fmla="*/ 0 h 468"/>
                <a:gd name="T14" fmla="*/ 423 w 488"/>
                <a:gd name="T15" fmla="*/ 3 h 468"/>
                <a:gd name="T16" fmla="*/ 445 w 488"/>
                <a:gd name="T17" fmla="*/ 12 h 468"/>
                <a:gd name="T18" fmla="*/ 462 w 488"/>
                <a:gd name="T19" fmla="*/ 26 h 468"/>
                <a:gd name="T20" fmla="*/ 475 w 488"/>
                <a:gd name="T21" fmla="*/ 44 h 468"/>
                <a:gd name="T22" fmla="*/ 485 w 488"/>
                <a:gd name="T23" fmla="*/ 65 h 468"/>
                <a:gd name="T24" fmla="*/ 488 w 488"/>
                <a:gd name="T25" fmla="*/ 88 h 468"/>
                <a:gd name="T26" fmla="*/ 488 w 488"/>
                <a:gd name="T27" fmla="*/ 380 h 468"/>
                <a:gd name="T28" fmla="*/ 485 w 488"/>
                <a:gd name="T29" fmla="*/ 404 h 468"/>
                <a:gd name="T30" fmla="*/ 475 w 488"/>
                <a:gd name="T31" fmla="*/ 425 h 468"/>
                <a:gd name="T32" fmla="*/ 462 w 488"/>
                <a:gd name="T33" fmla="*/ 443 h 468"/>
                <a:gd name="T34" fmla="*/ 445 w 488"/>
                <a:gd name="T35" fmla="*/ 456 h 468"/>
                <a:gd name="T36" fmla="*/ 423 w 488"/>
                <a:gd name="T37" fmla="*/ 465 h 468"/>
                <a:gd name="T38" fmla="*/ 400 w 488"/>
                <a:gd name="T39" fmla="*/ 468 h 468"/>
                <a:gd name="T40" fmla="*/ 88 w 488"/>
                <a:gd name="T41" fmla="*/ 468 h 468"/>
                <a:gd name="T42" fmla="*/ 65 w 488"/>
                <a:gd name="T43" fmla="*/ 465 h 468"/>
                <a:gd name="T44" fmla="*/ 44 w 488"/>
                <a:gd name="T45" fmla="*/ 456 h 468"/>
                <a:gd name="T46" fmla="*/ 27 w 488"/>
                <a:gd name="T47" fmla="*/ 443 h 468"/>
                <a:gd name="T48" fmla="*/ 13 w 488"/>
                <a:gd name="T49" fmla="*/ 425 h 468"/>
                <a:gd name="T50" fmla="*/ 3 w 488"/>
                <a:gd name="T51" fmla="*/ 404 h 468"/>
                <a:gd name="T52" fmla="*/ 0 w 488"/>
                <a:gd name="T53" fmla="*/ 380 h 468"/>
                <a:gd name="T54" fmla="*/ 0 w 488"/>
                <a:gd name="T55" fmla="*/ 88 h 468"/>
                <a:gd name="T56" fmla="*/ 3 w 488"/>
                <a:gd name="T57" fmla="*/ 65 h 468"/>
                <a:gd name="T58" fmla="*/ 13 w 488"/>
                <a:gd name="T59" fmla="*/ 44 h 468"/>
                <a:gd name="T60" fmla="*/ 27 w 488"/>
                <a:gd name="T61" fmla="*/ 26 h 468"/>
                <a:gd name="T62" fmla="*/ 44 w 488"/>
                <a:gd name="T63" fmla="*/ 12 h 468"/>
                <a:gd name="T64" fmla="*/ 65 w 488"/>
                <a:gd name="T65" fmla="*/ 3 h 468"/>
                <a:gd name="T66" fmla="*/ 88 w 488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8" h="468">
                  <a:moveTo>
                    <a:pt x="140" y="139"/>
                  </a:moveTo>
                  <a:lnTo>
                    <a:pt x="140" y="329"/>
                  </a:lnTo>
                  <a:lnTo>
                    <a:pt x="348" y="329"/>
                  </a:lnTo>
                  <a:lnTo>
                    <a:pt x="348" y="139"/>
                  </a:lnTo>
                  <a:lnTo>
                    <a:pt x="140" y="139"/>
                  </a:lnTo>
                  <a:close/>
                  <a:moveTo>
                    <a:pt x="88" y="0"/>
                  </a:moveTo>
                  <a:lnTo>
                    <a:pt x="400" y="0"/>
                  </a:lnTo>
                  <a:lnTo>
                    <a:pt x="423" y="3"/>
                  </a:lnTo>
                  <a:lnTo>
                    <a:pt x="445" y="12"/>
                  </a:lnTo>
                  <a:lnTo>
                    <a:pt x="462" y="26"/>
                  </a:lnTo>
                  <a:lnTo>
                    <a:pt x="475" y="44"/>
                  </a:lnTo>
                  <a:lnTo>
                    <a:pt x="485" y="65"/>
                  </a:lnTo>
                  <a:lnTo>
                    <a:pt x="488" y="88"/>
                  </a:lnTo>
                  <a:lnTo>
                    <a:pt x="488" y="380"/>
                  </a:lnTo>
                  <a:lnTo>
                    <a:pt x="485" y="404"/>
                  </a:lnTo>
                  <a:lnTo>
                    <a:pt x="475" y="425"/>
                  </a:lnTo>
                  <a:lnTo>
                    <a:pt x="462" y="443"/>
                  </a:lnTo>
                  <a:lnTo>
                    <a:pt x="445" y="456"/>
                  </a:lnTo>
                  <a:lnTo>
                    <a:pt x="423" y="465"/>
                  </a:lnTo>
                  <a:lnTo>
                    <a:pt x="400" y="468"/>
                  </a:lnTo>
                  <a:lnTo>
                    <a:pt x="88" y="468"/>
                  </a:lnTo>
                  <a:lnTo>
                    <a:pt x="65" y="465"/>
                  </a:lnTo>
                  <a:lnTo>
                    <a:pt x="44" y="456"/>
                  </a:lnTo>
                  <a:lnTo>
                    <a:pt x="27" y="443"/>
                  </a:lnTo>
                  <a:lnTo>
                    <a:pt x="13" y="425"/>
                  </a:lnTo>
                  <a:lnTo>
                    <a:pt x="3" y="404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3" y="44"/>
                  </a:lnTo>
                  <a:lnTo>
                    <a:pt x="27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4" name="Freeform 738"/>
            <p:cNvSpPr>
              <a:spLocks noEditPoints="1"/>
            </p:cNvSpPr>
            <p:nvPr/>
          </p:nvSpPr>
          <p:spPr bwMode="auto">
            <a:xfrm>
              <a:off x="865188" y="6119813"/>
              <a:ext cx="77788" cy="74613"/>
            </a:xfrm>
            <a:custGeom>
              <a:avLst/>
              <a:gdLst>
                <a:gd name="T0" fmla="*/ 140 w 488"/>
                <a:gd name="T1" fmla="*/ 140 h 468"/>
                <a:gd name="T2" fmla="*/ 140 w 488"/>
                <a:gd name="T3" fmla="*/ 329 h 468"/>
                <a:gd name="T4" fmla="*/ 348 w 488"/>
                <a:gd name="T5" fmla="*/ 329 h 468"/>
                <a:gd name="T6" fmla="*/ 348 w 488"/>
                <a:gd name="T7" fmla="*/ 140 h 468"/>
                <a:gd name="T8" fmla="*/ 140 w 488"/>
                <a:gd name="T9" fmla="*/ 140 h 468"/>
                <a:gd name="T10" fmla="*/ 88 w 488"/>
                <a:gd name="T11" fmla="*/ 0 h 468"/>
                <a:gd name="T12" fmla="*/ 400 w 488"/>
                <a:gd name="T13" fmla="*/ 0 h 468"/>
                <a:gd name="T14" fmla="*/ 423 w 488"/>
                <a:gd name="T15" fmla="*/ 3 h 468"/>
                <a:gd name="T16" fmla="*/ 445 w 488"/>
                <a:gd name="T17" fmla="*/ 12 h 468"/>
                <a:gd name="T18" fmla="*/ 462 w 488"/>
                <a:gd name="T19" fmla="*/ 25 h 468"/>
                <a:gd name="T20" fmla="*/ 475 w 488"/>
                <a:gd name="T21" fmla="*/ 43 h 468"/>
                <a:gd name="T22" fmla="*/ 485 w 488"/>
                <a:gd name="T23" fmla="*/ 65 h 468"/>
                <a:gd name="T24" fmla="*/ 488 w 488"/>
                <a:gd name="T25" fmla="*/ 88 h 468"/>
                <a:gd name="T26" fmla="*/ 488 w 488"/>
                <a:gd name="T27" fmla="*/ 380 h 468"/>
                <a:gd name="T28" fmla="*/ 485 w 488"/>
                <a:gd name="T29" fmla="*/ 403 h 468"/>
                <a:gd name="T30" fmla="*/ 475 w 488"/>
                <a:gd name="T31" fmla="*/ 425 h 468"/>
                <a:gd name="T32" fmla="*/ 462 w 488"/>
                <a:gd name="T33" fmla="*/ 443 h 468"/>
                <a:gd name="T34" fmla="*/ 445 w 488"/>
                <a:gd name="T35" fmla="*/ 456 h 468"/>
                <a:gd name="T36" fmla="*/ 423 w 488"/>
                <a:gd name="T37" fmla="*/ 465 h 468"/>
                <a:gd name="T38" fmla="*/ 400 w 488"/>
                <a:gd name="T39" fmla="*/ 468 h 468"/>
                <a:gd name="T40" fmla="*/ 88 w 488"/>
                <a:gd name="T41" fmla="*/ 468 h 468"/>
                <a:gd name="T42" fmla="*/ 65 w 488"/>
                <a:gd name="T43" fmla="*/ 465 h 468"/>
                <a:gd name="T44" fmla="*/ 44 w 488"/>
                <a:gd name="T45" fmla="*/ 456 h 468"/>
                <a:gd name="T46" fmla="*/ 27 w 488"/>
                <a:gd name="T47" fmla="*/ 443 h 468"/>
                <a:gd name="T48" fmla="*/ 13 w 488"/>
                <a:gd name="T49" fmla="*/ 425 h 468"/>
                <a:gd name="T50" fmla="*/ 3 w 488"/>
                <a:gd name="T51" fmla="*/ 403 h 468"/>
                <a:gd name="T52" fmla="*/ 0 w 488"/>
                <a:gd name="T53" fmla="*/ 380 h 468"/>
                <a:gd name="T54" fmla="*/ 0 w 488"/>
                <a:gd name="T55" fmla="*/ 88 h 468"/>
                <a:gd name="T56" fmla="*/ 3 w 488"/>
                <a:gd name="T57" fmla="*/ 65 h 468"/>
                <a:gd name="T58" fmla="*/ 13 w 488"/>
                <a:gd name="T59" fmla="*/ 43 h 468"/>
                <a:gd name="T60" fmla="*/ 27 w 488"/>
                <a:gd name="T61" fmla="*/ 25 h 468"/>
                <a:gd name="T62" fmla="*/ 44 w 488"/>
                <a:gd name="T63" fmla="*/ 12 h 468"/>
                <a:gd name="T64" fmla="*/ 65 w 488"/>
                <a:gd name="T65" fmla="*/ 3 h 468"/>
                <a:gd name="T66" fmla="*/ 88 w 488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8" h="468">
                  <a:moveTo>
                    <a:pt x="140" y="140"/>
                  </a:moveTo>
                  <a:lnTo>
                    <a:pt x="140" y="329"/>
                  </a:lnTo>
                  <a:lnTo>
                    <a:pt x="348" y="329"/>
                  </a:lnTo>
                  <a:lnTo>
                    <a:pt x="348" y="140"/>
                  </a:lnTo>
                  <a:lnTo>
                    <a:pt x="140" y="140"/>
                  </a:lnTo>
                  <a:close/>
                  <a:moveTo>
                    <a:pt x="88" y="0"/>
                  </a:moveTo>
                  <a:lnTo>
                    <a:pt x="400" y="0"/>
                  </a:lnTo>
                  <a:lnTo>
                    <a:pt x="423" y="3"/>
                  </a:lnTo>
                  <a:lnTo>
                    <a:pt x="445" y="12"/>
                  </a:lnTo>
                  <a:lnTo>
                    <a:pt x="462" y="25"/>
                  </a:lnTo>
                  <a:lnTo>
                    <a:pt x="475" y="43"/>
                  </a:lnTo>
                  <a:lnTo>
                    <a:pt x="485" y="65"/>
                  </a:lnTo>
                  <a:lnTo>
                    <a:pt x="488" y="88"/>
                  </a:lnTo>
                  <a:lnTo>
                    <a:pt x="488" y="380"/>
                  </a:lnTo>
                  <a:lnTo>
                    <a:pt x="485" y="403"/>
                  </a:lnTo>
                  <a:lnTo>
                    <a:pt x="475" y="425"/>
                  </a:lnTo>
                  <a:lnTo>
                    <a:pt x="462" y="443"/>
                  </a:lnTo>
                  <a:lnTo>
                    <a:pt x="445" y="456"/>
                  </a:lnTo>
                  <a:lnTo>
                    <a:pt x="423" y="465"/>
                  </a:lnTo>
                  <a:lnTo>
                    <a:pt x="400" y="468"/>
                  </a:lnTo>
                  <a:lnTo>
                    <a:pt x="88" y="468"/>
                  </a:lnTo>
                  <a:lnTo>
                    <a:pt x="65" y="465"/>
                  </a:lnTo>
                  <a:lnTo>
                    <a:pt x="44" y="456"/>
                  </a:lnTo>
                  <a:lnTo>
                    <a:pt x="27" y="443"/>
                  </a:lnTo>
                  <a:lnTo>
                    <a:pt x="13" y="425"/>
                  </a:lnTo>
                  <a:lnTo>
                    <a:pt x="3" y="403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3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5" name="Freeform 739"/>
            <p:cNvSpPr>
              <a:spLocks noEditPoints="1"/>
            </p:cNvSpPr>
            <p:nvPr/>
          </p:nvSpPr>
          <p:spPr bwMode="auto">
            <a:xfrm>
              <a:off x="957263" y="6032501"/>
              <a:ext cx="77788" cy="74613"/>
            </a:xfrm>
            <a:custGeom>
              <a:avLst/>
              <a:gdLst>
                <a:gd name="T0" fmla="*/ 139 w 487"/>
                <a:gd name="T1" fmla="*/ 139 h 468"/>
                <a:gd name="T2" fmla="*/ 139 w 487"/>
                <a:gd name="T3" fmla="*/ 329 h 468"/>
                <a:gd name="T4" fmla="*/ 347 w 487"/>
                <a:gd name="T5" fmla="*/ 329 h 468"/>
                <a:gd name="T6" fmla="*/ 347 w 487"/>
                <a:gd name="T7" fmla="*/ 139 h 468"/>
                <a:gd name="T8" fmla="*/ 139 w 487"/>
                <a:gd name="T9" fmla="*/ 139 h 468"/>
                <a:gd name="T10" fmla="*/ 87 w 487"/>
                <a:gd name="T11" fmla="*/ 0 h 468"/>
                <a:gd name="T12" fmla="*/ 399 w 487"/>
                <a:gd name="T13" fmla="*/ 0 h 468"/>
                <a:gd name="T14" fmla="*/ 422 w 487"/>
                <a:gd name="T15" fmla="*/ 3 h 468"/>
                <a:gd name="T16" fmla="*/ 444 w 487"/>
                <a:gd name="T17" fmla="*/ 12 h 468"/>
                <a:gd name="T18" fmla="*/ 462 w 487"/>
                <a:gd name="T19" fmla="*/ 26 h 468"/>
                <a:gd name="T20" fmla="*/ 475 w 487"/>
                <a:gd name="T21" fmla="*/ 44 h 468"/>
                <a:gd name="T22" fmla="*/ 484 w 487"/>
                <a:gd name="T23" fmla="*/ 65 h 468"/>
                <a:gd name="T24" fmla="*/ 487 w 487"/>
                <a:gd name="T25" fmla="*/ 88 h 468"/>
                <a:gd name="T26" fmla="*/ 487 w 487"/>
                <a:gd name="T27" fmla="*/ 380 h 468"/>
                <a:gd name="T28" fmla="*/ 484 w 487"/>
                <a:gd name="T29" fmla="*/ 404 h 468"/>
                <a:gd name="T30" fmla="*/ 475 w 487"/>
                <a:gd name="T31" fmla="*/ 425 h 468"/>
                <a:gd name="T32" fmla="*/ 462 w 487"/>
                <a:gd name="T33" fmla="*/ 443 h 468"/>
                <a:gd name="T34" fmla="*/ 444 w 487"/>
                <a:gd name="T35" fmla="*/ 456 h 468"/>
                <a:gd name="T36" fmla="*/ 422 w 487"/>
                <a:gd name="T37" fmla="*/ 465 h 468"/>
                <a:gd name="T38" fmla="*/ 399 w 487"/>
                <a:gd name="T39" fmla="*/ 468 h 468"/>
                <a:gd name="T40" fmla="*/ 87 w 487"/>
                <a:gd name="T41" fmla="*/ 468 h 468"/>
                <a:gd name="T42" fmla="*/ 64 w 487"/>
                <a:gd name="T43" fmla="*/ 465 h 468"/>
                <a:gd name="T44" fmla="*/ 44 w 487"/>
                <a:gd name="T45" fmla="*/ 456 h 468"/>
                <a:gd name="T46" fmla="*/ 26 w 487"/>
                <a:gd name="T47" fmla="*/ 443 h 468"/>
                <a:gd name="T48" fmla="*/ 12 w 487"/>
                <a:gd name="T49" fmla="*/ 425 h 468"/>
                <a:gd name="T50" fmla="*/ 3 w 487"/>
                <a:gd name="T51" fmla="*/ 404 h 468"/>
                <a:gd name="T52" fmla="*/ 0 w 487"/>
                <a:gd name="T53" fmla="*/ 380 h 468"/>
                <a:gd name="T54" fmla="*/ 0 w 487"/>
                <a:gd name="T55" fmla="*/ 88 h 468"/>
                <a:gd name="T56" fmla="*/ 3 w 487"/>
                <a:gd name="T57" fmla="*/ 65 h 468"/>
                <a:gd name="T58" fmla="*/ 12 w 487"/>
                <a:gd name="T59" fmla="*/ 44 h 468"/>
                <a:gd name="T60" fmla="*/ 26 w 487"/>
                <a:gd name="T61" fmla="*/ 26 h 468"/>
                <a:gd name="T62" fmla="*/ 44 w 487"/>
                <a:gd name="T63" fmla="*/ 12 h 468"/>
                <a:gd name="T64" fmla="*/ 64 w 487"/>
                <a:gd name="T65" fmla="*/ 3 h 468"/>
                <a:gd name="T66" fmla="*/ 87 w 487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7" h="468">
                  <a:moveTo>
                    <a:pt x="139" y="139"/>
                  </a:moveTo>
                  <a:lnTo>
                    <a:pt x="139" y="329"/>
                  </a:lnTo>
                  <a:lnTo>
                    <a:pt x="347" y="329"/>
                  </a:lnTo>
                  <a:lnTo>
                    <a:pt x="347" y="139"/>
                  </a:lnTo>
                  <a:lnTo>
                    <a:pt x="139" y="139"/>
                  </a:lnTo>
                  <a:close/>
                  <a:moveTo>
                    <a:pt x="87" y="0"/>
                  </a:moveTo>
                  <a:lnTo>
                    <a:pt x="399" y="0"/>
                  </a:lnTo>
                  <a:lnTo>
                    <a:pt x="422" y="3"/>
                  </a:lnTo>
                  <a:lnTo>
                    <a:pt x="444" y="12"/>
                  </a:lnTo>
                  <a:lnTo>
                    <a:pt x="462" y="26"/>
                  </a:lnTo>
                  <a:lnTo>
                    <a:pt x="475" y="44"/>
                  </a:lnTo>
                  <a:lnTo>
                    <a:pt x="484" y="65"/>
                  </a:lnTo>
                  <a:lnTo>
                    <a:pt x="487" y="88"/>
                  </a:lnTo>
                  <a:lnTo>
                    <a:pt x="487" y="380"/>
                  </a:lnTo>
                  <a:lnTo>
                    <a:pt x="484" y="404"/>
                  </a:lnTo>
                  <a:lnTo>
                    <a:pt x="475" y="425"/>
                  </a:lnTo>
                  <a:lnTo>
                    <a:pt x="462" y="443"/>
                  </a:lnTo>
                  <a:lnTo>
                    <a:pt x="444" y="456"/>
                  </a:lnTo>
                  <a:lnTo>
                    <a:pt x="422" y="465"/>
                  </a:lnTo>
                  <a:lnTo>
                    <a:pt x="399" y="468"/>
                  </a:lnTo>
                  <a:lnTo>
                    <a:pt x="87" y="468"/>
                  </a:lnTo>
                  <a:lnTo>
                    <a:pt x="64" y="465"/>
                  </a:lnTo>
                  <a:lnTo>
                    <a:pt x="44" y="456"/>
                  </a:lnTo>
                  <a:lnTo>
                    <a:pt x="26" y="443"/>
                  </a:lnTo>
                  <a:lnTo>
                    <a:pt x="12" y="425"/>
                  </a:lnTo>
                  <a:lnTo>
                    <a:pt x="3" y="404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6" name="Freeform 740"/>
            <p:cNvSpPr>
              <a:spLocks noEditPoints="1"/>
            </p:cNvSpPr>
            <p:nvPr/>
          </p:nvSpPr>
          <p:spPr bwMode="auto">
            <a:xfrm>
              <a:off x="957263" y="6119813"/>
              <a:ext cx="77788" cy="74613"/>
            </a:xfrm>
            <a:custGeom>
              <a:avLst/>
              <a:gdLst>
                <a:gd name="T0" fmla="*/ 139 w 487"/>
                <a:gd name="T1" fmla="*/ 140 h 468"/>
                <a:gd name="T2" fmla="*/ 139 w 487"/>
                <a:gd name="T3" fmla="*/ 329 h 468"/>
                <a:gd name="T4" fmla="*/ 347 w 487"/>
                <a:gd name="T5" fmla="*/ 329 h 468"/>
                <a:gd name="T6" fmla="*/ 347 w 487"/>
                <a:gd name="T7" fmla="*/ 140 h 468"/>
                <a:gd name="T8" fmla="*/ 139 w 487"/>
                <a:gd name="T9" fmla="*/ 140 h 468"/>
                <a:gd name="T10" fmla="*/ 87 w 487"/>
                <a:gd name="T11" fmla="*/ 0 h 468"/>
                <a:gd name="T12" fmla="*/ 399 w 487"/>
                <a:gd name="T13" fmla="*/ 0 h 468"/>
                <a:gd name="T14" fmla="*/ 422 w 487"/>
                <a:gd name="T15" fmla="*/ 3 h 468"/>
                <a:gd name="T16" fmla="*/ 444 w 487"/>
                <a:gd name="T17" fmla="*/ 12 h 468"/>
                <a:gd name="T18" fmla="*/ 462 w 487"/>
                <a:gd name="T19" fmla="*/ 25 h 468"/>
                <a:gd name="T20" fmla="*/ 475 w 487"/>
                <a:gd name="T21" fmla="*/ 43 h 468"/>
                <a:gd name="T22" fmla="*/ 484 w 487"/>
                <a:gd name="T23" fmla="*/ 65 h 468"/>
                <a:gd name="T24" fmla="*/ 487 w 487"/>
                <a:gd name="T25" fmla="*/ 88 h 468"/>
                <a:gd name="T26" fmla="*/ 487 w 487"/>
                <a:gd name="T27" fmla="*/ 380 h 468"/>
                <a:gd name="T28" fmla="*/ 484 w 487"/>
                <a:gd name="T29" fmla="*/ 403 h 468"/>
                <a:gd name="T30" fmla="*/ 475 w 487"/>
                <a:gd name="T31" fmla="*/ 425 h 468"/>
                <a:gd name="T32" fmla="*/ 462 w 487"/>
                <a:gd name="T33" fmla="*/ 443 h 468"/>
                <a:gd name="T34" fmla="*/ 444 w 487"/>
                <a:gd name="T35" fmla="*/ 456 h 468"/>
                <a:gd name="T36" fmla="*/ 422 w 487"/>
                <a:gd name="T37" fmla="*/ 465 h 468"/>
                <a:gd name="T38" fmla="*/ 399 w 487"/>
                <a:gd name="T39" fmla="*/ 468 h 468"/>
                <a:gd name="T40" fmla="*/ 87 w 487"/>
                <a:gd name="T41" fmla="*/ 468 h 468"/>
                <a:gd name="T42" fmla="*/ 64 w 487"/>
                <a:gd name="T43" fmla="*/ 465 h 468"/>
                <a:gd name="T44" fmla="*/ 44 w 487"/>
                <a:gd name="T45" fmla="*/ 456 h 468"/>
                <a:gd name="T46" fmla="*/ 26 w 487"/>
                <a:gd name="T47" fmla="*/ 443 h 468"/>
                <a:gd name="T48" fmla="*/ 12 w 487"/>
                <a:gd name="T49" fmla="*/ 425 h 468"/>
                <a:gd name="T50" fmla="*/ 3 w 487"/>
                <a:gd name="T51" fmla="*/ 403 h 468"/>
                <a:gd name="T52" fmla="*/ 0 w 487"/>
                <a:gd name="T53" fmla="*/ 380 h 468"/>
                <a:gd name="T54" fmla="*/ 0 w 487"/>
                <a:gd name="T55" fmla="*/ 88 h 468"/>
                <a:gd name="T56" fmla="*/ 3 w 487"/>
                <a:gd name="T57" fmla="*/ 65 h 468"/>
                <a:gd name="T58" fmla="*/ 12 w 487"/>
                <a:gd name="T59" fmla="*/ 43 h 468"/>
                <a:gd name="T60" fmla="*/ 26 w 487"/>
                <a:gd name="T61" fmla="*/ 25 h 468"/>
                <a:gd name="T62" fmla="*/ 44 w 487"/>
                <a:gd name="T63" fmla="*/ 12 h 468"/>
                <a:gd name="T64" fmla="*/ 64 w 487"/>
                <a:gd name="T65" fmla="*/ 3 h 468"/>
                <a:gd name="T66" fmla="*/ 87 w 487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7" h="468">
                  <a:moveTo>
                    <a:pt x="139" y="140"/>
                  </a:moveTo>
                  <a:lnTo>
                    <a:pt x="139" y="329"/>
                  </a:lnTo>
                  <a:lnTo>
                    <a:pt x="347" y="329"/>
                  </a:lnTo>
                  <a:lnTo>
                    <a:pt x="347" y="140"/>
                  </a:lnTo>
                  <a:lnTo>
                    <a:pt x="139" y="140"/>
                  </a:lnTo>
                  <a:close/>
                  <a:moveTo>
                    <a:pt x="87" y="0"/>
                  </a:moveTo>
                  <a:lnTo>
                    <a:pt x="399" y="0"/>
                  </a:lnTo>
                  <a:lnTo>
                    <a:pt x="422" y="3"/>
                  </a:lnTo>
                  <a:lnTo>
                    <a:pt x="444" y="12"/>
                  </a:lnTo>
                  <a:lnTo>
                    <a:pt x="462" y="25"/>
                  </a:lnTo>
                  <a:lnTo>
                    <a:pt x="475" y="43"/>
                  </a:lnTo>
                  <a:lnTo>
                    <a:pt x="484" y="65"/>
                  </a:lnTo>
                  <a:lnTo>
                    <a:pt x="487" y="88"/>
                  </a:lnTo>
                  <a:lnTo>
                    <a:pt x="487" y="380"/>
                  </a:lnTo>
                  <a:lnTo>
                    <a:pt x="484" y="403"/>
                  </a:lnTo>
                  <a:lnTo>
                    <a:pt x="475" y="425"/>
                  </a:lnTo>
                  <a:lnTo>
                    <a:pt x="462" y="443"/>
                  </a:lnTo>
                  <a:lnTo>
                    <a:pt x="444" y="456"/>
                  </a:lnTo>
                  <a:lnTo>
                    <a:pt x="422" y="465"/>
                  </a:lnTo>
                  <a:lnTo>
                    <a:pt x="399" y="468"/>
                  </a:lnTo>
                  <a:lnTo>
                    <a:pt x="87" y="468"/>
                  </a:lnTo>
                  <a:lnTo>
                    <a:pt x="64" y="465"/>
                  </a:lnTo>
                  <a:lnTo>
                    <a:pt x="44" y="456"/>
                  </a:lnTo>
                  <a:lnTo>
                    <a:pt x="26" y="443"/>
                  </a:lnTo>
                  <a:lnTo>
                    <a:pt x="12" y="425"/>
                  </a:lnTo>
                  <a:lnTo>
                    <a:pt x="3" y="403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6" y="25"/>
                  </a:lnTo>
                  <a:lnTo>
                    <a:pt x="44" y="12"/>
                  </a:lnTo>
                  <a:lnTo>
                    <a:pt x="64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7" name="Freeform 741"/>
            <p:cNvSpPr>
              <a:spLocks noEditPoints="1"/>
            </p:cNvSpPr>
            <p:nvPr/>
          </p:nvSpPr>
          <p:spPr bwMode="auto">
            <a:xfrm>
              <a:off x="1049338" y="6032501"/>
              <a:ext cx="77788" cy="74613"/>
            </a:xfrm>
            <a:custGeom>
              <a:avLst/>
              <a:gdLst>
                <a:gd name="T0" fmla="*/ 140 w 488"/>
                <a:gd name="T1" fmla="*/ 139 h 468"/>
                <a:gd name="T2" fmla="*/ 140 w 488"/>
                <a:gd name="T3" fmla="*/ 329 h 468"/>
                <a:gd name="T4" fmla="*/ 348 w 488"/>
                <a:gd name="T5" fmla="*/ 329 h 468"/>
                <a:gd name="T6" fmla="*/ 348 w 488"/>
                <a:gd name="T7" fmla="*/ 139 h 468"/>
                <a:gd name="T8" fmla="*/ 140 w 488"/>
                <a:gd name="T9" fmla="*/ 139 h 468"/>
                <a:gd name="T10" fmla="*/ 88 w 488"/>
                <a:gd name="T11" fmla="*/ 0 h 468"/>
                <a:gd name="T12" fmla="*/ 399 w 488"/>
                <a:gd name="T13" fmla="*/ 0 h 468"/>
                <a:gd name="T14" fmla="*/ 423 w 488"/>
                <a:gd name="T15" fmla="*/ 3 h 468"/>
                <a:gd name="T16" fmla="*/ 444 w 488"/>
                <a:gd name="T17" fmla="*/ 12 h 468"/>
                <a:gd name="T18" fmla="*/ 461 w 488"/>
                <a:gd name="T19" fmla="*/ 26 h 468"/>
                <a:gd name="T20" fmla="*/ 475 w 488"/>
                <a:gd name="T21" fmla="*/ 44 h 468"/>
                <a:gd name="T22" fmla="*/ 484 w 488"/>
                <a:gd name="T23" fmla="*/ 65 h 468"/>
                <a:gd name="T24" fmla="*/ 488 w 488"/>
                <a:gd name="T25" fmla="*/ 88 h 468"/>
                <a:gd name="T26" fmla="*/ 488 w 488"/>
                <a:gd name="T27" fmla="*/ 380 h 468"/>
                <a:gd name="T28" fmla="*/ 484 w 488"/>
                <a:gd name="T29" fmla="*/ 404 h 468"/>
                <a:gd name="T30" fmla="*/ 475 w 488"/>
                <a:gd name="T31" fmla="*/ 425 h 468"/>
                <a:gd name="T32" fmla="*/ 461 w 488"/>
                <a:gd name="T33" fmla="*/ 443 h 468"/>
                <a:gd name="T34" fmla="*/ 444 w 488"/>
                <a:gd name="T35" fmla="*/ 456 h 468"/>
                <a:gd name="T36" fmla="*/ 423 w 488"/>
                <a:gd name="T37" fmla="*/ 465 h 468"/>
                <a:gd name="T38" fmla="*/ 399 w 488"/>
                <a:gd name="T39" fmla="*/ 468 h 468"/>
                <a:gd name="T40" fmla="*/ 88 w 488"/>
                <a:gd name="T41" fmla="*/ 468 h 468"/>
                <a:gd name="T42" fmla="*/ 64 w 488"/>
                <a:gd name="T43" fmla="*/ 465 h 468"/>
                <a:gd name="T44" fmla="*/ 43 w 488"/>
                <a:gd name="T45" fmla="*/ 456 h 468"/>
                <a:gd name="T46" fmla="*/ 26 w 488"/>
                <a:gd name="T47" fmla="*/ 443 h 468"/>
                <a:gd name="T48" fmla="*/ 12 w 488"/>
                <a:gd name="T49" fmla="*/ 425 h 468"/>
                <a:gd name="T50" fmla="*/ 3 w 488"/>
                <a:gd name="T51" fmla="*/ 404 h 468"/>
                <a:gd name="T52" fmla="*/ 0 w 488"/>
                <a:gd name="T53" fmla="*/ 380 h 468"/>
                <a:gd name="T54" fmla="*/ 0 w 488"/>
                <a:gd name="T55" fmla="*/ 88 h 468"/>
                <a:gd name="T56" fmla="*/ 3 w 488"/>
                <a:gd name="T57" fmla="*/ 65 h 468"/>
                <a:gd name="T58" fmla="*/ 12 w 488"/>
                <a:gd name="T59" fmla="*/ 44 h 468"/>
                <a:gd name="T60" fmla="*/ 26 w 488"/>
                <a:gd name="T61" fmla="*/ 26 h 468"/>
                <a:gd name="T62" fmla="*/ 43 w 488"/>
                <a:gd name="T63" fmla="*/ 12 h 468"/>
                <a:gd name="T64" fmla="*/ 64 w 488"/>
                <a:gd name="T65" fmla="*/ 3 h 468"/>
                <a:gd name="T66" fmla="*/ 88 w 488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8" h="468">
                  <a:moveTo>
                    <a:pt x="140" y="139"/>
                  </a:moveTo>
                  <a:lnTo>
                    <a:pt x="140" y="329"/>
                  </a:lnTo>
                  <a:lnTo>
                    <a:pt x="348" y="329"/>
                  </a:lnTo>
                  <a:lnTo>
                    <a:pt x="348" y="139"/>
                  </a:lnTo>
                  <a:lnTo>
                    <a:pt x="140" y="139"/>
                  </a:lnTo>
                  <a:close/>
                  <a:moveTo>
                    <a:pt x="88" y="0"/>
                  </a:moveTo>
                  <a:lnTo>
                    <a:pt x="399" y="0"/>
                  </a:lnTo>
                  <a:lnTo>
                    <a:pt x="423" y="3"/>
                  </a:lnTo>
                  <a:lnTo>
                    <a:pt x="444" y="12"/>
                  </a:lnTo>
                  <a:lnTo>
                    <a:pt x="461" y="26"/>
                  </a:lnTo>
                  <a:lnTo>
                    <a:pt x="475" y="44"/>
                  </a:lnTo>
                  <a:lnTo>
                    <a:pt x="484" y="65"/>
                  </a:lnTo>
                  <a:lnTo>
                    <a:pt x="488" y="88"/>
                  </a:lnTo>
                  <a:lnTo>
                    <a:pt x="488" y="380"/>
                  </a:lnTo>
                  <a:lnTo>
                    <a:pt x="484" y="404"/>
                  </a:lnTo>
                  <a:lnTo>
                    <a:pt x="475" y="425"/>
                  </a:lnTo>
                  <a:lnTo>
                    <a:pt x="461" y="443"/>
                  </a:lnTo>
                  <a:lnTo>
                    <a:pt x="444" y="456"/>
                  </a:lnTo>
                  <a:lnTo>
                    <a:pt x="423" y="465"/>
                  </a:lnTo>
                  <a:lnTo>
                    <a:pt x="399" y="468"/>
                  </a:lnTo>
                  <a:lnTo>
                    <a:pt x="88" y="468"/>
                  </a:lnTo>
                  <a:lnTo>
                    <a:pt x="64" y="465"/>
                  </a:lnTo>
                  <a:lnTo>
                    <a:pt x="43" y="456"/>
                  </a:lnTo>
                  <a:lnTo>
                    <a:pt x="26" y="443"/>
                  </a:lnTo>
                  <a:lnTo>
                    <a:pt x="12" y="425"/>
                  </a:lnTo>
                  <a:lnTo>
                    <a:pt x="3" y="404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8" name="Freeform 742"/>
            <p:cNvSpPr>
              <a:spLocks noEditPoints="1"/>
            </p:cNvSpPr>
            <p:nvPr/>
          </p:nvSpPr>
          <p:spPr bwMode="auto">
            <a:xfrm>
              <a:off x="1049338" y="6119813"/>
              <a:ext cx="77788" cy="74613"/>
            </a:xfrm>
            <a:custGeom>
              <a:avLst/>
              <a:gdLst>
                <a:gd name="T0" fmla="*/ 140 w 488"/>
                <a:gd name="T1" fmla="*/ 140 h 468"/>
                <a:gd name="T2" fmla="*/ 140 w 488"/>
                <a:gd name="T3" fmla="*/ 329 h 468"/>
                <a:gd name="T4" fmla="*/ 348 w 488"/>
                <a:gd name="T5" fmla="*/ 329 h 468"/>
                <a:gd name="T6" fmla="*/ 348 w 488"/>
                <a:gd name="T7" fmla="*/ 140 h 468"/>
                <a:gd name="T8" fmla="*/ 140 w 488"/>
                <a:gd name="T9" fmla="*/ 140 h 468"/>
                <a:gd name="T10" fmla="*/ 88 w 488"/>
                <a:gd name="T11" fmla="*/ 0 h 468"/>
                <a:gd name="T12" fmla="*/ 399 w 488"/>
                <a:gd name="T13" fmla="*/ 0 h 468"/>
                <a:gd name="T14" fmla="*/ 423 w 488"/>
                <a:gd name="T15" fmla="*/ 3 h 468"/>
                <a:gd name="T16" fmla="*/ 444 w 488"/>
                <a:gd name="T17" fmla="*/ 12 h 468"/>
                <a:gd name="T18" fmla="*/ 461 w 488"/>
                <a:gd name="T19" fmla="*/ 25 h 468"/>
                <a:gd name="T20" fmla="*/ 475 w 488"/>
                <a:gd name="T21" fmla="*/ 43 h 468"/>
                <a:gd name="T22" fmla="*/ 484 w 488"/>
                <a:gd name="T23" fmla="*/ 65 h 468"/>
                <a:gd name="T24" fmla="*/ 488 w 488"/>
                <a:gd name="T25" fmla="*/ 88 h 468"/>
                <a:gd name="T26" fmla="*/ 488 w 488"/>
                <a:gd name="T27" fmla="*/ 380 h 468"/>
                <a:gd name="T28" fmla="*/ 484 w 488"/>
                <a:gd name="T29" fmla="*/ 403 h 468"/>
                <a:gd name="T30" fmla="*/ 475 w 488"/>
                <a:gd name="T31" fmla="*/ 425 h 468"/>
                <a:gd name="T32" fmla="*/ 461 w 488"/>
                <a:gd name="T33" fmla="*/ 443 h 468"/>
                <a:gd name="T34" fmla="*/ 444 w 488"/>
                <a:gd name="T35" fmla="*/ 456 h 468"/>
                <a:gd name="T36" fmla="*/ 423 w 488"/>
                <a:gd name="T37" fmla="*/ 465 h 468"/>
                <a:gd name="T38" fmla="*/ 399 w 488"/>
                <a:gd name="T39" fmla="*/ 468 h 468"/>
                <a:gd name="T40" fmla="*/ 88 w 488"/>
                <a:gd name="T41" fmla="*/ 468 h 468"/>
                <a:gd name="T42" fmla="*/ 64 w 488"/>
                <a:gd name="T43" fmla="*/ 465 h 468"/>
                <a:gd name="T44" fmla="*/ 43 w 488"/>
                <a:gd name="T45" fmla="*/ 456 h 468"/>
                <a:gd name="T46" fmla="*/ 26 w 488"/>
                <a:gd name="T47" fmla="*/ 443 h 468"/>
                <a:gd name="T48" fmla="*/ 12 w 488"/>
                <a:gd name="T49" fmla="*/ 425 h 468"/>
                <a:gd name="T50" fmla="*/ 3 w 488"/>
                <a:gd name="T51" fmla="*/ 403 h 468"/>
                <a:gd name="T52" fmla="*/ 0 w 488"/>
                <a:gd name="T53" fmla="*/ 380 h 468"/>
                <a:gd name="T54" fmla="*/ 0 w 488"/>
                <a:gd name="T55" fmla="*/ 88 h 468"/>
                <a:gd name="T56" fmla="*/ 3 w 488"/>
                <a:gd name="T57" fmla="*/ 65 h 468"/>
                <a:gd name="T58" fmla="*/ 12 w 488"/>
                <a:gd name="T59" fmla="*/ 43 h 468"/>
                <a:gd name="T60" fmla="*/ 26 w 488"/>
                <a:gd name="T61" fmla="*/ 25 h 468"/>
                <a:gd name="T62" fmla="*/ 43 w 488"/>
                <a:gd name="T63" fmla="*/ 12 h 468"/>
                <a:gd name="T64" fmla="*/ 64 w 488"/>
                <a:gd name="T65" fmla="*/ 3 h 468"/>
                <a:gd name="T66" fmla="*/ 88 w 488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8" h="468">
                  <a:moveTo>
                    <a:pt x="140" y="140"/>
                  </a:moveTo>
                  <a:lnTo>
                    <a:pt x="140" y="329"/>
                  </a:lnTo>
                  <a:lnTo>
                    <a:pt x="348" y="329"/>
                  </a:lnTo>
                  <a:lnTo>
                    <a:pt x="348" y="140"/>
                  </a:lnTo>
                  <a:lnTo>
                    <a:pt x="140" y="140"/>
                  </a:lnTo>
                  <a:close/>
                  <a:moveTo>
                    <a:pt x="88" y="0"/>
                  </a:moveTo>
                  <a:lnTo>
                    <a:pt x="399" y="0"/>
                  </a:lnTo>
                  <a:lnTo>
                    <a:pt x="423" y="3"/>
                  </a:lnTo>
                  <a:lnTo>
                    <a:pt x="444" y="12"/>
                  </a:lnTo>
                  <a:lnTo>
                    <a:pt x="461" y="25"/>
                  </a:lnTo>
                  <a:lnTo>
                    <a:pt x="475" y="43"/>
                  </a:lnTo>
                  <a:lnTo>
                    <a:pt x="484" y="65"/>
                  </a:lnTo>
                  <a:lnTo>
                    <a:pt x="488" y="88"/>
                  </a:lnTo>
                  <a:lnTo>
                    <a:pt x="488" y="380"/>
                  </a:lnTo>
                  <a:lnTo>
                    <a:pt x="484" y="403"/>
                  </a:lnTo>
                  <a:lnTo>
                    <a:pt x="475" y="425"/>
                  </a:lnTo>
                  <a:lnTo>
                    <a:pt x="461" y="443"/>
                  </a:lnTo>
                  <a:lnTo>
                    <a:pt x="444" y="456"/>
                  </a:lnTo>
                  <a:lnTo>
                    <a:pt x="423" y="465"/>
                  </a:lnTo>
                  <a:lnTo>
                    <a:pt x="399" y="468"/>
                  </a:lnTo>
                  <a:lnTo>
                    <a:pt x="88" y="468"/>
                  </a:lnTo>
                  <a:lnTo>
                    <a:pt x="64" y="465"/>
                  </a:lnTo>
                  <a:lnTo>
                    <a:pt x="43" y="456"/>
                  </a:lnTo>
                  <a:lnTo>
                    <a:pt x="26" y="443"/>
                  </a:lnTo>
                  <a:lnTo>
                    <a:pt x="12" y="425"/>
                  </a:lnTo>
                  <a:lnTo>
                    <a:pt x="3" y="403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6" y="25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9" name="Freeform 743"/>
            <p:cNvSpPr>
              <a:spLocks noEditPoints="1"/>
            </p:cNvSpPr>
            <p:nvPr/>
          </p:nvSpPr>
          <p:spPr bwMode="auto">
            <a:xfrm>
              <a:off x="1141413" y="6032501"/>
              <a:ext cx="77788" cy="74613"/>
            </a:xfrm>
            <a:custGeom>
              <a:avLst/>
              <a:gdLst>
                <a:gd name="T0" fmla="*/ 139 w 486"/>
                <a:gd name="T1" fmla="*/ 139 h 468"/>
                <a:gd name="T2" fmla="*/ 139 w 486"/>
                <a:gd name="T3" fmla="*/ 329 h 468"/>
                <a:gd name="T4" fmla="*/ 346 w 486"/>
                <a:gd name="T5" fmla="*/ 329 h 468"/>
                <a:gd name="T6" fmla="*/ 346 w 486"/>
                <a:gd name="T7" fmla="*/ 139 h 468"/>
                <a:gd name="T8" fmla="*/ 139 w 486"/>
                <a:gd name="T9" fmla="*/ 139 h 468"/>
                <a:gd name="T10" fmla="*/ 87 w 486"/>
                <a:gd name="T11" fmla="*/ 0 h 468"/>
                <a:gd name="T12" fmla="*/ 398 w 486"/>
                <a:gd name="T13" fmla="*/ 0 h 468"/>
                <a:gd name="T14" fmla="*/ 422 w 486"/>
                <a:gd name="T15" fmla="*/ 3 h 468"/>
                <a:gd name="T16" fmla="*/ 443 w 486"/>
                <a:gd name="T17" fmla="*/ 12 h 468"/>
                <a:gd name="T18" fmla="*/ 461 w 486"/>
                <a:gd name="T19" fmla="*/ 26 h 468"/>
                <a:gd name="T20" fmla="*/ 475 w 486"/>
                <a:gd name="T21" fmla="*/ 44 h 468"/>
                <a:gd name="T22" fmla="*/ 483 w 486"/>
                <a:gd name="T23" fmla="*/ 65 h 468"/>
                <a:gd name="T24" fmla="*/ 486 w 486"/>
                <a:gd name="T25" fmla="*/ 88 h 468"/>
                <a:gd name="T26" fmla="*/ 486 w 486"/>
                <a:gd name="T27" fmla="*/ 380 h 468"/>
                <a:gd name="T28" fmla="*/ 483 w 486"/>
                <a:gd name="T29" fmla="*/ 404 h 468"/>
                <a:gd name="T30" fmla="*/ 475 w 486"/>
                <a:gd name="T31" fmla="*/ 425 h 468"/>
                <a:gd name="T32" fmla="*/ 461 w 486"/>
                <a:gd name="T33" fmla="*/ 443 h 468"/>
                <a:gd name="T34" fmla="*/ 443 w 486"/>
                <a:gd name="T35" fmla="*/ 456 h 468"/>
                <a:gd name="T36" fmla="*/ 422 w 486"/>
                <a:gd name="T37" fmla="*/ 465 h 468"/>
                <a:gd name="T38" fmla="*/ 398 w 486"/>
                <a:gd name="T39" fmla="*/ 468 h 468"/>
                <a:gd name="T40" fmla="*/ 87 w 486"/>
                <a:gd name="T41" fmla="*/ 468 h 468"/>
                <a:gd name="T42" fmla="*/ 63 w 486"/>
                <a:gd name="T43" fmla="*/ 465 h 468"/>
                <a:gd name="T44" fmla="*/ 43 w 486"/>
                <a:gd name="T45" fmla="*/ 456 h 468"/>
                <a:gd name="T46" fmla="*/ 25 w 486"/>
                <a:gd name="T47" fmla="*/ 443 h 468"/>
                <a:gd name="T48" fmla="*/ 11 w 486"/>
                <a:gd name="T49" fmla="*/ 425 h 468"/>
                <a:gd name="T50" fmla="*/ 3 w 486"/>
                <a:gd name="T51" fmla="*/ 404 h 468"/>
                <a:gd name="T52" fmla="*/ 0 w 486"/>
                <a:gd name="T53" fmla="*/ 380 h 468"/>
                <a:gd name="T54" fmla="*/ 0 w 486"/>
                <a:gd name="T55" fmla="*/ 88 h 468"/>
                <a:gd name="T56" fmla="*/ 3 w 486"/>
                <a:gd name="T57" fmla="*/ 65 h 468"/>
                <a:gd name="T58" fmla="*/ 11 w 486"/>
                <a:gd name="T59" fmla="*/ 44 h 468"/>
                <a:gd name="T60" fmla="*/ 25 w 486"/>
                <a:gd name="T61" fmla="*/ 26 h 468"/>
                <a:gd name="T62" fmla="*/ 43 w 486"/>
                <a:gd name="T63" fmla="*/ 12 h 468"/>
                <a:gd name="T64" fmla="*/ 63 w 486"/>
                <a:gd name="T65" fmla="*/ 3 h 468"/>
                <a:gd name="T66" fmla="*/ 87 w 486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6" h="468">
                  <a:moveTo>
                    <a:pt x="139" y="139"/>
                  </a:moveTo>
                  <a:lnTo>
                    <a:pt x="139" y="329"/>
                  </a:lnTo>
                  <a:lnTo>
                    <a:pt x="346" y="329"/>
                  </a:lnTo>
                  <a:lnTo>
                    <a:pt x="346" y="139"/>
                  </a:lnTo>
                  <a:lnTo>
                    <a:pt x="139" y="139"/>
                  </a:lnTo>
                  <a:close/>
                  <a:moveTo>
                    <a:pt x="87" y="0"/>
                  </a:moveTo>
                  <a:lnTo>
                    <a:pt x="398" y="0"/>
                  </a:lnTo>
                  <a:lnTo>
                    <a:pt x="422" y="3"/>
                  </a:lnTo>
                  <a:lnTo>
                    <a:pt x="443" y="12"/>
                  </a:lnTo>
                  <a:lnTo>
                    <a:pt x="461" y="26"/>
                  </a:lnTo>
                  <a:lnTo>
                    <a:pt x="475" y="44"/>
                  </a:lnTo>
                  <a:lnTo>
                    <a:pt x="483" y="65"/>
                  </a:lnTo>
                  <a:lnTo>
                    <a:pt x="486" y="88"/>
                  </a:lnTo>
                  <a:lnTo>
                    <a:pt x="486" y="380"/>
                  </a:lnTo>
                  <a:lnTo>
                    <a:pt x="483" y="404"/>
                  </a:lnTo>
                  <a:lnTo>
                    <a:pt x="475" y="425"/>
                  </a:lnTo>
                  <a:lnTo>
                    <a:pt x="461" y="443"/>
                  </a:lnTo>
                  <a:lnTo>
                    <a:pt x="443" y="456"/>
                  </a:lnTo>
                  <a:lnTo>
                    <a:pt x="422" y="465"/>
                  </a:lnTo>
                  <a:lnTo>
                    <a:pt x="398" y="468"/>
                  </a:lnTo>
                  <a:lnTo>
                    <a:pt x="87" y="468"/>
                  </a:lnTo>
                  <a:lnTo>
                    <a:pt x="63" y="465"/>
                  </a:lnTo>
                  <a:lnTo>
                    <a:pt x="43" y="456"/>
                  </a:lnTo>
                  <a:lnTo>
                    <a:pt x="25" y="443"/>
                  </a:lnTo>
                  <a:lnTo>
                    <a:pt x="11" y="425"/>
                  </a:lnTo>
                  <a:lnTo>
                    <a:pt x="3" y="404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1" y="44"/>
                  </a:lnTo>
                  <a:lnTo>
                    <a:pt x="25" y="26"/>
                  </a:lnTo>
                  <a:lnTo>
                    <a:pt x="43" y="12"/>
                  </a:lnTo>
                  <a:lnTo>
                    <a:pt x="63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0" name="Freeform 744"/>
            <p:cNvSpPr>
              <a:spLocks noEditPoints="1"/>
            </p:cNvSpPr>
            <p:nvPr/>
          </p:nvSpPr>
          <p:spPr bwMode="auto">
            <a:xfrm>
              <a:off x="1141413" y="6119813"/>
              <a:ext cx="77788" cy="74613"/>
            </a:xfrm>
            <a:custGeom>
              <a:avLst/>
              <a:gdLst>
                <a:gd name="T0" fmla="*/ 139 w 486"/>
                <a:gd name="T1" fmla="*/ 140 h 468"/>
                <a:gd name="T2" fmla="*/ 139 w 486"/>
                <a:gd name="T3" fmla="*/ 329 h 468"/>
                <a:gd name="T4" fmla="*/ 346 w 486"/>
                <a:gd name="T5" fmla="*/ 329 h 468"/>
                <a:gd name="T6" fmla="*/ 346 w 486"/>
                <a:gd name="T7" fmla="*/ 140 h 468"/>
                <a:gd name="T8" fmla="*/ 139 w 486"/>
                <a:gd name="T9" fmla="*/ 140 h 468"/>
                <a:gd name="T10" fmla="*/ 87 w 486"/>
                <a:gd name="T11" fmla="*/ 0 h 468"/>
                <a:gd name="T12" fmla="*/ 398 w 486"/>
                <a:gd name="T13" fmla="*/ 0 h 468"/>
                <a:gd name="T14" fmla="*/ 422 w 486"/>
                <a:gd name="T15" fmla="*/ 3 h 468"/>
                <a:gd name="T16" fmla="*/ 443 w 486"/>
                <a:gd name="T17" fmla="*/ 12 h 468"/>
                <a:gd name="T18" fmla="*/ 461 w 486"/>
                <a:gd name="T19" fmla="*/ 25 h 468"/>
                <a:gd name="T20" fmla="*/ 475 w 486"/>
                <a:gd name="T21" fmla="*/ 43 h 468"/>
                <a:gd name="T22" fmla="*/ 483 w 486"/>
                <a:gd name="T23" fmla="*/ 65 h 468"/>
                <a:gd name="T24" fmla="*/ 486 w 486"/>
                <a:gd name="T25" fmla="*/ 88 h 468"/>
                <a:gd name="T26" fmla="*/ 486 w 486"/>
                <a:gd name="T27" fmla="*/ 380 h 468"/>
                <a:gd name="T28" fmla="*/ 483 w 486"/>
                <a:gd name="T29" fmla="*/ 403 h 468"/>
                <a:gd name="T30" fmla="*/ 475 w 486"/>
                <a:gd name="T31" fmla="*/ 425 h 468"/>
                <a:gd name="T32" fmla="*/ 461 w 486"/>
                <a:gd name="T33" fmla="*/ 443 h 468"/>
                <a:gd name="T34" fmla="*/ 443 w 486"/>
                <a:gd name="T35" fmla="*/ 456 h 468"/>
                <a:gd name="T36" fmla="*/ 422 w 486"/>
                <a:gd name="T37" fmla="*/ 465 h 468"/>
                <a:gd name="T38" fmla="*/ 398 w 486"/>
                <a:gd name="T39" fmla="*/ 468 h 468"/>
                <a:gd name="T40" fmla="*/ 87 w 486"/>
                <a:gd name="T41" fmla="*/ 468 h 468"/>
                <a:gd name="T42" fmla="*/ 63 w 486"/>
                <a:gd name="T43" fmla="*/ 465 h 468"/>
                <a:gd name="T44" fmla="*/ 43 w 486"/>
                <a:gd name="T45" fmla="*/ 456 h 468"/>
                <a:gd name="T46" fmla="*/ 25 w 486"/>
                <a:gd name="T47" fmla="*/ 443 h 468"/>
                <a:gd name="T48" fmla="*/ 11 w 486"/>
                <a:gd name="T49" fmla="*/ 425 h 468"/>
                <a:gd name="T50" fmla="*/ 3 w 486"/>
                <a:gd name="T51" fmla="*/ 403 h 468"/>
                <a:gd name="T52" fmla="*/ 0 w 486"/>
                <a:gd name="T53" fmla="*/ 380 h 468"/>
                <a:gd name="T54" fmla="*/ 0 w 486"/>
                <a:gd name="T55" fmla="*/ 88 h 468"/>
                <a:gd name="T56" fmla="*/ 3 w 486"/>
                <a:gd name="T57" fmla="*/ 65 h 468"/>
                <a:gd name="T58" fmla="*/ 11 w 486"/>
                <a:gd name="T59" fmla="*/ 43 h 468"/>
                <a:gd name="T60" fmla="*/ 25 w 486"/>
                <a:gd name="T61" fmla="*/ 25 h 468"/>
                <a:gd name="T62" fmla="*/ 43 w 486"/>
                <a:gd name="T63" fmla="*/ 12 h 468"/>
                <a:gd name="T64" fmla="*/ 63 w 486"/>
                <a:gd name="T65" fmla="*/ 3 h 468"/>
                <a:gd name="T66" fmla="*/ 87 w 486"/>
                <a:gd name="T6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6" h="468">
                  <a:moveTo>
                    <a:pt x="139" y="140"/>
                  </a:moveTo>
                  <a:lnTo>
                    <a:pt x="139" y="329"/>
                  </a:lnTo>
                  <a:lnTo>
                    <a:pt x="346" y="329"/>
                  </a:lnTo>
                  <a:lnTo>
                    <a:pt x="346" y="140"/>
                  </a:lnTo>
                  <a:lnTo>
                    <a:pt x="139" y="140"/>
                  </a:lnTo>
                  <a:close/>
                  <a:moveTo>
                    <a:pt x="87" y="0"/>
                  </a:moveTo>
                  <a:lnTo>
                    <a:pt x="398" y="0"/>
                  </a:lnTo>
                  <a:lnTo>
                    <a:pt x="422" y="3"/>
                  </a:lnTo>
                  <a:lnTo>
                    <a:pt x="443" y="12"/>
                  </a:lnTo>
                  <a:lnTo>
                    <a:pt x="461" y="25"/>
                  </a:lnTo>
                  <a:lnTo>
                    <a:pt x="475" y="43"/>
                  </a:lnTo>
                  <a:lnTo>
                    <a:pt x="483" y="65"/>
                  </a:lnTo>
                  <a:lnTo>
                    <a:pt x="486" y="88"/>
                  </a:lnTo>
                  <a:lnTo>
                    <a:pt x="486" y="380"/>
                  </a:lnTo>
                  <a:lnTo>
                    <a:pt x="483" y="403"/>
                  </a:lnTo>
                  <a:lnTo>
                    <a:pt x="475" y="425"/>
                  </a:lnTo>
                  <a:lnTo>
                    <a:pt x="461" y="443"/>
                  </a:lnTo>
                  <a:lnTo>
                    <a:pt x="443" y="456"/>
                  </a:lnTo>
                  <a:lnTo>
                    <a:pt x="422" y="465"/>
                  </a:lnTo>
                  <a:lnTo>
                    <a:pt x="398" y="468"/>
                  </a:lnTo>
                  <a:lnTo>
                    <a:pt x="87" y="468"/>
                  </a:lnTo>
                  <a:lnTo>
                    <a:pt x="63" y="465"/>
                  </a:lnTo>
                  <a:lnTo>
                    <a:pt x="43" y="456"/>
                  </a:lnTo>
                  <a:lnTo>
                    <a:pt x="25" y="443"/>
                  </a:lnTo>
                  <a:lnTo>
                    <a:pt x="11" y="425"/>
                  </a:lnTo>
                  <a:lnTo>
                    <a:pt x="3" y="403"/>
                  </a:lnTo>
                  <a:lnTo>
                    <a:pt x="0" y="380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1" y="43"/>
                  </a:lnTo>
                  <a:lnTo>
                    <a:pt x="25" y="25"/>
                  </a:lnTo>
                  <a:lnTo>
                    <a:pt x="43" y="12"/>
                  </a:lnTo>
                  <a:lnTo>
                    <a:pt x="63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1" name="Freeform 745"/>
            <p:cNvSpPr>
              <a:spLocks/>
            </p:cNvSpPr>
            <p:nvPr/>
          </p:nvSpPr>
          <p:spPr bwMode="auto">
            <a:xfrm>
              <a:off x="1001713" y="5956301"/>
              <a:ext cx="171450" cy="22225"/>
            </a:xfrm>
            <a:custGeom>
              <a:avLst/>
              <a:gdLst>
                <a:gd name="T0" fmla="*/ 70 w 1081"/>
                <a:gd name="T1" fmla="*/ 0 h 140"/>
                <a:gd name="T2" fmla="*/ 1012 w 1081"/>
                <a:gd name="T3" fmla="*/ 0 h 140"/>
                <a:gd name="T4" fmla="*/ 1030 w 1081"/>
                <a:gd name="T5" fmla="*/ 3 h 140"/>
                <a:gd name="T6" fmla="*/ 1047 w 1081"/>
                <a:gd name="T7" fmla="*/ 10 h 140"/>
                <a:gd name="T8" fmla="*/ 1061 w 1081"/>
                <a:gd name="T9" fmla="*/ 21 h 140"/>
                <a:gd name="T10" fmla="*/ 1072 w 1081"/>
                <a:gd name="T11" fmla="*/ 35 h 140"/>
                <a:gd name="T12" fmla="*/ 1079 w 1081"/>
                <a:gd name="T13" fmla="*/ 52 h 140"/>
                <a:gd name="T14" fmla="*/ 1081 w 1081"/>
                <a:gd name="T15" fmla="*/ 70 h 140"/>
                <a:gd name="T16" fmla="*/ 1079 w 1081"/>
                <a:gd name="T17" fmla="*/ 89 h 140"/>
                <a:gd name="T18" fmla="*/ 1072 w 1081"/>
                <a:gd name="T19" fmla="*/ 105 h 140"/>
                <a:gd name="T20" fmla="*/ 1061 w 1081"/>
                <a:gd name="T21" fmla="*/ 120 h 140"/>
                <a:gd name="T22" fmla="*/ 1047 w 1081"/>
                <a:gd name="T23" fmla="*/ 131 h 140"/>
                <a:gd name="T24" fmla="*/ 1030 w 1081"/>
                <a:gd name="T25" fmla="*/ 138 h 140"/>
                <a:gd name="T26" fmla="*/ 1012 w 1081"/>
                <a:gd name="T27" fmla="*/ 140 h 140"/>
                <a:gd name="T28" fmla="*/ 70 w 1081"/>
                <a:gd name="T29" fmla="*/ 140 h 140"/>
                <a:gd name="T30" fmla="*/ 52 w 1081"/>
                <a:gd name="T31" fmla="*/ 138 h 140"/>
                <a:gd name="T32" fmla="*/ 35 w 1081"/>
                <a:gd name="T33" fmla="*/ 131 h 140"/>
                <a:gd name="T34" fmla="*/ 22 w 1081"/>
                <a:gd name="T35" fmla="*/ 120 h 140"/>
                <a:gd name="T36" fmla="*/ 10 w 1081"/>
                <a:gd name="T37" fmla="*/ 105 h 140"/>
                <a:gd name="T38" fmla="*/ 4 w 1081"/>
                <a:gd name="T39" fmla="*/ 89 h 140"/>
                <a:gd name="T40" fmla="*/ 0 w 1081"/>
                <a:gd name="T41" fmla="*/ 70 h 140"/>
                <a:gd name="T42" fmla="*/ 4 w 1081"/>
                <a:gd name="T43" fmla="*/ 52 h 140"/>
                <a:gd name="T44" fmla="*/ 10 w 1081"/>
                <a:gd name="T45" fmla="*/ 35 h 140"/>
                <a:gd name="T46" fmla="*/ 22 w 1081"/>
                <a:gd name="T47" fmla="*/ 21 h 140"/>
                <a:gd name="T48" fmla="*/ 35 w 1081"/>
                <a:gd name="T49" fmla="*/ 10 h 140"/>
                <a:gd name="T50" fmla="*/ 52 w 1081"/>
                <a:gd name="T51" fmla="*/ 3 h 140"/>
                <a:gd name="T52" fmla="*/ 70 w 108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1" h="140">
                  <a:moveTo>
                    <a:pt x="70" y="0"/>
                  </a:moveTo>
                  <a:lnTo>
                    <a:pt x="1012" y="0"/>
                  </a:lnTo>
                  <a:lnTo>
                    <a:pt x="1030" y="3"/>
                  </a:lnTo>
                  <a:lnTo>
                    <a:pt x="1047" y="10"/>
                  </a:lnTo>
                  <a:lnTo>
                    <a:pt x="1061" y="21"/>
                  </a:lnTo>
                  <a:lnTo>
                    <a:pt x="1072" y="35"/>
                  </a:lnTo>
                  <a:lnTo>
                    <a:pt x="1079" y="52"/>
                  </a:lnTo>
                  <a:lnTo>
                    <a:pt x="1081" y="70"/>
                  </a:lnTo>
                  <a:lnTo>
                    <a:pt x="1079" y="89"/>
                  </a:lnTo>
                  <a:lnTo>
                    <a:pt x="1072" y="105"/>
                  </a:lnTo>
                  <a:lnTo>
                    <a:pt x="1061" y="120"/>
                  </a:lnTo>
                  <a:lnTo>
                    <a:pt x="1047" y="131"/>
                  </a:lnTo>
                  <a:lnTo>
                    <a:pt x="1030" y="138"/>
                  </a:lnTo>
                  <a:lnTo>
                    <a:pt x="1012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2" y="120"/>
                  </a:lnTo>
                  <a:lnTo>
                    <a:pt x="10" y="105"/>
                  </a:lnTo>
                  <a:lnTo>
                    <a:pt x="4" y="89"/>
                  </a:lnTo>
                  <a:lnTo>
                    <a:pt x="0" y="70"/>
                  </a:lnTo>
                  <a:lnTo>
                    <a:pt x="4" y="52"/>
                  </a:lnTo>
                  <a:lnTo>
                    <a:pt x="10" y="35"/>
                  </a:lnTo>
                  <a:lnTo>
                    <a:pt x="22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2" name="Freeform 746"/>
            <p:cNvSpPr>
              <a:spLocks/>
            </p:cNvSpPr>
            <p:nvPr/>
          </p:nvSpPr>
          <p:spPr bwMode="auto">
            <a:xfrm>
              <a:off x="962025" y="5956301"/>
              <a:ext cx="26988" cy="22225"/>
            </a:xfrm>
            <a:custGeom>
              <a:avLst/>
              <a:gdLst>
                <a:gd name="T0" fmla="*/ 70 w 168"/>
                <a:gd name="T1" fmla="*/ 0 h 140"/>
                <a:gd name="T2" fmla="*/ 98 w 168"/>
                <a:gd name="T3" fmla="*/ 0 h 140"/>
                <a:gd name="T4" fmla="*/ 116 w 168"/>
                <a:gd name="T5" fmla="*/ 3 h 140"/>
                <a:gd name="T6" fmla="*/ 133 w 168"/>
                <a:gd name="T7" fmla="*/ 10 h 140"/>
                <a:gd name="T8" fmla="*/ 146 w 168"/>
                <a:gd name="T9" fmla="*/ 21 h 140"/>
                <a:gd name="T10" fmla="*/ 158 w 168"/>
                <a:gd name="T11" fmla="*/ 35 h 140"/>
                <a:gd name="T12" fmla="*/ 164 w 168"/>
                <a:gd name="T13" fmla="*/ 52 h 140"/>
                <a:gd name="T14" fmla="*/ 168 w 168"/>
                <a:gd name="T15" fmla="*/ 70 h 140"/>
                <a:gd name="T16" fmla="*/ 164 w 168"/>
                <a:gd name="T17" fmla="*/ 89 h 140"/>
                <a:gd name="T18" fmla="*/ 158 w 168"/>
                <a:gd name="T19" fmla="*/ 105 h 140"/>
                <a:gd name="T20" fmla="*/ 146 w 168"/>
                <a:gd name="T21" fmla="*/ 120 h 140"/>
                <a:gd name="T22" fmla="*/ 133 w 168"/>
                <a:gd name="T23" fmla="*/ 131 h 140"/>
                <a:gd name="T24" fmla="*/ 116 w 168"/>
                <a:gd name="T25" fmla="*/ 138 h 140"/>
                <a:gd name="T26" fmla="*/ 98 w 168"/>
                <a:gd name="T27" fmla="*/ 140 h 140"/>
                <a:gd name="T28" fmla="*/ 70 w 168"/>
                <a:gd name="T29" fmla="*/ 140 h 140"/>
                <a:gd name="T30" fmla="*/ 51 w 168"/>
                <a:gd name="T31" fmla="*/ 138 h 140"/>
                <a:gd name="T32" fmla="*/ 34 w 168"/>
                <a:gd name="T33" fmla="*/ 131 h 140"/>
                <a:gd name="T34" fmla="*/ 20 w 168"/>
                <a:gd name="T35" fmla="*/ 120 h 140"/>
                <a:gd name="T36" fmla="*/ 10 w 168"/>
                <a:gd name="T37" fmla="*/ 105 h 140"/>
                <a:gd name="T38" fmla="*/ 2 w 168"/>
                <a:gd name="T39" fmla="*/ 89 h 140"/>
                <a:gd name="T40" fmla="*/ 0 w 168"/>
                <a:gd name="T41" fmla="*/ 70 h 140"/>
                <a:gd name="T42" fmla="*/ 2 w 168"/>
                <a:gd name="T43" fmla="*/ 52 h 140"/>
                <a:gd name="T44" fmla="*/ 10 w 168"/>
                <a:gd name="T45" fmla="*/ 35 h 140"/>
                <a:gd name="T46" fmla="*/ 20 w 168"/>
                <a:gd name="T47" fmla="*/ 21 h 140"/>
                <a:gd name="T48" fmla="*/ 34 w 168"/>
                <a:gd name="T49" fmla="*/ 10 h 140"/>
                <a:gd name="T50" fmla="*/ 51 w 168"/>
                <a:gd name="T51" fmla="*/ 3 h 140"/>
                <a:gd name="T52" fmla="*/ 70 w 168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40">
                  <a:moveTo>
                    <a:pt x="70" y="0"/>
                  </a:moveTo>
                  <a:lnTo>
                    <a:pt x="98" y="0"/>
                  </a:lnTo>
                  <a:lnTo>
                    <a:pt x="116" y="3"/>
                  </a:lnTo>
                  <a:lnTo>
                    <a:pt x="133" y="10"/>
                  </a:lnTo>
                  <a:lnTo>
                    <a:pt x="146" y="21"/>
                  </a:lnTo>
                  <a:lnTo>
                    <a:pt x="158" y="35"/>
                  </a:lnTo>
                  <a:lnTo>
                    <a:pt x="164" y="52"/>
                  </a:lnTo>
                  <a:lnTo>
                    <a:pt x="168" y="70"/>
                  </a:lnTo>
                  <a:lnTo>
                    <a:pt x="164" y="89"/>
                  </a:lnTo>
                  <a:lnTo>
                    <a:pt x="158" y="105"/>
                  </a:lnTo>
                  <a:lnTo>
                    <a:pt x="146" y="120"/>
                  </a:lnTo>
                  <a:lnTo>
                    <a:pt x="133" y="131"/>
                  </a:lnTo>
                  <a:lnTo>
                    <a:pt x="116" y="138"/>
                  </a:lnTo>
                  <a:lnTo>
                    <a:pt x="98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10" y="105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Business Management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Management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67" name="Group 166"/>
          <p:cNvGrpSpPr/>
          <p:nvPr/>
        </p:nvGrpSpPr>
        <p:grpSpPr>
          <a:xfrm>
            <a:off x="7209659" y="1909933"/>
            <a:ext cx="569912" cy="568325"/>
            <a:chOff x="7224713" y="1909763"/>
            <a:chExt cx="56991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" name="Freeform 6"/>
            <p:cNvSpPr>
              <a:spLocks/>
            </p:cNvSpPr>
            <p:nvPr/>
          </p:nvSpPr>
          <p:spPr bwMode="auto">
            <a:xfrm>
              <a:off x="7542213" y="2117726"/>
              <a:ext cx="31750" cy="30163"/>
            </a:xfrm>
            <a:custGeom>
              <a:avLst/>
              <a:gdLst>
                <a:gd name="T0" fmla="*/ 78 w 199"/>
                <a:gd name="T1" fmla="*/ 0 h 188"/>
                <a:gd name="T2" fmla="*/ 96 w 199"/>
                <a:gd name="T3" fmla="*/ 5 h 188"/>
                <a:gd name="T4" fmla="*/ 113 w 199"/>
                <a:gd name="T5" fmla="*/ 13 h 188"/>
                <a:gd name="T6" fmla="*/ 145 w 199"/>
                <a:gd name="T7" fmla="*/ 36 h 188"/>
                <a:gd name="T8" fmla="*/ 175 w 199"/>
                <a:gd name="T9" fmla="*/ 61 h 188"/>
                <a:gd name="T10" fmla="*/ 187 w 199"/>
                <a:gd name="T11" fmla="*/ 75 h 188"/>
                <a:gd name="T12" fmla="*/ 196 w 199"/>
                <a:gd name="T13" fmla="*/ 93 h 188"/>
                <a:gd name="T14" fmla="*/ 199 w 199"/>
                <a:gd name="T15" fmla="*/ 111 h 188"/>
                <a:gd name="T16" fmla="*/ 198 w 199"/>
                <a:gd name="T17" fmla="*/ 130 h 188"/>
                <a:gd name="T18" fmla="*/ 192 w 199"/>
                <a:gd name="T19" fmla="*/ 147 h 188"/>
                <a:gd name="T20" fmla="*/ 181 w 199"/>
                <a:gd name="T21" fmla="*/ 163 h 188"/>
                <a:gd name="T22" fmla="*/ 169 w 199"/>
                <a:gd name="T23" fmla="*/ 174 h 188"/>
                <a:gd name="T24" fmla="*/ 156 w 199"/>
                <a:gd name="T25" fmla="*/ 182 h 188"/>
                <a:gd name="T26" fmla="*/ 142 w 199"/>
                <a:gd name="T27" fmla="*/ 186 h 188"/>
                <a:gd name="T28" fmla="*/ 127 w 199"/>
                <a:gd name="T29" fmla="*/ 188 h 188"/>
                <a:gd name="T30" fmla="*/ 109 w 199"/>
                <a:gd name="T31" fmla="*/ 186 h 188"/>
                <a:gd name="T32" fmla="*/ 93 w 199"/>
                <a:gd name="T33" fmla="*/ 179 h 188"/>
                <a:gd name="T34" fmla="*/ 78 w 199"/>
                <a:gd name="T35" fmla="*/ 170 h 188"/>
                <a:gd name="T36" fmla="*/ 56 w 199"/>
                <a:gd name="T37" fmla="*/ 151 h 188"/>
                <a:gd name="T38" fmla="*/ 32 w 199"/>
                <a:gd name="T39" fmla="*/ 134 h 188"/>
                <a:gd name="T40" fmla="*/ 18 w 199"/>
                <a:gd name="T41" fmla="*/ 121 h 188"/>
                <a:gd name="T42" fmla="*/ 7 w 199"/>
                <a:gd name="T43" fmla="*/ 105 h 188"/>
                <a:gd name="T44" fmla="*/ 1 w 199"/>
                <a:gd name="T45" fmla="*/ 87 h 188"/>
                <a:gd name="T46" fmla="*/ 0 w 199"/>
                <a:gd name="T47" fmla="*/ 69 h 188"/>
                <a:gd name="T48" fmla="*/ 4 w 199"/>
                <a:gd name="T49" fmla="*/ 50 h 188"/>
                <a:gd name="T50" fmla="*/ 12 w 199"/>
                <a:gd name="T51" fmla="*/ 33 h 188"/>
                <a:gd name="T52" fmla="*/ 25 w 199"/>
                <a:gd name="T53" fmla="*/ 18 h 188"/>
                <a:gd name="T54" fmla="*/ 42 w 199"/>
                <a:gd name="T55" fmla="*/ 8 h 188"/>
                <a:gd name="T56" fmla="*/ 59 w 199"/>
                <a:gd name="T57" fmla="*/ 3 h 188"/>
                <a:gd name="T58" fmla="*/ 78 w 199"/>
                <a:gd name="T5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9" h="188">
                  <a:moveTo>
                    <a:pt x="78" y="0"/>
                  </a:moveTo>
                  <a:lnTo>
                    <a:pt x="96" y="5"/>
                  </a:lnTo>
                  <a:lnTo>
                    <a:pt x="113" y="13"/>
                  </a:lnTo>
                  <a:lnTo>
                    <a:pt x="145" y="36"/>
                  </a:lnTo>
                  <a:lnTo>
                    <a:pt x="175" y="61"/>
                  </a:lnTo>
                  <a:lnTo>
                    <a:pt x="187" y="75"/>
                  </a:lnTo>
                  <a:lnTo>
                    <a:pt x="196" y="93"/>
                  </a:lnTo>
                  <a:lnTo>
                    <a:pt x="199" y="111"/>
                  </a:lnTo>
                  <a:lnTo>
                    <a:pt x="198" y="130"/>
                  </a:lnTo>
                  <a:lnTo>
                    <a:pt x="192" y="147"/>
                  </a:lnTo>
                  <a:lnTo>
                    <a:pt x="181" y="163"/>
                  </a:lnTo>
                  <a:lnTo>
                    <a:pt x="169" y="174"/>
                  </a:lnTo>
                  <a:lnTo>
                    <a:pt x="156" y="182"/>
                  </a:lnTo>
                  <a:lnTo>
                    <a:pt x="142" y="186"/>
                  </a:lnTo>
                  <a:lnTo>
                    <a:pt x="127" y="188"/>
                  </a:lnTo>
                  <a:lnTo>
                    <a:pt x="109" y="186"/>
                  </a:lnTo>
                  <a:lnTo>
                    <a:pt x="93" y="179"/>
                  </a:lnTo>
                  <a:lnTo>
                    <a:pt x="78" y="170"/>
                  </a:lnTo>
                  <a:lnTo>
                    <a:pt x="56" y="151"/>
                  </a:lnTo>
                  <a:lnTo>
                    <a:pt x="32" y="134"/>
                  </a:lnTo>
                  <a:lnTo>
                    <a:pt x="18" y="121"/>
                  </a:lnTo>
                  <a:lnTo>
                    <a:pt x="7" y="105"/>
                  </a:lnTo>
                  <a:lnTo>
                    <a:pt x="1" y="87"/>
                  </a:lnTo>
                  <a:lnTo>
                    <a:pt x="0" y="69"/>
                  </a:lnTo>
                  <a:lnTo>
                    <a:pt x="4" y="50"/>
                  </a:lnTo>
                  <a:lnTo>
                    <a:pt x="12" y="33"/>
                  </a:lnTo>
                  <a:lnTo>
                    <a:pt x="25" y="18"/>
                  </a:lnTo>
                  <a:lnTo>
                    <a:pt x="42" y="8"/>
                  </a:lnTo>
                  <a:lnTo>
                    <a:pt x="59" y="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7"/>
            <p:cNvSpPr>
              <a:spLocks noEditPoints="1"/>
            </p:cNvSpPr>
            <p:nvPr/>
          </p:nvSpPr>
          <p:spPr bwMode="auto">
            <a:xfrm>
              <a:off x="7224713" y="1909763"/>
              <a:ext cx="569912" cy="568325"/>
            </a:xfrm>
            <a:custGeom>
              <a:avLst/>
              <a:gdLst>
                <a:gd name="T0" fmla="*/ 2840 w 3590"/>
                <a:gd name="T1" fmla="*/ 2527 h 3580"/>
                <a:gd name="T2" fmla="*/ 2223 w 3590"/>
                <a:gd name="T3" fmla="*/ 2994 h 3580"/>
                <a:gd name="T4" fmla="*/ 2245 w 3590"/>
                <a:gd name="T5" fmla="*/ 3186 h 3580"/>
                <a:gd name="T6" fmla="*/ 2927 w 3590"/>
                <a:gd name="T7" fmla="*/ 2724 h 3580"/>
                <a:gd name="T8" fmla="*/ 3255 w 3590"/>
                <a:gd name="T9" fmla="*/ 1960 h 3580"/>
                <a:gd name="T10" fmla="*/ 2214 w 3590"/>
                <a:gd name="T11" fmla="*/ 2169 h 3580"/>
                <a:gd name="T12" fmla="*/ 1953 w 3590"/>
                <a:gd name="T13" fmla="*/ 2911 h 3580"/>
                <a:gd name="T14" fmla="*/ 2597 w 3590"/>
                <a:gd name="T15" fmla="*/ 2590 h 3580"/>
                <a:gd name="T16" fmla="*/ 2919 w 3590"/>
                <a:gd name="T17" fmla="*/ 1947 h 3580"/>
                <a:gd name="T18" fmla="*/ 2092 w 3590"/>
                <a:gd name="T19" fmla="*/ 2086 h 3580"/>
                <a:gd name="T20" fmla="*/ 1412 w 3590"/>
                <a:gd name="T21" fmla="*/ 1961 h 3580"/>
                <a:gd name="T22" fmla="*/ 1722 w 3590"/>
                <a:gd name="T23" fmla="*/ 1863 h 3580"/>
                <a:gd name="T24" fmla="*/ 842 w 3590"/>
                <a:gd name="T25" fmla="*/ 2403 h 3580"/>
                <a:gd name="T26" fmla="*/ 1397 w 3590"/>
                <a:gd name="T27" fmla="*/ 2850 h 3580"/>
                <a:gd name="T28" fmla="*/ 1507 w 3590"/>
                <a:gd name="T29" fmla="*/ 2275 h 3580"/>
                <a:gd name="T30" fmla="*/ 1235 w 3590"/>
                <a:gd name="T31" fmla="*/ 1863 h 3580"/>
                <a:gd name="T32" fmla="*/ 507 w 3590"/>
                <a:gd name="T33" fmla="*/ 2495 h 3580"/>
                <a:gd name="T34" fmla="*/ 1088 w 3590"/>
                <a:gd name="T35" fmla="*/ 3074 h 3580"/>
                <a:gd name="T36" fmla="*/ 1631 w 3590"/>
                <a:gd name="T37" fmla="*/ 3056 h 3580"/>
                <a:gd name="T38" fmla="*/ 921 w 3590"/>
                <a:gd name="T39" fmla="*/ 2723 h 3580"/>
                <a:gd name="T40" fmla="*/ 540 w 3590"/>
                <a:gd name="T41" fmla="*/ 2044 h 3580"/>
                <a:gd name="T42" fmla="*/ 1498 w 3590"/>
                <a:gd name="T43" fmla="*/ 1494 h 3580"/>
                <a:gd name="T44" fmla="*/ 1868 w 3590"/>
                <a:gd name="T45" fmla="*/ 1717 h 3580"/>
                <a:gd name="T46" fmla="*/ 2221 w 3590"/>
                <a:gd name="T47" fmla="*/ 1534 h 3580"/>
                <a:gd name="T48" fmla="*/ 2355 w 3590"/>
                <a:gd name="T49" fmla="*/ 1717 h 3580"/>
                <a:gd name="T50" fmla="*/ 2702 w 3590"/>
                <a:gd name="T51" fmla="*/ 1111 h 3580"/>
                <a:gd name="T52" fmla="*/ 2115 w 3590"/>
                <a:gd name="T53" fmla="*/ 704 h 3580"/>
                <a:gd name="T54" fmla="*/ 1322 w 3590"/>
                <a:gd name="T55" fmla="*/ 762 h 3580"/>
                <a:gd name="T56" fmla="*/ 801 w 3590"/>
                <a:gd name="T57" fmla="*/ 1246 h 3580"/>
                <a:gd name="T58" fmla="*/ 1261 w 3590"/>
                <a:gd name="T59" fmla="*/ 1604 h 3580"/>
                <a:gd name="T60" fmla="*/ 1609 w 3590"/>
                <a:gd name="T61" fmla="*/ 1257 h 3580"/>
                <a:gd name="T62" fmla="*/ 2223 w 3590"/>
                <a:gd name="T63" fmla="*/ 586 h 3580"/>
                <a:gd name="T64" fmla="*/ 2840 w 3590"/>
                <a:gd name="T65" fmla="*/ 1053 h 3580"/>
                <a:gd name="T66" fmla="*/ 3264 w 3590"/>
                <a:gd name="T67" fmla="*/ 1717 h 3580"/>
                <a:gd name="T68" fmla="*/ 2984 w 3590"/>
                <a:gd name="T69" fmla="*/ 929 h 3580"/>
                <a:gd name="T70" fmla="*/ 2334 w 3590"/>
                <a:gd name="T71" fmla="*/ 425 h 3580"/>
                <a:gd name="T72" fmla="*/ 1436 w 3590"/>
                <a:gd name="T73" fmla="*/ 368 h 3580"/>
                <a:gd name="T74" fmla="*/ 723 w 3590"/>
                <a:gd name="T75" fmla="*/ 787 h 3580"/>
                <a:gd name="T76" fmla="*/ 349 w 3590"/>
                <a:gd name="T77" fmla="*/ 1525 h 3580"/>
                <a:gd name="T78" fmla="*/ 658 w 3590"/>
                <a:gd name="T79" fmla="*/ 1203 h 3580"/>
                <a:gd name="T80" fmla="*/ 1206 w 3590"/>
                <a:gd name="T81" fmla="*/ 656 h 3580"/>
                <a:gd name="T82" fmla="*/ 1815 w 3590"/>
                <a:gd name="T83" fmla="*/ 2 h 3580"/>
                <a:gd name="T84" fmla="*/ 2143 w 3590"/>
                <a:gd name="T85" fmla="*/ 216 h 3580"/>
                <a:gd name="T86" fmla="*/ 2870 w 3590"/>
                <a:gd name="T87" fmla="*/ 586 h 3580"/>
                <a:gd name="T88" fmla="*/ 3325 w 3590"/>
                <a:gd name="T89" fmla="*/ 1267 h 3580"/>
                <a:gd name="T90" fmla="*/ 3568 w 3590"/>
                <a:gd name="T91" fmla="*/ 1739 h 3580"/>
                <a:gd name="T92" fmla="*/ 3517 w 3590"/>
                <a:gd name="T93" fmla="*/ 1863 h 3580"/>
                <a:gd name="T94" fmla="*/ 3215 w 3590"/>
                <a:gd name="T95" fmla="*/ 2562 h 3580"/>
                <a:gd name="T96" fmla="*/ 2648 w 3590"/>
                <a:gd name="T97" fmla="*/ 3159 h 3580"/>
                <a:gd name="T98" fmla="*/ 1868 w 3590"/>
                <a:gd name="T99" fmla="*/ 3400 h 3580"/>
                <a:gd name="T100" fmla="*/ 1758 w 3590"/>
                <a:gd name="T101" fmla="*/ 3570 h 3580"/>
                <a:gd name="T102" fmla="*/ 1359 w 3590"/>
                <a:gd name="T103" fmla="*/ 3342 h 3580"/>
                <a:gd name="T104" fmla="*/ 652 w 3590"/>
                <a:gd name="T105" fmla="*/ 2930 h 3580"/>
                <a:gd name="T106" fmla="*/ 238 w 3590"/>
                <a:gd name="T107" fmla="*/ 2225 h 3580"/>
                <a:gd name="T108" fmla="*/ 10 w 3590"/>
                <a:gd name="T109" fmla="*/ 1827 h 3580"/>
                <a:gd name="T110" fmla="*/ 181 w 3590"/>
                <a:gd name="T111" fmla="*/ 1717 h 3580"/>
                <a:gd name="T112" fmla="*/ 422 w 3590"/>
                <a:gd name="T113" fmla="*/ 939 h 3580"/>
                <a:gd name="T114" fmla="*/ 1020 w 3590"/>
                <a:gd name="T115" fmla="*/ 374 h 3580"/>
                <a:gd name="T116" fmla="*/ 1722 w 3590"/>
                <a:gd name="T117" fmla="*/ 7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90" h="3580">
                  <a:moveTo>
                    <a:pt x="3073" y="1863"/>
                  </a:moveTo>
                  <a:lnTo>
                    <a:pt x="3065" y="1954"/>
                  </a:lnTo>
                  <a:lnTo>
                    <a:pt x="3050" y="2044"/>
                  </a:lnTo>
                  <a:lnTo>
                    <a:pt x="3029" y="2131"/>
                  </a:lnTo>
                  <a:lnTo>
                    <a:pt x="3003" y="2216"/>
                  </a:lnTo>
                  <a:lnTo>
                    <a:pt x="2970" y="2298"/>
                  </a:lnTo>
                  <a:lnTo>
                    <a:pt x="2932" y="2377"/>
                  </a:lnTo>
                  <a:lnTo>
                    <a:pt x="2888" y="2454"/>
                  </a:lnTo>
                  <a:lnTo>
                    <a:pt x="2840" y="2527"/>
                  </a:lnTo>
                  <a:lnTo>
                    <a:pt x="2788" y="2596"/>
                  </a:lnTo>
                  <a:lnTo>
                    <a:pt x="2731" y="2661"/>
                  </a:lnTo>
                  <a:lnTo>
                    <a:pt x="2669" y="2723"/>
                  </a:lnTo>
                  <a:lnTo>
                    <a:pt x="2603" y="2780"/>
                  </a:lnTo>
                  <a:lnTo>
                    <a:pt x="2534" y="2833"/>
                  </a:lnTo>
                  <a:lnTo>
                    <a:pt x="2461" y="2880"/>
                  </a:lnTo>
                  <a:lnTo>
                    <a:pt x="2384" y="2924"/>
                  </a:lnTo>
                  <a:lnTo>
                    <a:pt x="2304" y="2962"/>
                  </a:lnTo>
                  <a:lnTo>
                    <a:pt x="2223" y="2994"/>
                  </a:lnTo>
                  <a:lnTo>
                    <a:pt x="2137" y="3020"/>
                  </a:lnTo>
                  <a:lnTo>
                    <a:pt x="2050" y="3042"/>
                  </a:lnTo>
                  <a:lnTo>
                    <a:pt x="1959" y="3056"/>
                  </a:lnTo>
                  <a:lnTo>
                    <a:pt x="1868" y="3065"/>
                  </a:lnTo>
                  <a:lnTo>
                    <a:pt x="1868" y="3255"/>
                  </a:lnTo>
                  <a:lnTo>
                    <a:pt x="1966" y="3246"/>
                  </a:lnTo>
                  <a:lnTo>
                    <a:pt x="2060" y="3232"/>
                  </a:lnTo>
                  <a:lnTo>
                    <a:pt x="2154" y="3212"/>
                  </a:lnTo>
                  <a:lnTo>
                    <a:pt x="2245" y="3186"/>
                  </a:lnTo>
                  <a:lnTo>
                    <a:pt x="2334" y="3155"/>
                  </a:lnTo>
                  <a:lnTo>
                    <a:pt x="2419" y="3117"/>
                  </a:lnTo>
                  <a:lnTo>
                    <a:pt x="2502" y="3074"/>
                  </a:lnTo>
                  <a:lnTo>
                    <a:pt x="2583" y="3028"/>
                  </a:lnTo>
                  <a:lnTo>
                    <a:pt x="2659" y="2976"/>
                  </a:lnTo>
                  <a:lnTo>
                    <a:pt x="2732" y="2919"/>
                  </a:lnTo>
                  <a:lnTo>
                    <a:pt x="2801" y="2859"/>
                  </a:lnTo>
                  <a:lnTo>
                    <a:pt x="2867" y="2793"/>
                  </a:lnTo>
                  <a:lnTo>
                    <a:pt x="2927" y="2724"/>
                  </a:lnTo>
                  <a:lnTo>
                    <a:pt x="2984" y="2651"/>
                  </a:lnTo>
                  <a:lnTo>
                    <a:pt x="3036" y="2575"/>
                  </a:lnTo>
                  <a:lnTo>
                    <a:pt x="3083" y="2495"/>
                  </a:lnTo>
                  <a:lnTo>
                    <a:pt x="3125" y="2413"/>
                  </a:lnTo>
                  <a:lnTo>
                    <a:pt x="3164" y="2327"/>
                  </a:lnTo>
                  <a:lnTo>
                    <a:pt x="3195" y="2239"/>
                  </a:lnTo>
                  <a:lnTo>
                    <a:pt x="3221" y="2148"/>
                  </a:lnTo>
                  <a:lnTo>
                    <a:pt x="3241" y="2055"/>
                  </a:lnTo>
                  <a:lnTo>
                    <a:pt x="3255" y="1960"/>
                  </a:lnTo>
                  <a:lnTo>
                    <a:pt x="3264" y="1863"/>
                  </a:lnTo>
                  <a:lnTo>
                    <a:pt x="3073" y="1863"/>
                  </a:lnTo>
                  <a:close/>
                  <a:moveTo>
                    <a:pt x="2355" y="1863"/>
                  </a:moveTo>
                  <a:lnTo>
                    <a:pt x="2345" y="1920"/>
                  </a:lnTo>
                  <a:lnTo>
                    <a:pt x="2329" y="1976"/>
                  </a:lnTo>
                  <a:lnTo>
                    <a:pt x="2307" y="2028"/>
                  </a:lnTo>
                  <a:lnTo>
                    <a:pt x="2281" y="2077"/>
                  </a:lnTo>
                  <a:lnTo>
                    <a:pt x="2250" y="2125"/>
                  </a:lnTo>
                  <a:lnTo>
                    <a:pt x="2214" y="2169"/>
                  </a:lnTo>
                  <a:lnTo>
                    <a:pt x="2175" y="2208"/>
                  </a:lnTo>
                  <a:lnTo>
                    <a:pt x="2131" y="2243"/>
                  </a:lnTo>
                  <a:lnTo>
                    <a:pt x="2083" y="2275"/>
                  </a:lnTo>
                  <a:lnTo>
                    <a:pt x="2033" y="2301"/>
                  </a:lnTo>
                  <a:lnTo>
                    <a:pt x="1981" y="2323"/>
                  </a:lnTo>
                  <a:lnTo>
                    <a:pt x="1926" y="2339"/>
                  </a:lnTo>
                  <a:lnTo>
                    <a:pt x="1868" y="2349"/>
                  </a:lnTo>
                  <a:lnTo>
                    <a:pt x="1868" y="2919"/>
                  </a:lnTo>
                  <a:lnTo>
                    <a:pt x="1953" y="2911"/>
                  </a:lnTo>
                  <a:lnTo>
                    <a:pt x="2034" y="2897"/>
                  </a:lnTo>
                  <a:lnTo>
                    <a:pt x="2115" y="2876"/>
                  </a:lnTo>
                  <a:lnTo>
                    <a:pt x="2193" y="2850"/>
                  </a:lnTo>
                  <a:lnTo>
                    <a:pt x="2268" y="2818"/>
                  </a:lnTo>
                  <a:lnTo>
                    <a:pt x="2340" y="2782"/>
                  </a:lnTo>
                  <a:lnTo>
                    <a:pt x="2410" y="2740"/>
                  </a:lnTo>
                  <a:lnTo>
                    <a:pt x="2476" y="2695"/>
                  </a:lnTo>
                  <a:lnTo>
                    <a:pt x="2538" y="2644"/>
                  </a:lnTo>
                  <a:lnTo>
                    <a:pt x="2597" y="2590"/>
                  </a:lnTo>
                  <a:lnTo>
                    <a:pt x="2651" y="2531"/>
                  </a:lnTo>
                  <a:lnTo>
                    <a:pt x="2702" y="2469"/>
                  </a:lnTo>
                  <a:lnTo>
                    <a:pt x="2748" y="2403"/>
                  </a:lnTo>
                  <a:lnTo>
                    <a:pt x="2789" y="2334"/>
                  </a:lnTo>
                  <a:lnTo>
                    <a:pt x="2826" y="2262"/>
                  </a:lnTo>
                  <a:lnTo>
                    <a:pt x="2858" y="2187"/>
                  </a:lnTo>
                  <a:lnTo>
                    <a:pt x="2884" y="2109"/>
                  </a:lnTo>
                  <a:lnTo>
                    <a:pt x="2905" y="2029"/>
                  </a:lnTo>
                  <a:lnTo>
                    <a:pt x="2919" y="1947"/>
                  </a:lnTo>
                  <a:lnTo>
                    <a:pt x="2927" y="1863"/>
                  </a:lnTo>
                  <a:lnTo>
                    <a:pt x="2355" y="1863"/>
                  </a:lnTo>
                  <a:close/>
                  <a:moveTo>
                    <a:pt x="1868" y="1863"/>
                  </a:moveTo>
                  <a:lnTo>
                    <a:pt x="1868" y="2202"/>
                  </a:lnTo>
                  <a:lnTo>
                    <a:pt x="1919" y="2189"/>
                  </a:lnTo>
                  <a:lnTo>
                    <a:pt x="1967" y="2172"/>
                  </a:lnTo>
                  <a:lnTo>
                    <a:pt x="2011" y="2148"/>
                  </a:lnTo>
                  <a:lnTo>
                    <a:pt x="2054" y="2119"/>
                  </a:lnTo>
                  <a:lnTo>
                    <a:pt x="2092" y="2086"/>
                  </a:lnTo>
                  <a:lnTo>
                    <a:pt x="2125" y="2048"/>
                  </a:lnTo>
                  <a:lnTo>
                    <a:pt x="2154" y="2006"/>
                  </a:lnTo>
                  <a:lnTo>
                    <a:pt x="2178" y="1961"/>
                  </a:lnTo>
                  <a:lnTo>
                    <a:pt x="2195" y="1914"/>
                  </a:lnTo>
                  <a:lnTo>
                    <a:pt x="2208" y="1863"/>
                  </a:lnTo>
                  <a:lnTo>
                    <a:pt x="1868" y="1863"/>
                  </a:lnTo>
                  <a:close/>
                  <a:moveTo>
                    <a:pt x="1382" y="1863"/>
                  </a:moveTo>
                  <a:lnTo>
                    <a:pt x="1395" y="1914"/>
                  </a:lnTo>
                  <a:lnTo>
                    <a:pt x="1412" y="1961"/>
                  </a:lnTo>
                  <a:lnTo>
                    <a:pt x="1436" y="2006"/>
                  </a:lnTo>
                  <a:lnTo>
                    <a:pt x="1465" y="2048"/>
                  </a:lnTo>
                  <a:lnTo>
                    <a:pt x="1498" y="2086"/>
                  </a:lnTo>
                  <a:lnTo>
                    <a:pt x="1536" y="2119"/>
                  </a:lnTo>
                  <a:lnTo>
                    <a:pt x="1579" y="2148"/>
                  </a:lnTo>
                  <a:lnTo>
                    <a:pt x="1623" y="2172"/>
                  </a:lnTo>
                  <a:lnTo>
                    <a:pt x="1671" y="2189"/>
                  </a:lnTo>
                  <a:lnTo>
                    <a:pt x="1722" y="2202"/>
                  </a:lnTo>
                  <a:lnTo>
                    <a:pt x="1722" y="1863"/>
                  </a:lnTo>
                  <a:lnTo>
                    <a:pt x="1382" y="1863"/>
                  </a:lnTo>
                  <a:close/>
                  <a:moveTo>
                    <a:pt x="663" y="1863"/>
                  </a:moveTo>
                  <a:lnTo>
                    <a:pt x="671" y="1947"/>
                  </a:lnTo>
                  <a:lnTo>
                    <a:pt x="685" y="2029"/>
                  </a:lnTo>
                  <a:lnTo>
                    <a:pt x="706" y="2109"/>
                  </a:lnTo>
                  <a:lnTo>
                    <a:pt x="732" y="2187"/>
                  </a:lnTo>
                  <a:lnTo>
                    <a:pt x="764" y="2262"/>
                  </a:lnTo>
                  <a:lnTo>
                    <a:pt x="801" y="2334"/>
                  </a:lnTo>
                  <a:lnTo>
                    <a:pt x="842" y="2403"/>
                  </a:lnTo>
                  <a:lnTo>
                    <a:pt x="888" y="2469"/>
                  </a:lnTo>
                  <a:lnTo>
                    <a:pt x="939" y="2531"/>
                  </a:lnTo>
                  <a:lnTo>
                    <a:pt x="993" y="2590"/>
                  </a:lnTo>
                  <a:lnTo>
                    <a:pt x="1052" y="2644"/>
                  </a:lnTo>
                  <a:lnTo>
                    <a:pt x="1114" y="2695"/>
                  </a:lnTo>
                  <a:lnTo>
                    <a:pt x="1180" y="2740"/>
                  </a:lnTo>
                  <a:lnTo>
                    <a:pt x="1250" y="2782"/>
                  </a:lnTo>
                  <a:lnTo>
                    <a:pt x="1322" y="2818"/>
                  </a:lnTo>
                  <a:lnTo>
                    <a:pt x="1397" y="2850"/>
                  </a:lnTo>
                  <a:lnTo>
                    <a:pt x="1475" y="2876"/>
                  </a:lnTo>
                  <a:lnTo>
                    <a:pt x="1556" y="2897"/>
                  </a:lnTo>
                  <a:lnTo>
                    <a:pt x="1637" y="2911"/>
                  </a:lnTo>
                  <a:lnTo>
                    <a:pt x="1722" y="2919"/>
                  </a:lnTo>
                  <a:lnTo>
                    <a:pt x="1722" y="2349"/>
                  </a:lnTo>
                  <a:lnTo>
                    <a:pt x="1664" y="2339"/>
                  </a:lnTo>
                  <a:lnTo>
                    <a:pt x="1609" y="2323"/>
                  </a:lnTo>
                  <a:lnTo>
                    <a:pt x="1557" y="2301"/>
                  </a:lnTo>
                  <a:lnTo>
                    <a:pt x="1507" y="2275"/>
                  </a:lnTo>
                  <a:lnTo>
                    <a:pt x="1459" y="2243"/>
                  </a:lnTo>
                  <a:lnTo>
                    <a:pt x="1415" y="2208"/>
                  </a:lnTo>
                  <a:lnTo>
                    <a:pt x="1376" y="2169"/>
                  </a:lnTo>
                  <a:lnTo>
                    <a:pt x="1340" y="2125"/>
                  </a:lnTo>
                  <a:lnTo>
                    <a:pt x="1309" y="2077"/>
                  </a:lnTo>
                  <a:lnTo>
                    <a:pt x="1283" y="2028"/>
                  </a:lnTo>
                  <a:lnTo>
                    <a:pt x="1261" y="1976"/>
                  </a:lnTo>
                  <a:lnTo>
                    <a:pt x="1245" y="1920"/>
                  </a:lnTo>
                  <a:lnTo>
                    <a:pt x="1235" y="1863"/>
                  </a:lnTo>
                  <a:lnTo>
                    <a:pt x="663" y="1863"/>
                  </a:lnTo>
                  <a:close/>
                  <a:moveTo>
                    <a:pt x="326" y="1863"/>
                  </a:moveTo>
                  <a:lnTo>
                    <a:pt x="335" y="1960"/>
                  </a:lnTo>
                  <a:lnTo>
                    <a:pt x="349" y="2055"/>
                  </a:lnTo>
                  <a:lnTo>
                    <a:pt x="369" y="2148"/>
                  </a:lnTo>
                  <a:lnTo>
                    <a:pt x="395" y="2239"/>
                  </a:lnTo>
                  <a:lnTo>
                    <a:pt x="426" y="2327"/>
                  </a:lnTo>
                  <a:lnTo>
                    <a:pt x="465" y="2413"/>
                  </a:lnTo>
                  <a:lnTo>
                    <a:pt x="507" y="2495"/>
                  </a:lnTo>
                  <a:lnTo>
                    <a:pt x="554" y="2575"/>
                  </a:lnTo>
                  <a:lnTo>
                    <a:pt x="606" y="2651"/>
                  </a:lnTo>
                  <a:lnTo>
                    <a:pt x="663" y="2724"/>
                  </a:lnTo>
                  <a:lnTo>
                    <a:pt x="723" y="2793"/>
                  </a:lnTo>
                  <a:lnTo>
                    <a:pt x="789" y="2859"/>
                  </a:lnTo>
                  <a:lnTo>
                    <a:pt x="858" y="2919"/>
                  </a:lnTo>
                  <a:lnTo>
                    <a:pt x="931" y="2976"/>
                  </a:lnTo>
                  <a:lnTo>
                    <a:pt x="1007" y="3028"/>
                  </a:lnTo>
                  <a:lnTo>
                    <a:pt x="1088" y="3074"/>
                  </a:lnTo>
                  <a:lnTo>
                    <a:pt x="1171" y="3117"/>
                  </a:lnTo>
                  <a:lnTo>
                    <a:pt x="1257" y="3155"/>
                  </a:lnTo>
                  <a:lnTo>
                    <a:pt x="1345" y="3186"/>
                  </a:lnTo>
                  <a:lnTo>
                    <a:pt x="1436" y="3212"/>
                  </a:lnTo>
                  <a:lnTo>
                    <a:pt x="1530" y="3232"/>
                  </a:lnTo>
                  <a:lnTo>
                    <a:pt x="1624" y="3246"/>
                  </a:lnTo>
                  <a:lnTo>
                    <a:pt x="1722" y="3255"/>
                  </a:lnTo>
                  <a:lnTo>
                    <a:pt x="1722" y="3065"/>
                  </a:lnTo>
                  <a:lnTo>
                    <a:pt x="1631" y="3056"/>
                  </a:lnTo>
                  <a:lnTo>
                    <a:pt x="1540" y="3042"/>
                  </a:lnTo>
                  <a:lnTo>
                    <a:pt x="1453" y="3020"/>
                  </a:lnTo>
                  <a:lnTo>
                    <a:pt x="1367" y="2994"/>
                  </a:lnTo>
                  <a:lnTo>
                    <a:pt x="1286" y="2962"/>
                  </a:lnTo>
                  <a:lnTo>
                    <a:pt x="1206" y="2924"/>
                  </a:lnTo>
                  <a:lnTo>
                    <a:pt x="1129" y="2880"/>
                  </a:lnTo>
                  <a:lnTo>
                    <a:pt x="1056" y="2833"/>
                  </a:lnTo>
                  <a:lnTo>
                    <a:pt x="987" y="2780"/>
                  </a:lnTo>
                  <a:lnTo>
                    <a:pt x="921" y="2723"/>
                  </a:lnTo>
                  <a:lnTo>
                    <a:pt x="859" y="2661"/>
                  </a:lnTo>
                  <a:lnTo>
                    <a:pt x="802" y="2596"/>
                  </a:lnTo>
                  <a:lnTo>
                    <a:pt x="750" y="2527"/>
                  </a:lnTo>
                  <a:lnTo>
                    <a:pt x="702" y="2454"/>
                  </a:lnTo>
                  <a:lnTo>
                    <a:pt x="658" y="2377"/>
                  </a:lnTo>
                  <a:lnTo>
                    <a:pt x="620" y="2298"/>
                  </a:lnTo>
                  <a:lnTo>
                    <a:pt x="587" y="2216"/>
                  </a:lnTo>
                  <a:lnTo>
                    <a:pt x="561" y="2131"/>
                  </a:lnTo>
                  <a:lnTo>
                    <a:pt x="540" y="2044"/>
                  </a:lnTo>
                  <a:lnTo>
                    <a:pt x="525" y="1954"/>
                  </a:lnTo>
                  <a:lnTo>
                    <a:pt x="517" y="1863"/>
                  </a:lnTo>
                  <a:lnTo>
                    <a:pt x="326" y="1863"/>
                  </a:lnTo>
                  <a:close/>
                  <a:moveTo>
                    <a:pt x="1722" y="1378"/>
                  </a:moveTo>
                  <a:lnTo>
                    <a:pt x="1671" y="1391"/>
                  </a:lnTo>
                  <a:lnTo>
                    <a:pt x="1623" y="1408"/>
                  </a:lnTo>
                  <a:lnTo>
                    <a:pt x="1579" y="1432"/>
                  </a:lnTo>
                  <a:lnTo>
                    <a:pt x="1536" y="1461"/>
                  </a:lnTo>
                  <a:lnTo>
                    <a:pt x="1498" y="1494"/>
                  </a:lnTo>
                  <a:lnTo>
                    <a:pt x="1465" y="1532"/>
                  </a:lnTo>
                  <a:lnTo>
                    <a:pt x="1436" y="1574"/>
                  </a:lnTo>
                  <a:lnTo>
                    <a:pt x="1412" y="1619"/>
                  </a:lnTo>
                  <a:lnTo>
                    <a:pt x="1395" y="1666"/>
                  </a:lnTo>
                  <a:lnTo>
                    <a:pt x="1382" y="1717"/>
                  </a:lnTo>
                  <a:lnTo>
                    <a:pt x="1722" y="1717"/>
                  </a:lnTo>
                  <a:lnTo>
                    <a:pt x="1722" y="1378"/>
                  </a:lnTo>
                  <a:close/>
                  <a:moveTo>
                    <a:pt x="1868" y="661"/>
                  </a:moveTo>
                  <a:lnTo>
                    <a:pt x="1868" y="1717"/>
                  </a:lnTo>
                  <a:lnTo>
                    <a:pt x="2208" y="1717"/>
                  </a:lnTo>
                  <a:lnTo>
                    <a:pt x="2198" y="1673"/>
                  </a:lnTo>
                  <a:lnTo>
                    <a:pt x="2182" y="1628"/>
                  </a:lnTo>
                  <a:lnTo>
                    <a:pt x="2177" y="1610"/>
                  </a:lnTo>
                  <a:lnTo>
                    <a:pt x="2177" y="1591"/>
                  </a:lnTo>
                  <a:lnTo>
                    <a:pt x="2182" y="1573"/>
                  </a:lnTo>
                  <a:lnTo>
                    <a:pt x="2191" y="1557"/>
                  </a:lnTo>
                  <a:lnTo>
                    <a:pt x="2205" y="1544"/>
                  </a:lnTo>
                  <a:lnTo>
                    <a:pt x="2221" y="1534"/>
                  </a:lnTo>
                  <a:lnTo>
                    <a:pt x="2240" y="1529"/>
                  </a:lnTo>
                  <a:lnTo>
                    <a:pt x="2260" y="1529"/>
                  </a:lnTo>
                  <a:lnTo>
                    <a:pt x="2277" y="1534"/>
                  </a:lnTo>
                  <a:lnTo>
                    <a:pt x="2293" y="1543"/>
                  </a:lnTo>
                  <a:lnTo>
                    <a:pt x="2307" y="1556"/>
                  </a:lnTo>
                  <a:lnTo>
                    <a:pt x="2317" y="1573"/>
                  </a:lnTo>
                  <a:lnTo>
                    <a:pt x="2335" y="1620"/>
                  </a:lnTo>
                  <a:lnTo>
                    <a:pt x="2348" y="1668"/>
                  </a:lnTo>
                  <a:lnTo>
                    <a:pt x="2355" y="1717"/>
                  </a:lnTo>
                  <a:lnTo>
                    <a:pt x="2927" y="1717"/>
                  </a:lnTo>
                  <a:lnTo>
                    <a:pt x="2919" y="1633"/>
                  </a:lnTo>
                  <a:lnTo>
                    <a:pt x="2905" y="1551"/>
                  </a:lnTo>
                  <a:lnTo>
                    <a:pt x="2884" y="1471"/>
                  </a:lnTo>
                  <a:lnTo>
                    <a:pt x="2858" y="1393"/>
                  </a:lnTo>
                  <a:lnTo>
                    <a:pt x="2826" y="1318"/>
                  </a:lnTo>
                  <a:lnTo>
                    <a:pt x="2789" y="1246"/>
                  </a:lnTo>
                  <a:lnTo>
                    <a:pt x="2748" y="1177"/>
                  </a:lnTo>
                  <a:lnTo>
                    <a:pt x="2702" y="1111"/>
                  </a:lnTo>
                  <a:lnTo>
                    <a:pt x="2651" y="1049"/>
                  </a:lnTo>
                  <a:lnTo>
                    <a:pt x="2597" y="990"/>
                  </a:lnTo>
                  <a:lnTo>
                    <a:pt x="2538" y="936"/>
                  </a:lnTo>
                  <a:lnTo>
                    <a:pt x="2476" y="885"/>
                  </a:lnTo>
                  <a:lnTo>
                    <a:pt x="2410" y="840"/>
                  </a:lnTo>
                  <a:lnTo>
                    <a:pt x="2340" y="798"/>
                  </a:lnTo>
                  <a:lnTo>
                    <a:pt x="2268" y="762"/>
                  </a:lnTo>
                  <a:lnTo>
                    <a:pt x="2193" y="730"/>
                  </a:lnTo>
                  <a:lnTo>
                    <a:pt x="2115" y="704"/>
                  </a:lnTo>
                  <a:lnTo>
                    <a:pt x="2034" y="683"/>
                  </a:lnTo>
                  <a:lnTo>
                    <a:pt x="1953" y="669"/>
                  </a:lnTo>
                  <a:lnTo>
                    <a:pt x="1868" y="661"/>
                  </a:lnTo>
                  <a:close/>
                  <a:moveTo>
                    <a:pt x="1722" y="661"/>
                  </a:moveTo>
                  <a:lnTo>
                    <a:pt x="1637" y="669"/>
                  </a:lnTo>
                  <a:lnTo>
                    <a:pt x="1556" y="683"/>
                  </a:lnTo>
                  <a:lnTo>
                    <a:pt x="1475" y="704"/>
                  </a:lnTo>
                  <a:lnTo>
                    <a:pt x="1397" y="730"/>
                  </a:lnTo>
                  <a:lnTo>
                    <a:pt x="1322" y="762"/>
                  </a:lnTo>
                  <a:lnTo>
                    <a:pt x="1250" y="798"/>
                  </a:lnTo>
                  <a:lnTo>
                    <a:pt x="1180" y="840"/>
                  </a:lnTo>
                  <a:lnTo>
                    <a:pt x="1114" y="885"/>
                  </a:lnTo>
                  <a:lnTo>
                    <a:pt x="1052" y="936"/>
                  </a:lnTo>
                  <a:lnTo>
                    <a:pt x="993" y="990"/>
                  </a:lnTo>
                  <a:lnTo>
                    <a:pt x="939" y="1049"/>
                  </a:lnTo>
                  <a:lnTo>
                    <a:pt x="888" y="1111"/>
                  </a:lnTo>
                  <a:lnTo>
                    <a:pt x="842" y="1177"/>
                  </a:lnTo>
                  <a:lnTo>
                    <a:pt x="801" y="1246"/>
                  </a:lnTo>
                  <a:lnTo>
                    <a:pt x="764" y="1318"/>
                  </a:lnTo>
                  <a:lnTo>
                    <a:pt x="732" y="1393"/>
                  </a:lnTo>
                  <a:lnTo>
                    <a:pt x="706" y="1471"/>
                  </a:lnTo>
                  <a:lnTo>
                    <a:pt x="685" y="1551"/>
                  </a:lnTo>
                  <a:lnTo>
                    <a:pt x="671" y="1633"/>
                  </a:lnTo>
                  <a:lnTo>
                    <a:pt x="663" y="1717"/>
                  </a:lnTo>
                  <a:lnTo>
                    <a:pt x="1235" y="1717"/>
                  </a:lnTo>
                  <a:lnTo>
                    <a:pt x="1245" y="1660"/>
                  </a:lnTo>
                  <a:lnTo>
                    <a:pt x="1261" y="1604"/>
                  </a:lnTo>
                  <a:lnTo>
                    <a:pt x="1283" y="1552"/>
                  </a:lnTo>
                  <a:lnTo>
                    <a:pt x="1309" y="1503"/>
                  </a:lnTo>
                  <a:lnTo>
                    <a:pt x="1340" y="1455"/>
                  </a:lnTo>
                  <a:lnTo>
                    <a:pt x="1376" y="1411"/>
                  </a:lnTo>
                  <a:lnTo>
                    <a:pt x="1415" y="1372"/>
                  </a:lnTo>
                  <a:lnTo>
                    <a:pt x="1459" y="1337"/>
                  </a:lnTo>
                  <a:lnTo>
                    <a:pt x="1507" y="1305"/>
                  </a:lnTo>
                  <a:lnTo>
                    <a:pt x="1557" y="1279"/>
                  </a:lnTo>
                  <a:lnTo>
                    <a:pt x="1609" y="1257"/>
                  </a:lnTo>
                  <a:lnTo>
                    <a:pt x="1664" y="1241"/>
                  </a:lnTo>
                  <a:lnTo>
                    <a:pt x="1722" y="1231"/>
                  </a:lnTo>
                  <a:lnTo>
                    <a:pt x="1722" y="661"/>
                  </a:lnTo>
                  <a:close/>
                  <a:moveTo>
                    <a:pt x="1868" y="325"/>
                  </a:moveTo>
                  <a:lnTo>
                    <a:pt x="1868" y="515"/>
                  </a:lnTo>
                  <a:lnTo>
                    <a:pt x="1959" y="524"/>
                  </a:lnTo>
                  <a:lnTo>
                    <a:pt x="2050" y="538"/>
                  </a:lnTo>
                  <a:lnTo>
                    <a:pt x="2137" y="560"/>
                  </a:lnTo>
                  <a:lnTo>
                    <a:pt x="2223" y="586"/>
                  </a:lnTo>
                  <a:lnTo>
                    <a:pt x="2304" y="618"/>
                  </a:lnTo>
                  <a:lnTo>
                    <a:pt x="2384" y="656"/>
                  </a:lnTo>
                  <a:lnTo>
                    <a:pt x="2461" y="700"/>
                  </a:lnTo>
                  <a:lnTo>
                    <a:pt x="2534" y="747"/>
                  </a:lnTo>
                  <a:lnTo>
                    <a:pt x="2603" y="800"/>
                  </a:lnTo>
                  <a:lnTo>
                    <a:pt x="2669" y="857"/>
                  </a:lnTo>
                  <a:lnTo>
                    <a:pt x="2731" y="919"/>
                  </a:lnTo>
                  <a:lnTo>
                    <a:pt x="2788" y="984"/>
                  </a:lnTo>
                  <a:lnTo>
                    <a:pt x="2840" y="1053"/>
                  </a:lnTo>
                  <a:lnTo>
                    <a:pt x="2888" y="1126"/>
                  </a:lnTo>
                  <a:lnTo>
                    <a:pt x="2932" y="1203"/>
                  </a:lnTo>
                  <a:lnTo>
                    <a:pt x="2970" y="1282"/>
                  </a:lnTo>
                  <a:lnTo>
                    <a:pt x="3003" y="1364"/>
                  </a:lnTo>
                  <a:lnTo>
                    <a:pt x="3029" y="1449"/>
                  </a:lnTo>
                  <a:lnTo>
                    <a:pt x="3050" y="1536"/>
                  </a:lnTo>
                  <a:lnTo>
                    <a:pt x="3065" y="1626"/>
                  </a:lnTo>
                  <a:lnTo>
                    <a:pt x="3073" y="1717"/>
                  </a:lnTo>
                  <a:lnTo>
                    <a:pt x="3264" y="1717"/>
                  </a:lnTo>
                  <a:lnTo>
                    <a:pt x="3255" y="1620"/>
                  </a:lnTo>
                  <a:lnTo>
                    <a:pt x="3241" y="1525"/>
                  </a:lnTo>
                  <a:lnTo>
                    <a:pt x="3221" y="1432"/>
                  </a:lnTo>
                  <a:lnTo>
                    <a:pt x="3195" y="1341"/>
                  </a:lnTo>
                  <a:lnTo>
                    <a:pt x="3164" y="1253"/>
                  </a:lnTo>
                  <a:lnTo>
                    <a:pt x="3125" y="1167"/>
                  </a:lnTo>
                  <a:lnTo>
                    <a:pt x="3083" y="1085"/>
                  </a:lnTo>
                  <a:lnTo>
                    <a:pt x="3036" y="1005"/>
                  </a:lnTo>
                  <a:lnTo>
                    <a:pt x="2984" y="929"/>
                  </a:lnTo>
                  <a:lnTo>
                    <a:pt x="2927" y="856"/>
                  </a:lnTo>
                  <a:lnTo>
                    <a:pt x="2867" y="787"/>
                  </a:lnTo>
                  <a:lnTo>
                    <a:pt x="2801" y="721"/>
                  </a:lnTo>
                  <a:lnTo>
                    <a:pt x="2732" y="661"/>
                  </a:lnTo>
                  <a:lnTo>
                    <a:pt x="2659" y="604"/>
                  </a:lnTo>
                  <a:lnTo>
                    <a:pt x="2583" y="552"/>
                  </a:lnTo>
                  <a:lnTo>
                    <a:pt x="2502" y="506"/>
                  </a:lnTo>
                  <a:lnTo>
                    <a:pt x="2419" y="463"/>
                  </a:lnTo>
                  <a:lnTo>
                    <a:pt x="2334" y="425"/>
                  </a:lnTo>
                  <a:lnTo>
                    <a:pt x="2245" y="394"/>
                  </a:lnTo>
                  <a:lnTo>
                    <a:pt x="2154" y="368"/>
                  </a:lnTo>
                  <a:lnTo>
                    <a:pt x="2060" y="348"/>
                  </a:lnTo>
                  <a:lnTo>
                    <a:pt x="1966" y="334"/>
                  </a:lnTo>
                  <a:lnTo>
                    <a:pt x="1868" y="325"/>
                  </a:lnTo>
                  <a:close/>
                  <a:moveTo>
                    <a:pt x="1722" y="325"/>
                  </a:moveTo>
                  <a:lnTo>
                    <a:pt x="1624" y="334"/>
                  </a:lnTo>
                  <a:lnTo>
                    <a:pt x="1530" y="348"/>
                  </a:lnTo>
                  <a:lnTo>
                    <a:pt x="1436" y="368"/>
                  </a:lnTo>
                  <a:lnTo>
                    <a:pt x="1345" y="394"/>
                  </a:lnTo>
                  <a:lnTo>
                    <a:pt x="1257" y="425"/>
                  </a:lnTo>
                  <a:lnTo>
                    <a:pt x="1171" y="463"/>
                  </a:lnTo>
                  <a:lnTo>
                    <a:pt x="1088" y="506"/>
                  </a:lnTo>
                  <a:lnTo>
                    <a:pt x="1007" y="552"/>
                  </a:lnTo>
                  <a:lnTo>
                    <a:pt x="931" y="604"/>
                  </a:lnTo>
                  <a:lnTo>
                    <a:pt x="858" y="661"/>
                  </a:lnTo>
                  <a:lnTo>
                    <a:pt x="789" y="721"/>
                  </a:lnTo>
                  <a:lnTo>
                    <a:pt x="723" y="787"/>
                  </a:lnTo>
                  <a:lnTo>
                    <a:pt x="663" y="856"/>
                  </a:lnTo>
                  <a:lnTo>
                    <a:pt x="606" y="929"/>
                  </a:lnTo>
                  <a:lnTo>
                    <a:pt x="554" y="1005"/>
                  </a:lnTo>
                  <a:lnTo>
                    <a:pt x="507" y="1085"/>
                  </a:lnTo>
                  <a:lnTo>
                    <a:pt x="465" y="1167"/>
                  </a:lnTo>
                  <a:lnTo>
                    <a:pt x="426" y="1253"/>
                  </a:lnTo>
                  <a:lnTo>
                    <a:pt x="395" y="1341"/>
                  </a:lnTo>
                  <a:lnTo>
                    <a:pt x="369" y="1432"/>
                  </a:lnTo>
                  <a:lnTo>
                    <a:pt x="349" y="1525"/>
                  </a:lnTo>
                  <a:lnTo>
                    <a:pt x="335" y="1620"/>
                  </a:lnTo>
                  <a:lnTo>
                    <a:pt x="326" y="1717"/>
                  </a:lnTo>
                  <a:lnTo>
                    <a:pt x="517" y="1717"/>
                  </a:lnTo>
                  <a:lnTo>
                    <a:pt x="525" y="1626"/>
                  </a:lnTo>
                  <a:lnTo>
                    <a:pt x="540" y="1536"/>
                  </a:lnTo>
                  <a:lnTo>
                    <a:pt x="561" y="1449"/>
                  </a:lnTo>
                  <a:lnTo>
                    <a:pt x="587" y="1364"/>
                  </a:lnTo>
                  <a:lnTo>
                    <a:pt x="620" y="1282"/>
                  </a:lnTo>
                  <a:lnTo>
                    <a:pt x="658" y="1203"/>
                  </a:lnTo>
                  <a:lnTo>
                    <a:pt x="702" y="1126"/>
                  </a:lnTo>
                  <a:lnTo>
                    <a:pt x="750" y="1053"/>
                  </a:lnTo>
                  <a:lnTo>
                    <a:pt x="802" y="984"/>
                  </a:lnTo>
                  <a:lnTo>
                    <a:pt x="859" y="919"/>
                  </a:lnTo>
                  <a:lnTo>
                    <a:pt x="921" y="857"/>
                  </a:lnTo>
                  <a:lnTo>
                    <a:pt x="987" y="800"/>
                  </a:lnTo>
                  <a:lnTo>
                    <a:pt x="1056" y="747"/>
                  </a:lnTo>
                  <a:lnTo>
                    <a:pt x="1129" y="700"/>
                  </a:lnTo>
                  <a:lnTo>
                    <a:pt x="1206" y="656"/>
                  </a:lnTo>
                  <a:lnTo>
                    <a:pt x="1286" y="618"/>
                  </a:lnTo>
                  <a:lnTo>
                    <a:pt x="1367" y="586"/>
                  </a:lnTo>
                  <a:lnTo>
                    <a:pt x="1453" y="560"/>
                  </a:lnTo>
                  <a:lnTo>
                    <a:pt x="1540" y="538"/>
                  </a:lnTo>
                  <a:lnTo>
                    <a:pt x="1631" y="524"/>
                  </a:lnTo>
                  <a:lnTo>
                    <a:pt x="1722" y="515"/>
                  </a:lnTo>
                  <a:lnTo>
                    <a:pt x="1722" y="325"/>
                  </a:lnTo>
                  <a:close/>
                  <a:moveTo>
                    <a:pt x="1795" y="0"/>
                  </a:moveTo>
                  <a:lnTo>
                    <a:pt x="1815" y="2"/>
                  </a:lnTo>
                  <a:lnTo>
                    <a:pt x="1832" y="10"/>
                  </a:lnTo>
                  <a:lnTo>
                    <a:pt x="1846" y="22"/>
                  </a:lnTo>
                  <a:lnTo>
                    <a:pt x="1858" y="36"/>
                  </a:lnTo>
                  <a:lnTo>
                    <a:pt x="1866" y="53"/>
                  </a:lnTo>
                  <a:lnTo>
                    <a:pt x="1868" y="73"/>
                  </a:lnTo>
                  <a:lnTo>
                    <a:pt x="1868" y="180"/>
                  </a:lnTo>
                  <a:lnTo>
                    <a:pt x="1960" y="187"/>
                  </a:lnTo>
                  <a:lnTo>
                    <a:pt x="2053" y="199"/>
                  </a:lnTo>
                  <a:lnTo>
                    <a:pt x="2143" y="216"/>
                  </a:lnTo>
                  <a:lnTo>
                    <a:pt x="2231" y="238"/>
                  </a:lnTo>
                  <a:lnTo>
                    <a:pt x="2319" y="265"/>
                  </a:lnTo>
                  <a:lnTo>
                    <a:pt x="2404" y="296"/>
                  </a:lnTo>
                  <a:lnTo>
                    <a:pt x="2488" y="333"/>
                  </a:lnTo>
                  <a:lnTo>
                    <a:pt x="2570" y="374"/>
                  </a:lnTo>
                  <a:lnTo>
                    <a:pt x="2648" y="421"/>
                  </a:lnTo>
                  <a:lnTo>
                    <a:pt x="2725" y="471"/>
                  </a:lnTo>
                  <a:lnTo>
                    <a:pt x="2799" y="526"/>
                  </a:lnTo>
                  <a:lnTo>
                    <a:pt x="2870" y="586"/>
                  </a:lnTo>
                  <a:lnTo>
                    <a:pt x="2938" y="650"/>
                  </a:lnTo>
                  <a:lnTo>
                    <a:pt x="3003" y="718"/>
                  </a:lnTo>
                  <a:lnTo>
                    <a:pt x="3062" y="789"/>
                  </a:lnTo>
                  <a:lnTo>
                    <a:pt x="3118" y="862"/>
                  </a:lnTo>
                  <a:lnTo>
                    <a:pt x="3168" y="939"/>
                  </a:lnTo>
                  <a:lnTo>
                    <a:pt x="3215" y="1018"/>
                  </a:lnTo>
                  <a:lnTo>
                    <a:pt x="3256" y="1099"/>
                  </a:lnTo>
                  <a:lnTo>
                    <a:pt x="3293" y="1182"/>
                  </a:lnTo>
                  <a:lnTo>
                    <a:pt x="3325" y="1267"/>
                  </a:lnTo>
                  <a:lnTo>
                    <a:pt x="3352" y="1355"/>
                  </a:lnTo>
                  <a:lnTo>
                    <a:pt x="3374" y="1443"/>
                  </a:lnTo>
                  <a:lnTo>
                    <a:pt x="3391" y="1533"/>
                  </a:lnTo>
                  <a:lnTo>
                    <a:pt x="3403" y="1625"/>
                  </a:lnTo>
                  <a:lnTo>
                    <a:pt x="3409" y="1717"/>
                  </a:lnTo>
                  <a:lnTo>
                    <a:pt x="3517" y="1717"/>
                  </a:lnTo>
                  <a:lnTo>
                    <a:pt x="3537" y="1719"/>
                  </a:lnTo>
                  <a:lnTo>
                    <a:pt x="3554" y="1727"/>
                  </a:lnTo>
                  <a:lnTo>
                    <a:pt x="3568" y="1739"/>
                  </a:lnTo>
                  <a:lnTo>
                    <a:pt x="3580" y="1753"/>
                  </a:lnTo>
                  <a:lnTo>
                    <a:pt x="3588" y="1770"/>
                  </a:lnTo>
                  <a:lnTo>
                    <a:pt x="3590" y="1790"/>
                  </a:lnTo>
                  <a:lnTo>
                    <a:pt x="3588" y="1810"/>
                  </a:lnTo>
                  <a:lnTo>
                    <a:pt x="3580" y="1827"/>
                  </a:lnTo>
                  <a:lnTo>
                    <a:pt x="3568" y="1841"/>
                  </a:lnTo>
                  <a:lnTo>
                    <a:pt x="3554" y="1853"/>
                  </a:lnTo>
                  <a:lnTo>
                    <a:pt x="3537" y="1861"/>
                  </a:lnTo>
                  <a:lnTo>
                    <a:pt x="3517" y="1863"/>
                  </a:lnTo>
                  <a:lnTo>
                    <a:pt x="3409" y="1863"/>
                  </a:lnTo>
                  <a:lnTo>
                    <a:pt x="3403" y="1955"/>
                  </a:lnTo>
                  <a:lnTo>
                    <a:pt x="3391" y="2047"/>
                  </a:lnTo>
                  <a:lnTo>
                    <a:pt x="3374" y="2137"/>
                  </a:lnTo>
                  <a:lnTo>
                    <a:pt x="3352" y="2225"/>
                  </a:lnTo>
                  <a:lnTo>
                    <a:pt x="3325" y="2313"/>
                  </a:lnTo>
                  <a:lnTo>
                    <a:pt x="3293" y="2398"/>
                  </a:lnTo>
                  <a:lnTo>
                    <a:pt x="3256" y="2481"/>
                  </a:lnTo>
                  <a:lnTo>
                    <a:pt x="3215" y="2562"/>
                  </a:lnTo>
                  <a:lnTo>
                    <a:pt x="3168" y="2641"/>
                  </a:lnTo>
                  <a:lnTo>
                    <a:pt x="3118" y="2718"/>
                  </a:lnTo>
                  <a:lnTo>
                    <a:pt x="3062" y="2791"/>
                  </a:lnTo>
                  <a:lnTo>
                    <a:pt x="3003" y="2862"/>
                  </a:lnTo>
                  <a:lnTo>
                    <a:pt x="2938" y="2930"/>
                  </a:lnTo>
                  <a:lnTo>
                    <a:pt x="2870" y="2994"/>
                  </a:lnTo>
                  <a:lnTo>
                    <a:pt x="2799" y="3054"/>
                  </a:lnTo>
                  <a:lnTo>
                    <a:pt x="2725" y="3109"/>
                  </a:lnTo>
                  <a:lnTo>
                    <a:pt x="2648" y="3159"/>
                  </a:lnTo>
                  <a:lnTo>
                    <a:pt x="2570" y="3206"/>
                  </a:lnTo>
                  <a:lnTo>
                    <a:pt x="2488" y="3247"/>
                  </a:lnTo>
                  <a:lnTo>
                    <a:pt x="2404" y="3284"/>
                  </a:lnTo>
                  <a:lnTo>
                    <a:pt x="2319" y="3315"/>
                  </a:lnTo>
                  <a:lnTo>
                    <a:pt x="2231" y="3342"/>
                  </a:lnTo>
                  <a:lnTo>
                    <a:pt x="2143" y="3364"/>
                  </a:lnTo>
                  <a:lnTo>
                    <a:pt x="2053" y="3381"/>
                  </a:lnTo>
                  <a:lnTo>
                    <a:pt x="1960" y="3393"/>
                  </a:lnTo>
                  <a:lnTo>
                    <a:pt x="1868" y="3400"/>
                  </a:lnTo>
                  <a:lnTo>
                    <a:pt x="1868" y="3507"/>
                  </a:lnTo>
                  <a:lnTo>
                    <a:pt x="1866" y="3527"/>
                  </a:lnTo>
                  <a:lnTo>
                    <a:pt x="1858" y="3544"/>
                  </a:lnTo>
                  <a:lnTo>
                    <a:pt x="1846" y="3558"/>
                  </a:lnTo>
                  <a:lnTo>
                    <a:pt x="1832" y="3570"/>
                  </a:lnTo>
                  <a:lnTo>
                    <a:pt x="1815" y="3578"/>
                  </a:lnTo>
                  <a:lnTo>
                    <a:pt x="1795" y="3580"/>
                  </a:lnTo>
                  <a:lnTo>
                    <a:pt x="1775" y="3578"/>
                  </a:lnTo>
                  <a:lnTo>
                    <a:pt x="1758" y="3570"/>
                  </a:lnTo>
                  <a:lnTo>
                    <a:pt x="1744" y="3558"/>
                  </a:lnTo>
                  <a:lnTo>
                    <a:pt x="1732" y="3544"/>
                  </a:lnTo>
                  <a:lnTo>
                    <a:pt x="1724" y="3527"/>
                  </a:lnTo>
                  <a:lnTo>
                    <a:pt x="1722" y="3507"/>
                  </a:lnTo>
                  <a:lnTo>
                    <a:pt x="1722" y="3400"/>
                  </a:lnTo>
                  <a:lnTo>
                    <a:pt x="1630" y="3393"/>
                  </a:lnTo>
                  <a:lnTo>
                    <a:pt x="1537" y="3381"/>
                  </a:lnTo>
                  <a:lnTo>
                    <a:pt x="1447" y="3364"/>
                  </a:lnTo>
                  <a:lnTo>
                    <a:pt x="1359" y="3342"/>
                  </a:lnTo>
                  <a:lnTo>
                    <a:pt x="1271" y="3315"/>
                  </a:lnTo>
                  <a:lnTo>
                    <a:pt x="1186" y="3284"/>
                  </a:lnTo>
                  <a:lnTo>
                    <a:pt x="1102" y="3247"/>
                  </a:lnTo>
                  <a:lnTo>
                    <a:pt x="1020" y="3206"/>
                  </a:lnTo>
                  <a:lnTo>
                    <a:pt x="942" y="3159"/>
                  </a:lnTo>
                  <a:lnTo>
                    <a:pt x="865" y="3109"/>
                  </a:lnTo>
                  <a:lnTo>
                    <a:pt x="791" y="3054"/>
                  </a:lnTo>
                  <a:lnTo>
                    <a:pt x="720" y="2994"/>
                  </a:lnTo>
                  <a:lnTo>
                    <a:pt x="652" y="2930"/>
                  </a:lnTo>
                  <a:lnTo>
                    <a:pt x="587" y="2862"/>
                  </a:lnTo>
                  <a:lnTo>
                    <a:pt x="528" y="2791"/>
                  </a:lnTo>
                  <a:lnTo>
                    <a:pt x="472" y="2718"/>
                  </a:lnTo>
                  <a:lnTo>
                    <a:pt x="422" y="2641"/>
                  </a:lnTo>
                  <a:lnTo>
                    <a:pt x="375" y="2562"/>
                  </a:lnTo>
                  <a:lnTo>
                    <a:pt x="334" y="2481"/>
                  </a:lnTo>
                  <a:lnTo>
                    <a:pt x="297" y="2398"/>
                  </a:lnTo>
                  <a:lnTo>
                    <a:pt x="265" y="2313"/>
                  </a:lnTo>
                  <a:lnTo>
                    <a:pt x="238" y="2225"/>
                  </a:lnTo>
                  <a:lnTo>
                    <a:pt x="216" y="2137"/>
                  </a:lnTo>
                  <a:lnTo>
                    <a:pt x="199" y="2047"/>
                  </a:lnTo>
                  <a:lnTo>
                    <a:pt x="187" y="1955"/>
                  </a:lnTo>
                  <a:lnTo>
                    <a:pt x="181" y="1863"/>
                  </a:lnTo>
                  <a:lnTo>
                    <a:pt x="73" y="1863"/>
                  </a:lnTo>
                  <a:lnTo>
                    <a:pt x="53" y="1861"/>
                  </a:lnTo>
                  <a:lnTo>
                    <a:pt x="36" y="1853"/>
                  </a:lnTo>
                  <a:lnTo>
                    <a:pt x="22" y="1841"/>
                  </a:lnTo>
                  <a:lnTo>
                    <a:pt x="10" y="1827"/>
                  </a:lnTo>
                  <a:lnTo>
                    <a:pt x="2" y="1810"/>
                  </a:lnTo>
                  <a:lnTo>
                    <a:pt x="0" y="1790"/>
                  </a:lnTo>
                  <a:lnTo>
                    <a:pt x="2" y="1770"/>
                  </a:lnTo>
                  <a:lnTo>
                    <a:pt x="10" y="1753"/>
                  </a:lnTo>
                  <a:lnTo>
                    <a:pt x="22" y="1739"/>
                  </a:lnTo>
                  <a:lnTo>
                    <a:pt x="36" y="1727"/>
                  </a:lnTo>
                  <a:lnTo>
                    <a:pt x="53" y="1719"/>
                  </a:lnTo>
                  <a:lnTo>
                    <a:pt x="73" y="1717"/>
                  </a:lnTo>
                  <a:lnTo>
                    <a:pt x="181" y="1717"/>
                  </a:lnTo>
                  <a:lnTo>
                    <a:pt x="187" y="1625"/>
                  </a:lnTo>
                  <a:lnTo>
                    <a:pt x="199" y="1533"/>
                  </a:lnTo>
                  <a:lnTo>
                    <a:pt x="216" y="1443"/>
                  </a:lnTo>
                  <a:lnTo>
                    <a:pt x="238" y="1355"/>
                  </a:lnTo>
                  <a:lnTo>
                    <a:pt x="265" y="1267"/>
                  </a:lnTo>
                  <a:lnTo>
                    <a:pt x="297" y="1182"/>
                  </a:lnTo>
                  <a:lnTo>
                    <a:pt x="334" y="1099"/>
                  </a:lnTo>
                  <a:lnTo>
                    <a:pt x="375" y="1018"/>
                  </a:lnTo>
                  <a:lnTo>
                    <a:pt x="422" y="939"/>
                  </a:lnTo>
                  <a:lnTo>
                    <a:pt x="472" y="862"/>
                  </a:lnTo>
                  <a:lnTo>
                    <a:pt x="528" y="789"/>
                  </a:lnTo>
                  <a:lnTo>
                    <a:pt x="587" y="718"/>
                  </a:lnTo>
                  <a:lnTo>
                    <a:pt x="652" y="650"/>
                  </a:lnTo>
                  <a:lnTo>
                    <a:pt x="720" y="586"/>
                  </a:lnTo>
                  <a:lnTo>
                    <a:pt x="791" y="526"/>
                  </a:lnTo>
                  <a:lnTo>
                    <a:pt x="865" y="471"/>
                  </a:lnTo>
                  <a:lnTo>
                    <a:pt x="942" y="421"/>
                  </a:lnTo>
                  <a:lnTo>
                    <a:pt x="1020" y="374"/>
                  </a:lnTo>
                  <a:lnTo>
                    <a:pt x="1102" y="333"/>
                  </a:lnTo>
                  <a:lnTo>
                    <a:pt x="1186" y="296"/>
                  </a:lnTo>
                  <a:lnTo>
                    <a:pt x="1271" y="265"/>
                  </a:lnTo>
                  <a:lnTo>
                    <a:pt x="1359" y="238"/>
                  </a:lnTo>
                  <a:lnTo>
                    <a:pt x="1447" y="216"/>
                  </a:lnTo>
                  <a:lnTo>
                    <a:pt x="1537" y="199"/>
                  </a:lnTo>
                  <a:lnTo>
                    <a:pt x="1630" y="187"/>
                  </a:lnTo>
                  <a:lnTo>
                    <a:pt x="1722" y="180"/>
                  </a:lnTo>
                  <a:lnTo>
                    <a:pt x="1722" y="73"/>
                  </a:lnTo>
                  <a:lnTo>
                    <a:pt x="1724" y="53"/>
                  </a:lnTo>
                  <a:lnTo>
                    <a:pt x="1732" y="36"/>
                  </a:lnTo>
                  <a:lnTo>
                    <a:pt x="1744" y="22"/>
                  </a:lnTo>
                  <a:lnTo>
                    <a:pt x="1758" y="10"/>
                  </a:lnTo>
                  <a:lnTo>
                    <a:pt x="1775" y="2"/>
                  </a:lnTo>
                  <a:lnTo>
                    <a:pt x="17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270625" y="1979783"/>
            <a:ext cx="568325" cy="428625"/>
            <a:chOff x="6270625" y="1981200"/>
            <a:chExt cx="568325" cy="428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1" name="Freeform 12"/>
            <p:cNvSpPr>
              <a:spLocks/>
            </p:cNvSpPr>
            <p:nvPr/>
          </p:nvSpPr>
          <p:spPr bwMode="auto">
            <a:xfrm>
              <a:off x="6326188" y="2024063"/>
              <a:ext cx="352425" cy="22225"/>
            </a:xfrm>
            <a:custGeom>
              <a:avLst/>
              <a:gdLst>
                <a:gd name="T0" fmla="*/ 71 w 2217"/>
                <a:gd name="T1" fmla="*/ 0 h 143"/>
                <a:gd name="T2" fmla="*/ 2145 w 2217"/>
                <a:gd name="T3" fmla="*/ 0 h 143"/>
                <a:gd name="T4" fmla="*/ 2164 w 2217"/>
                <a:gd name="T5" fmla="*/ 3 h 143"/>
                <a:gd name="T6" fmla="*/ 2181 w 2217"/>
                <a:gd name="T7" fmla="*/ 10 h 143"/>
                <a:gd name="T8" fmla="*/ 2195 w 2217"/>
                <a:gd name="T9" fmla="*/ 21 h 143"/>
                <a:gd name="T10" fmla="*/ 2207 w 2217"/>
                <a:gd name="T11" fmla="*/ 36 h 143"/>
                <a:gd name="T12" fmla="*/ 2214 w 2217"/>
                <a:gd name="T13" fmla="*/ 52 h 143"/>
                <a:gd name="T14" fmla="*/ 2217 w 2217"/>
                <a:gd name="T15" fmla="*/ 72 h 143"/>
                <a:gd name="T16" fmla="*/ 2214 w 2217"/>
                <a:gd name="T17" fmla="*/ 90 h 143"/>
                <a:gd name="T18" fmla="*/ 2207 w 2217"/>
                <a:gd name="T19" fmla="*/ 108 h 143"/>
                <a:gd name="T20" fmla="*/ 2195 w 2217"/>
                <a:gd name="T21" fmla="*/ 122 h 143"/>
                <a:gd name="T22" fmla="*/ 2181 w 2217"/>
                <a:gd name="T23" fmla="*/ 134 h 143"/>
                <a:gd name="T24" fmla="*/ 2164 w 2217"/>
                <a:gd name="T25" fmla="*/ 140 h 143"/>
                <a:gd name="T26" fmla="*/ 2145 w 2217"/>
                <a:gd name="T27" fmla="*/ 143 h 143"/>
                <a:gd name="T28" fmla="*/ 71 w 2217"/>
                <a:gd name="T29" fmla="*/ 143 h 143"/>
                <a:gd name="T30" fmla="*/ 53 w 2217"/>
                <a:gd name="T31" fmla="*/ 140 h 143"/>
                <a:gd name="T32" fmla="*/ 35 w 2217"/>
                <a:gd name="T33" fmla="*/ 134 h 143"/>
                <a:gd name="T34" fmla="*/ 21 w 2217"/>
                <a:gd name="T35" fmla="*/ 122 h 143"/>
                <a:gd name="T36" fmla="*/ 10 w 2217"/>
                <a:gd name="T37" fmla="*/ 108 h 143"/>
                <a:gd name="T38" fmla="*/ 3 w 2217"/>
                <a:gd name="T39" fmla="*/ 90 h 143"/>
                <a:gd name="T40" fmla="*/ 0 w 2217"/>
                <a:gd name="T41" fmla="*/ 72 h 143"/>
                <a:gd name="T42" fmla="*/ 3 w 2217"/>
                <a:gd name="T43" fmla="*/ 52 h 143"/>
                <a:gd name="T44" fmla="*/ 10 w 2217"/>
                <a:gd name="T45" fmla="*/ 36 h 143"/>
                <a:gd name="T46" fmla="*/ 21 w 2217"/>
                <a:gd name="T47" fmla="*/ 21 h 143"/>
                <a:gd name="T48" fmla="*/ 35 w 2217"/>
                <a:gd name="T49" fmla="*/ 10 h 143"/>
                <a:gd name="T50" fmla="*/ 53 w 2217"/>
                <a:gd name="T51" fmla="*/ 3 h 143"/>
                <a:gd name="T52" fmla="*/ 71 w 221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7" h="143">
                  <a:moveTo>
                    <a:pt x="71" y="0"/>
                  </a:moveTo>
                  <a:lnTo>
                    <a:pt x="2145" y="0"/>
                  </a:lnTo>
                  <a:lnTo>
                    <a:pt x="2164" y="3"/>
                  </a:lnTo>
                  <a:lnTo>
                    <a:pt x="2181" y="10"/>
                  </a:lnTo>
                  <a:lnTo>
                    <a:pt x="2195" y="21"/>
                  </a:lnTo>
                  <a:lnTo>
                    <a:pt x="2207" y="36"/>
                  </a:lnTo>
                  <a:lnTo>
                    <a:pt x="2214" y="52"/>
                  </a:lnTo>
                  <a:lnTo>
                    <a:pt x="2217" y="72"/>
                  </a:lnTo>
                  <a:lnTo>
                    <a:pt x="2214" y="90"/>
                  </a:lnTo>
                  <a:lnTo>
                    <a:pt x="2207" y="108"/>
                  </a:lnTo>
                  <a:lnTo>
                    <a:pt x="2195" y="122"/>
                  </a:lnTo>
                  <a:lnTo>
                    <a:pt x="2181" y="134"/>
                  </a:lnTo>
                  <a:lnTo>
                    <a:pt x="2164" y="140"/>
                  </a:lnTo>
                  <a:lnTo>
                    <a:pt x="2145" y="143"/>
                  </a:lnTo>
                  <a:lnTo>
                    <a:pt x="71" y="143"/>
                  </a:lnTo>
                  <a:lnTo>
                    <a:pt x="53" y="140"/>
                  </a:lnTo>
                  <a:lnTo>
                    <a:pt x="35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3"/>
            <p:cNvSpPr>
              <a:spLocks/>
            </p:cNvSpPr>
            <p:nvPr/>
          </p:nvSpPr>
          <p:spPr bwMode="auto">
            <a:xfrm>
              <a:off x="6710363" y="2024063"/>
              <a:ext cx="38100" cy="22225"/>
            </a:xfrm>
            <a:custGeom>
              <a:avLst/>
              <a:gdLst>
                <a:gd name="T0" fmla="*/ 72 w 232"/>
                <a:gd name="T1" fmla="*/ 0 h 143"/>
                <a:gd name="T2" fmla="*/ 162 w 232"/>
                <a:gd name="T3" fmla="*/ 0 h 143"/>
                <a:gd name="T4" fmla="*/ 180 w 232"/>
                <a:gd name="T5" fmla="*/ 3 h 143"/>
                <a:gd name="T6" fmla="*/ 197 w 232"/>
                <a:gd name="T7" fmla="*/ 10 h 143"/>
                <a:gd name="T8" fmla="*/ 212 w 232"/>
                <a:gd name="T9" fmla="*/ 21 h 143"/>
                <a:gd name="T10" fmla="*/ 222 w 232"/>
                <a:gd name="T11" fmla="*/ 36 h 143"/>
                <a:gd name="T12" fmla="*/ 230 w 232"/>
                <a:gd name="T13" fmla="*/ 52 h 143"/>
                <a:gd name="T14" fmla="*/ 232 w 232"/>
                <a:gd name="T15" fmla="*/ 72 h 143"/>
                <a:gd name="T16" fmla="*/ 230 w 232"/>
                <a:gd name="T17" fmla="*/ 90 h 143"/>
                <a:gd name="T18" fmla="*/ 222 w 232"/>
                <a:gd name="T19" fmla="*/ 108 h 143"/>
                <a:gd name="T20" fmla="*/ 212 w 232"/>
                <a:gd name="T21" fmla="*/ 122 h 143"/>
                <a:gd name="T22" fmla="*/ 197 w 232"/>
                <a:gd name="T23" fmla="*/ 134 h 143"/>
                <a:gd name="T24" fmla="*/ 180 w 232"/>
                <a:gd name="T25" fmla="*/ 140 h 143"/>
                <a:gd name="T26" fmla="*/ 162 w 232"/>
                <a:gd name="T27" fmla="*/ 143 h 143"/>
                <a:gd name="T28" fmla="*/ 72 w 232"/>
                <a:gd name="T29" fmla="*/ 143 h 143"/>
                <a:gd name="T30" fmla="*/ 52 w 232"/>
                <a:gd name="T31" fmla="*/ 140 h 143"/>
                <a:gd name="T32" fmla="*/ 36 w 232"/>
                <a:gd name="T33" fmla="*/ 134 h 143"/>
                <a:gd name="T34" fmla="*/ 21 w 232"/>
                <a:gd name="T35" fmla="*/ 122 h 143"/>
                <a:gd name="T36" fmla="*/ 10 w 232"/>
                <a:gd name="T37" fmla="*/ 108 h 143"/>
                <a:gd name="T38" fmla="*/ 3 w 232"/>
                <a:gd name="T39" fmla="*/ 90 h 143"/>
                <a:gd name="T40" fmla="*/ 0 w 232"/>
                <a:gd name="T41" fmla="*/ 72 h 143"/>
                <a:gd name="T42" fmla="*/ 3 w 232"/>
                <a:gd name="T43" fmla="*/ 52 h 143"/>
                <a:gd name="T44" fmla="*/ 10 w 232"/>
                <a:gd name="T45" fmla="*/ 36 h 143"/>
                <a:gd name="T46" fmla="*/ 21 w 232"/>
                <a:gd name="T47" fmla="*/ 21 h 143"/>
                <a:gd name="T48" fmla="*/ 36 w 232"/>
                <a:gd name="T49" fmla="*/ 10 h 143"/>
                <a:gd name="T50" fmla="*/ 52 w 232"/>
                <a:gd name="T51" fmla="*/ 3 h 143"/>
                <a:gd name="T52" fmla="*/ 72 w 232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2" h="143">
                  <a:moveTo>
                    <a:pt x="72" y="0"/>
                  </a:moveTo>
                  <a:lnTo>
                    <a:pt x="162" y="0"/>
                  </a:lnTo>
                  <a:lnTo>
                    <a:pt x="180" y="3"/>
                  </a:lnTo>
                  <a:lnTo>
                    <a:pt x="197" y="10"/>
                  </a:lnTo>
                  <a:lnTo>
                    <a:pt x="212" y="21"/>
                  </a:lnTo>
                  <a:lnTo>
                    <a:pt x="222" y="36"/>
                  </a:lnTo>
                  <a:lnTo>
                    <a:pt x="230" y="52"/>
                  </a:lnTo>
                  <a:lnTo>
                    <a:pt x="232" y="72"/>
                  </a:lnTo>
                  <a:lnTo>
                    <a:pt x="230" y="90"/>
                  </a:lnTo>
                  <a:lnTo>
                    <a:pt x="222" y="108"/>
                  </a:lnTo>
                  <a:lnTo>
                    <a:pt x="212" y="122"/>
                  </a:lnTo>
                  <a:lnTo>
                    <a:pt x="197" y="134"/>
                  </a:lnTo>
                  <a:lnTo>
                    <a:pt x="180" y="140"/>
                  </a:lnTo>
                  <a:lnTo>
                    <a:pt x="162" y="143"/>
                  </a:lnTo>
                  <a:lnTo>
                    <a:pt x="72" y="143"/>
                  </a:lnTo>
                  <a:lnTo>
                    <a:pt x="52" y="140"/>
                  </a:lnTo>
                  <a:lnTo>
                    <a:pt x="36" y="134"/>
                  </a:lnTo>
                  <a:lnTo>
                    <a:pt x="21" y="122"/>
                  </a:lnTo>
                  <a:lnTo>
                    <a:pt x="10" y="108"/>
                  </a:lnTo>
                  <a:lnTo>
                    <a:pt x="3" y="9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4"/>
            <p:cNvSpPr>
              <a:spLocks noEditPoints="1"/>
            </p:cNvSpPr>
            <p:nvPr/>
          </p:nvSpPr>
          <p:spPr bwMode="auto">
            <a:xfrm>
              <a:off x="6270625" y="1981200"/>
              <a:ext cx="568325" cy="428625"/>
            </a:xfrm>
            <a:custGeom>
              <a:avLst/>
              <a:gdLst>
                <a:gd name="T0" fmla="*/ 2776 w 3580"/>
                <a:gd name="T1" fmla="*/ 1310 h 2703"/>
                <a:gd name="T2" fmla="*/ 2667 w 3580"/>
                <a:gd name="T3" fmla="*/ 1365 h 2703"/>
                <a:gd name="T4" fmla="*/ 2586 w 3580"/>
                <a:gd name="T5" fmla="*/ 1456 h 2703"/>
                <a:gd name="T6" fmla="*/ 2546 w 3580"/>
                <a:gd name="T7" fmla="*/ 1573 h 2703"/>
                <a:gd name="T8" fmla="*/ 2555 w 3580"/>
                <a:gd name="T9" fmla="*/ 1700 h 2703"/>
                <a:gd name="T10" fmla="*/ 2609 w 3580"/>
                <a:gd name="T11" fmla="*/ 1810 h 2703"/>
                <a:gd name="T12" fmla="*/ 2700 w 3580"/>
                <a:gd name="T13" fmla="*/ 1890 h 2703"/>
                <a:gd name="T14" fmla="*/ 2817 w 3580"/>
                <a:gd name="T15" fmla="*/ 1931 h 2703"/>
                <a:gd name="T16" fmla="*/ 3438 w 3580"/>
                <a:gd name="T17" fmla="*/ 1299 h 2703"/>
                <a:gd name="T18" fmla="*/ 142 w 3580"/>
                <a:gd name="T19" fmla="*/ 2286 h 2703"/>
                <a:gd name="T20" fmla="*/ 168 w 3580"/>
                <a:gd name="T21" fmla="*/ 2402 h 2703"/>
                <a:gd name="T22" fmla="*/ 238 w 3580"/>
                <a:gd name="T23" fmla="*/ 2494 h 2703"/>
                <a:gd name="T24" fmla="*/ 338 w 3580"/>
                <a:gd name="T25" fmla="*/ 2549 h 2703"/>
                <a:gd name="T26" fmla="*/ 3265 w 3580"/>
                <a:gd name="T27" fmla="*/ 2561 h 2703"/>
                <a:gd name="T28" fmla="*/ 2807 w 3580"/>
                <a:gd name="T29" fmla="*/ 2073 h 2703"/>
                <a:gd name="T30" fmla="*/ 2658 w 3580"/>
                <a:gd name="T31" fmla="*/ 2030 h 2703"/>
                <a:gd name="T32" fmla="*/ 2535 w 3580"/>
                <a:gd name="T33" fmla="*/ 1941 h 2703"/>
                <a:gd name="T34" fmla="*/ 2447 w 3580"/>
                <a:gd name="T35" fmla="*/ 1818 h 2703"/>
                <a:gd name="T36" fmla="*/ 2404 w 3580"/>
                <a:gd name="T37" fmla="*/ 1670 h 2703"/>
                <a:gd name="T38" fmla="*/ 2413 w 3580"/>
                <a:gd name="T39" fmla="*/ 1512 h 2703"/>
                <a:gd name="T40" fmla="*/ 2472 w 3580"/>
                <a:gd name="T41" fmla="*/ 1370 h 2703"/>
                <a:gd name="T42" fmla="*/ 2573 w 3580"/>
                <a:gd name="T43" fmla="*/ 1258 h 2703"/>
                <a:gd name="T44" fmla="*/ 2706 w 3580"/>
                <a:gd name="T45" fmla="*/ 1183 h 2703"/>
                <a:gd name="T46" fmla="*/ 2861 w 3580"/>
                <a:gd name="T47" fmla="*/ 1156 h 2703"/>
                <a:gd name="T48" fmla="*/ 345 w 3580"/>
                <a:gd name="T49" fmla="*/ 688 h 2703"/>
                <a:gd name="T50" fmla="*/ 217 w 3580"/>
                <a:gd name="T51" fmla="*/ 664 h 2703"/>
                <a:gd name="T52" fmla="*/ 345 w 3580"/>
                <a:gd name="T53" fmla="*/ 142 h 2703"/>
                <a:gd name="T54" fmla="*/ 243 w 3580"/>
                <a:gd name="T55" fmla="*/ 170 h 2703"/>
                <a:gd name="T56" fmla="*/ 170 w 3580"/>
                <a:gd name="T57" fmla="*/ 242 h 2703"/>
                <a:gd name="T58" fmla="*/ 142 w 3580"/>
                <a:gd name="T59" fmla="*/ 344 h 2703"/>
                <a:gd name="T60" fmla="*/ 170 w 3580"/>
                <a:gd name="T61" fmla="*/ 446 h 2703"/>
                <a:gd name="T62" fmla="*/ 243 w 3580"/>
                <a:gd name="T63" fmla="*/ 518 h 2703"/>
                <a:gd name="T64" fmla="*/ 345 w 3580"/>
                <a:gd name="T65" fmla="*/ 546 h 2703"/>
                <a:gd name="T66" fmla="*/ 3263 w 3580"/>
                <a:gd name="T67" fmla="*/ 235 h 2703"/>
                <a:gd name="T68" fmla="*/ 3221 w 3580"/>
                <a:gd name="T69" fmla="*/ 169 h 2703"/>
                <a:gd name="T70" fmla="*/ 3145 w 3580"/>
                <a:gd name="T71" fmla="*/ 142 h 2703"/>
                <a:gd name="T72" fmla="*/ 3145 w 3580"/>
                <a:gd name="T73" fmla="*/ 0 h 2703"/>
                <a:gd name="T74" fmla="*/ 3257 w 3580"/>
                <a:gd name="T75" fmla="*/ 23 h 2703"/>
                <a:gd name="T76" fmla="*/ 3344 w 3580"/>
                <a:gd name="T77" fmla="*/ 89 h 2703"/>
                <a:gd name="T78" fmla="*/ 3398 w 3580"/>
                <a:gd name="T79" fmla="*/ 186 h 2703"/>
                <a:gd name="T80" fmla="*/ 3409 w 3580"/>
                <a:gd name="T81" fmla="*/ 1156 h 2703"/>
                <a:gd name="T82" fmla="*/ 3544 w 3580"/>
                <a:gd name="T83" fmla="*/ 1166 h 2703"/>
                <a:gd name="T84" fmla="*/ 3578 w 3580"/>
                <a:gd name="T85" fmla="*/ 1209 h 2703"/>
                <a:gd name="T86" fmla="*/ 3578 w 3580"/>
                <a:gd name="T87" fmla="*/ 2024 h 2703"/>
                <a:gd name="T88" fmla="*/ 3544 w 3580"/>
                <a:gd name="T89" fmla="*/ 2067 h 2703"/>
                <a:gd name="T90" fmla="*/ 3409 w 3580"/>
                <a:gd name="T91" fmla="*/ 2076 h 2703"/>
                <a:gd name="T92" fmla="*/ 3399 w 3580"/>
                <a:gd name="T93" fmla="*/ 2668 h 2703"/>
                <a:gd name="T94" fmla="*/ 3357 w 3580"/>
                <a:gd name="T95" fmla="*/ 2701 h 2703"/>
                <a:gd name="T96" fmla="*/ 366 w 3580"/>
                <a:gd name="T97" fmla="*/ 2700 h 2703"/>
                <a:gd name="T98" fmla="*/ 221 w 3580"/>
                <a:gd name="T99" fmla="*/ 2654 h 2703"/>
                <a:gd name="T100" fmla="*/ 105 w 3580"/>
                <a:gd name="T101" fmla="*/ 2563 h 2703"/>
                <a:gd name="T102" fmla="*/ 28 w 3580"/>
                <a:gd name="T103" fmla="*/ 2436 h 2703"/>
                <a:gd name="T104" fmla="*/ 0 w 3580"/>
                <a:gd name="T105" fmla="*/ 2286 h 2703"/>
                <a:gd name="T106" fmla="*/ 0 w 3580"/>
                <a:gd name="T107" fmla="*/ 344 h 2703"/>
                <a:gd name="T108" fmla="*/ 27 w 3580"/>
                <a:gd name="T109" fmla="*/ 210 h 2703"/>
                <a:gd name="T110" fmla="*/ 101 w 3580"/>
                <a:gd name="T111" fmla="*/ 100 h 2703"/>
                <a:gd name="T112" fmla="*/ 210 w 3580"/>
                <a:gd name="T113" fmla="*/ 27 h 2703"/>
                <a:gd name="T114" fmla="*/ 345 w 3580"/>
                <a:gd name="T115" fmla="*/ 0 h 2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0" h="2703">
                  <a:moveTo>
                    <a:pt x="2861" y="1299"/>
                  </a:moveTo>
                  <a:lnTo>
                    <a:pt x="2817" y="1302"/>
                  </a:lnTo>
                  <a:lnTo>
                    <a:pt x="2776" y="1310"/>
                  </a:lnTo>
                  <a:lnTo>
                    <a:pt x="2737" y="1324"/>
                  </a:lnTo>
                  <a:lnTo>
                    <a:pt x="2700" y="1343"/>
                  </a:lnTo>
                  <a:lnTo>
                    <a:pt x="2667" y="1365"/>
                  </a:lnTo>
                  <a:lnTo>
                    <a:pt x="2636" y="1392"/>
                  </a:lnTo>
                  <a:lnTo>
                    <a:pt x="2609" y="1423"/>
                  </a:lnTo>
                  <a:lnTo>
                    <a:pt x="2586" y="1456"/>
                  </a:lnTo>
                  <a:lnTo>
                    <a:pt x="2568" y="1493"/>
                  </a:lnTo>
                  <a:lnTo>
                    <a:pt x="2555" y="1532"/>
                  </a:lnTo>
                  <a:lnTo>
                    <a:pt x="2546" y="1573"/>
                  </a:lnTo>
                  <a:lnTo>
                    <a:pt x="2543" y="1617"/>
                  </a:lnTo>
                  <a:lnTo>
                    <a:pt x="2546" y="1659"/>
                  </a:lnTo>
                  <a:lnTo>
                    <a:pt x="2555" y="1700"/>
                  </a:lnTo>
                  <a:lnTo>
                    <a:pt x="2568" y="1739"/>
                  </a:lnTo>
                  <a:lnTo>
                    <a:pt x="2586" y="1776"/>
                  </a:lnTo>
                  <a:lnTo>
                    <a:pt x="2609" y="1810"/>
                  </a:lnTo>
                  <a:lnTo>
                    <a:pt x="2636" y="1841"/>
                  </a:lnTo>
                  <a:lnTo>
                    <a:pt x="2667" y="1867"/>
                  </a:lnTo>
                  <a:lnTo>
                    <a:pt x="2700" y="1890"/>
                  </a:lnTo>
                  <a:lnTo>
                    <a:pt x="2737" y="1908"/>
                  </a:lnTo>
                  <a:lnTo>
                    <a:pt x="2776" y="1923"/>
                  </a:lnTo>
                  <a:lnTo>
                    <a:pt x="2817" y="1931"/>
                  </a:lnTo>
                  <a:lnTo>
                    <a:pt x="2861" y="1933"/>
                  </a:lnTo>
                  <a:lnTo>
                    <a:pt x="3438" y="1933"/>
                  </a:lnTo>
                  <a:lnTo>
                    <a:pt x="3438" y="1299"/>
                  </a:lnTo>
                  <a:lnTo>
                    <a:pt x="2861" y="1299"/>
                  </a:lnTo>
                  <a:close/>
                  <a:moveTo>
                    <a:pt x="142" y="623"/>
                  </a:moveTo>
                  <a:lnTo>
                    <a:pt x="142" y="2286"/>
                  </a:lnTo>
                  <a:lnTo>
                    <a:pt x="145" y="2326"/>
                  </a:lnTo>
                  <a:lnTo>
                    <a:pt x="154" y="2365"/>
                  </a:lnTo>
                  <a:lnTo>
                    <a:pt x="168" y="2402"/>
                  </a:lnTo>
                  <a:lnTo>
                    <a:pt x="187" y="2435"/>
                  </a:lnTo>
                  <a:lnTo>
                    <a:pt x="210" y="2466"/>
                  </a:lnTo>
                  <a:lnTo>
                    <a:pt x="238" y="2494"/>
                  </a:lnTo>
                  <a:lnTo>
                    <a:pt x="268" y="2517"/>
                  </a:lnTo>
                  <a:lnTo>
                    <a:pt x="303" y="2535"/>
                  </a:lnTo>
                  <a:lnTo>
                    <a:pt x="338" y="2549"/>
                  </a:lnTo>
                  <a:lnTo>
                    <a:pt x="378" y="2558"/>
                  </a:lnTo>
                  <a:lnTo>
                    <a:pt x="419" y="2561"/>
                  </a:lnTo>
                  <a:lnTo>
                    <a:pt x="3265" y="2561"/>
                  </a:lnTo>
                  <a:lnTo>
                    <a:pt x="3265" y="2076"/>
                  </a:lnTo>
                  <a:lnTo>
                    <a:pt x="2861" y="2076"/>
                  </a:lnTo>
                  <a:lnTo>
                    <a:pt x="2807" y="2073"/>
                  </a:lnTo>
                  <a:lnTo>
                    <a:pt x="2756" y="2065"/>
                  </a:lnTo>
                  <a:lnTo>
                    <a:pt x="2706" y="2049"/>
                  </a:lnTo>
                  <a:lnTo>
                    <a:pt x="2658" y="2030"/>
                  </a:lnTo>
                  <a:lnTo>
                    <a:pt x="2614" y="2005"/>
                  </a:lnTo>
                  <a:lnTo>
                    <a:pt x="2573" y="1976"/>
                  </a:lnTo>
                  <a:lnTo>
                    <a:pt x="2535" y="1941"/>
                  </a:lnTo>
                  <a:lnTo>
                    <a:pt x="2502" y="1904"/>
                  </a:lnTo>
                  <a:lnTo>
                    <a:pt x="2472" y="1863"/>
                  </a:lnTo>
                  <a:lnTo>
                    <a:pt x="2447" y="1818"/>
                  </a:lnTo>
                  <a:lnTo>
                    <a:pt x="2427" y="1772"/>
                  </a:lnTo>
                  <a:lnTo>
                    <a:pt x="2413" y="1722"/>
                  </a:lnTo>
                  <a:lnTo>
                    <a:pt x="2404" y="1670"/>
                  </a:lnTo>
                  <a:lnTo>
                    <a:pt x="2401" y="1617"/>
                  </a:lnTo>
                  <a:lnTo>
                    <a:pt x="2404" y="1563"/>
                  </a:lnTo>
                  <a:lnTo>
                    <a:pt x="2413" y="1512"/>
                  </a:lnTo>
                  <a:lnTo>
                    <a:pt x="2427" y="1462"/>
                  </a:lnTo>
                  <a:lnTo>
                    <a:pt x="2447" y="1414"/>
                  </a:lnTo>
                  <a:lnTo>
                    <a:pt x="2472" y="1370"/>
                  </a:lnTo>
                  <a:lnTo>
                    <a:pt x="2502" y="1330"/>
                  </a:lnTo>
                  <a:lnTo>
                    <a:pt x="2535" y="1292"/>
                  </a:lnTo>
                  <a:lnTo>
                    <a:pt x="2573" y="1258"/>
                  </a:lnTo>
                  <a:lnTo>
                    <a:pt x="2614" y="1229"/>
                  </a:lnTo>
                  <a:lnTo>
                    <a:pt x="2658" y="1204"/>
                  </a:lnTo>
                  <a:lnTo>
                    <a:pt x="2706" y="1183"/>
                  </a:lnTo>
                  <a:lnTo>
                    <a:pt x="2756" y="1169"/>
                  </a:lnTo>
                  <a:lnTo>
                    <a:pt x="2807" y="1159"/>
                  </a:lnTo>
                  <a:lnTo>
                    <a:pt x="2861" y="1156"/>
                  </a:lnTo>
                  <a:lnTo>
                    <a:pt x="3265" y="1156"/>
                  </a:lnTo>
                  <a:lnTo>
                    <a:pt x="3265" y="688"/>
                  </a:lnTo>
                  <a:lnTo>
                    <a:pt x="345" y="688"/>
                  </a:lnTo>
                  <a:lnTo>
                    <a:pt x="301" y="686"/>
                  </a:lnTo>
                  <a:lnTo>
                    <a:pt x="257" y="677"/>
                  </a:lnTo>
                  <a:lnTo>
                    <a:pt x="217" y="664"/>
                  </a:lnTo>
                  <a:lnTo>
                    <a:pt x="178" y="646"/>
                  </a:lnTo>
                  <a:lnTo>
                    <a:pt x="142" y="623"/>
                  </a:lnTo>
                  <a:close/>
                  <a:moveTo>
                    <a:pt x="345" y="142"/>
                  </a:moveTo>
                  <a:lnTo>
                    <a:pt x="308" y="145"/>
                  </a:lnTo>
                  <a:lnTo>
                    <a:pt x="274" y="155"/>
                  </a:lnTo>
                  <a:lnTo>
                    <a:pt x="243" y="170"/>
                  </a:lnTo>
                  <a:lnTo>
                    <a:pt x="215" y="189"/>
                  </a:lnTo>
                  <a:lnTo>
                    <a:pt x="190" y="214"/>
                  </a:lnTo>
                  <a:lnTo>
                    <a:pt x="170" y="242"/>
                  </a:lnTo>
                  <a:lnTo>
                    <a:pt x="155" y="274"/>
                  </a:lnTo>
                  <a:lnTo>
                    <a:pt x="145" y="307"/>
                  </a:lnTo>
                  <a:lnTo>
                    <a:pt x="142" y="344"/>
                  </a:lnTo>
                  <a:lnTo>
                    <a:pt x="145" y="380"/>
                  </a:lnTo>
                  <a:lnTo>
                    <a:pt x="155" y="415"/>
                  </a:lnTo>
                  <a:lnTo>
                    <a:pt x="170" y="446"/>
                  </a:lnTo>
                  <a:lnTo>
                    <a:pt x="190" y="474"/>
                  </a:lnTo>
                  <a:lnTo>
                    <a:pt x="215" y="498"/>
                  </a:lnTo>
                  <a:lnTo>
                    <a:pt x="243" y="518"/>
                  </a:lnTo>
                  <a:lnTo>
                    <a:pt x="274" y="533"/>
                  </a:lnTo>
                  <a:lnTo>
                    <a:pt x="308" y="543"/>
                  </a:lnTo>
                  <a:lnTo>
                    <a:pt x="345" y="546"/>
                  </a:lnTo>
                  <a:lnTo>
                    <a:pt x="3265" y="546"/>
                  </a:lnTo>
                  <a:lnTo>
                    <a:pt x="3265" y="262"/>
                  </a:lnTo>
                  <a:lnTo>
                    <a:pt x="3263" y="235"/>
                  </a:lnTo>
                  <a:lnTo>
                    <a:pt x="3253" y="209"/>
                  </a:lnTo>
                  <a:lnTo>
                    <a:pt x="3239" y="187"/>
                  </a:lnTo>
                  <a:lnTo>
                    <a:pt x="3221" y="169"/>
                  </a:lnTo>
                  <a:lnTo>
                    <a:pt x="3198" y="153"/>
                  </a:lnTo>
                  <a:lnTo>
                    <a:pt x="3173" y="145"/>
                  </a:lnTo>
                  <a:lnTo>
                    <a:pt x="3145" y="142"/>
                  </a:lnTo>
                  <a:lnTo>
                    <a:pt x="345" y="142"/>
                  </a:lnTo>
                  <a:close/>
                  <a:moveTo>
                    <a:pt x="345" y="0"/>
                  </a:moveTo>
                  <a:lnTo>
                    <a:pt x="3145" y="0"/>
                  </a:lnTo>
                  <a:lnTo>
                    <a:pt x="3184" y="2"/>
                  </a:lnTo>
                  <a:lnTo>
                    <a:pt x="3221" y="10"/>
                  </a:lnTo>
                  <a:lnTo>
                    <a:pt x="3257" y="23"/>
                  </a:lnTo>
                  <a:lnTo>
                    <a:pt x="3288" y="42"/>
                  </a:lnTo>
                  <a:lnTo>
                    <a:pt x="3317" y="63"/>
                  </a:lnTo>
                  <a:lnTo>
                    <a:pt x="3344" y="89"/>
                  </a:lnTo>
                  <a:lnTo>
                    <a:pt x="3366" y="119"/>
                  </a:lnTo>
                  <a:lnTo>
                    <a:pt x="3384" y="151"/>
                  </a:lnTo>
                  <a:lnTo>
                    <a:pt x="3398" y="186"/>
                  </a:lnTo>
                  <a:lnTo>
                    <a:pt x="3405" y="223"/>
                  </a:lnTo>
                  <a:lnTo>
                    <a:pt x="3409" y="262"/>
                  </a:lnTo>
                  <a:lnTo>
                    <a:pt x="3409" y="1156"/>
                  </a:lnTo>
                  <a:lnTo>
                    <a:pt x="3508" y="1156"/>
                  </a:lnTo>
                  <a:lnTo>
                    <a:pt x="3528" y="1159"/>
                  </a:lnTo>
                  <a:lnTo>
                    <a:pt x="3544" y="1166"/>
                  </a:lnTo>
                  <a:lnTo>
                    <a:pt x="3559" y="1178"/>
                  </a:lnTo>
                  <a:lnTo>
                    <a:pt x="3570" y="1192"/>
                  </a:lnTo>
                  <a:lnTo>
                    <a:pt x="3578" y="1209"/>
                  </a:lnTo>
                  <a:lnTo>
                    <a:pt x="3580" y="1228"/>
                  </a:lnTo>
                  <a:lnTo>
                    <a:pt x="3580" y="2005"/>
                  </a:lnTo>
                  <a:lnTo>
                    <a:pt x="3578" y="2024"/>
                  </a:lnTo>
                  <a:lnTo>
                    <a:pt x="3570" y="2041"/>
                  </a:lnTo>
                  <a:lnTo>
                    <a:pt x="3559" y="2056"/>
                  </a:lnTo>
                  <a:lnTo>
                    <a:pt x="3544" y="2067"/>
                  </a:lnTo>
                  <a:lnTo>
                    <a:pt x="3528" y="2073"/>
                  </a:lnTo>
                  <a:lnTo>
                    <a:pt x="3508" y="2076"/>
                  </a:lnTo>
                  <a:lnTo>
                    <a:pt x="3409" y="2076"/>
                  </a:lnTo>
                  <a:lnTo>
                    <a:pt x="3409" y="2633"/>
                  </a:lnTo>
                  <a:lnTo>
                    <a:pt x="3406" y="2651"/>
                  </a:lnTo>
                  <a:lnTo>
                    <a:pt x="3399" y="2668"/>
                  </a:lnTo>
                  <a:lnTo>
                    <a:pt x="3388" y="2682"/>
                  </a:lnTo>
                  <a:lnTo>
                    <a:pt x="3373" y="2693"/>
                  </a:lnTo>
                  <a:lnTo>
                    <a:pt x="3357" y="2701"/>
                  </a:lnTo>
                  <a:lnTo>
                    <a:pt x="3337" y="2703"/>
                  </a:lnTo>
                  <a:lnTo>
                    <a:pt x="419" y="2703"/>
                  </a:lnTo>
                  <a:lnTo>
                    <a:pt x="366" y="2700"/>
                  </a:lnTo>
                  <a:lnTo>
                    <a:pt x="316" y="2691"/>
                  </a:lnTo>
                  <a:lnTo>
                    <a:pt x="267" y="2675"/>
                  </a:lnTo>
                  <a:lnTo>
                    <a:pt x="221" y="2654"/>
                  </a:lnTo>
                  <a:lnTo>
                    <a:pt x="179" y="2628"/>
                  </a:lnTo>
                  <a:lnTo>
                    <a:pt x="141" y="2598"/>
                  </a:lnTo>
                  <a:lnTo>
                    <a:pt x="105" y="2563"/>
                  </a:lnTo>
                  <a:lnTo>
                    <a:pt x="75" y="2524"/>
                  </a:lnTo>
                  <a:lnTo>
                    <a:pt x="49" y="2482"/>
                  </a:lnTo>
                  <a:lnTo>
                    <a:pt x="28" y="2436"/>
                  </a:lnTo>
                  <a:lnTo>
                    <a:pt x="13" y="2389"/>
                  </a:lnTo>
                  <a:lnTo>
                    <a:pt x="3" y="2338"/>
                  </a:lnTo>
                  <a:lnTo>
                    <a:pt x="0" y="2286"/>
                  </a:lnTo>
                  <a:lnTo>
                    <a:pt x="0" y="347"/>
                  </a:lnTo>
                  <a:lnTo>
                    <a:pt x="0" y="346"/>
                  </a:lnTo>
                  <a:lnTo>
                    <a:pt x="0" y="344"/>
                  </a:lnTo>
                  <a:lnTo>
                    <a:pt x="3" y="297"/>
                  </a:lnTo>
                  <a:lnTo>
                    <a:pt x="12" y="252"/>
                  </a:lnTo>
                  <a:lnTo>
                    <a:pt x="27" y="210"/>
                  </a:lnTo>
                  <a:lnTo>
                    <a:pt x="47" y="170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5" y="71"/>
                  </a:lnTo>
                  <a:lnTo>
                    <a:pt x="171" y="46"/>
                  </a:lnTo>
                  <a:lnTo>
                    <a:pt x="210" y="27"/>
                  </a:lnTo>
                  <a:lnTo>
                    <a:pt x="253" y="11"/>
                  </a:lnTo>
                  <a:lnTo>
                    <a:pt x="298" y="3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5"/>
            <p:cNvSpPr>
              <a:spLocks noEditPoints="1"/>
            </p:cNvSpPr>
            <p:nvPr/>
          </p:nvSpPr>
          <p:spPr bwMode="auto">
            <a:xfrm>
              <a:off x="6694488" y="2205038"/>
              <a:ext cx="66675" cy="65087"/>
            </a:xfrm>
            <a:custGeom>
              <a:avLst/>
              <a:gdLst>
                <a:gd name="T0" fmla="*/ 208 w 416"/>
                <a:gd name="T1" fmla="*/ 142 h 416"/>
                <a:gd name="T2" fmla="*/ 191 w 416"/>
                <a:gd name="T3" fmla="*/ 144 h 416"/>
                <a:gd name="T4" fmla="*/ 176 w 416"/>
                <a:gd name="T5" fmla="*/ 150 h 416"/>
                <a:gd name="T6" fmla="*/ 163 w 416"/>
                <a:gd name="T7" fmla="*/ 161 h 416"/>
                <a:gd name="T8" fmla="*/ 152 w 416"/>
                <a:gd name="T9" fmla="*/ 174 h 416"/>
                <a:gd name="T10" fmla="*/ 145 w 416"/>
                <a:gd name="T11" fmla="*/ 190 h 416"/>
                <a:gd name="T12" fmla="*/ 143 w 416"/>
                <a:gd name="T13" fmla="*/ 208 h 416"/>
                <a:gd name="T14" fmla="*/ 145 w 416"/>
                <a:gd name="T15" fmla="*/ 225 h 416"/>
                <a:gd name="T16" fmla="*/ 152 w 416"/>
                <a:gd name="T17" fmla="*/ 240 h 416"/>
                <a:gd name="T18" fmla="*/ 163 w 416"/>
                <a:gd name="T19" fmla="*/ 253 h 416"/>
                <a:gd name="T20" fmla="*/ 176 w 416"/>
                <a:gd name="T21" fmla="*/ 264 h 416"/>
                <a:gd name="T22" fmla="*/ 191 w 416"/>
                <a:gd name="T23" fmla="*/ 271 h 416"/>
                <a:gd name="T24" fmla="*/ 208 w 416"/>
                <a:gd name="T25" fmla="*/ 273 h 416"/>
                <a:gd name="T26" fmla="*/ 225 w 416"/>
                <a:gd name="T27" fmla="*/ 271 h 416"/>
                <a:gd name="T28" fmla="*/ 242 w 416"/>
                <a:gd name="T29" fmla="*/ 264 h 416"/>
                <a:gd name="T30" fmla="*/ 255 w 416"/>
                <a:gd name="T31" fmla="*/ 253 h 416"/>
                <a:gd name="T32" fmla="*/ 266 w 416"/>
                <a:gd name="T33" fmla="*/ 240 h 416"/>
                <a:gd name="T34" fmla="*/ 272 w 416"/>
                <a:gd name="T35" fmla="*/ 225 h 416"/>
                <a:gd name="T36" fmla="*/ 274 w 416"/>
                <a:gd name="T37" fmla="*/ 208 h 416"/>
                <a:gd name="T38" fmla="*/ 272 w 416"/>
                <a:gd name="T39" fmla="*/ 190 h 416"/>
                <a:gd name="T40" fmla="*/ 266 w 416"/>
                <a:gd name="T41" fmla="*/ 174 h 416"/>
                <a:gd name="T42" fmla="*/ 255 w 416"/>
                <a:gd name="T43" fmla="*/ 161 h 416"/>
                <a:gd name="T44" fmla="*/ 242 w 416"/>
                <a:gd name="T45" fmla="*/ 150 h 416"/>
                <a:gd name="T46" fmla="*/ 225 w 416"/>
                <a:gd name="T47" fmla="*/ 144 h 416"/>
                <a:gd name="T48" fmla="*/ 208 w 416"/>
                <a:gd name="T49" fmla="*/ 142 h 416"/>
                <a:gd name="T50" fmla="*/ 208 w 416"/>
                <a:gd name="T51" fmla="*/ 0 h 416"/>
                <a:gd name="T52" fmla="*/ 246 w 416"/>
                <a:gd name="T53" fmla="*/ 3 h 416"/>
                <a:gd name="T54" fmla="*/ 281 w 416"/>
                <a:gd name="T55" fmla="*/ 13 h 416"/>
                <a:gd name="T56" fmla="*/ 313 w 416"/>
                <a:gd name="T57" fmla="*/ 28 h 416"/>
                <a:gd name="T58" fmla="*/ 343 w 416"/>
                <a:gd name="T59" fmla="*/ 48 h 416"/>
                <a:gd name="T60" fmla="*/ 368 w 416"/>
                <a:gd name="T61" fmla="*/ 73 h 416"/>
                <a:gd name="T62" fmla="*/ 388 w 416"/>
                <a:gd name="T63" fmla="*/ 103 h 416"/>
                <a:gd name="T64" fmla="*/ 403 w 416"/>
                <a:gd name="T65" fmla="*/ 135 h 416"/>
                <a:gd name="T66" fmla="*/ 413 w 416"/>
                <a:gd name="T67" fmla="*/ 170 h 416"/>
                <a:gd name="T68" fmla="*/ 416 w 416"/>
                <a:gd name="T69" fmla="*/ 208 h 416"/>
                <a:gd name="T70" fmla="*/ 413 w 416"/>
                <a:gd name="T71" fmla="*/ 245 h 416"/>
                <a:gd name="T72" fmla="*/ 403 w 416"/>
                <a:gd name="T73" fmla="*/ 280 h 416"/>
                <a:gd name="T74" fmla="*/ 388 w 416"/>
                <a:gd name="T75" fmla="*/ 312 h 416"/>
                <a:gd name="T76" fmla="*/ 368 w 416"/>
                <a:gd name="T77" fmla="*/ 341 h 416"/>
                <a:gd name="T78" fmla="*/ 343 w 416"/>
                <a:gd name="T79" fmla="*/ 366 h 416"/>
                <a:gd name="T80" fmla="*/ 313 w 416"/>
                <a:gd name="T81" fmla="*/ 387 h 416"/>
                <a:gd name="T82" fmla="*/ 281 w 416"/>
                <a:gd name="T83" fmla="*/ 403 h 416"/>
                <a:gd name="T84" fmla="*/ 246 w 416"/>
                <a:gd name="T85" fmla="*/ 413 h 416"/>
                <a:gd name="T86" fmla="*/ 208 w 416"/>
                <a:gd name="T87" fmla="*/ 416 h 416"/>
                <a:gd name="T88" fmla="*/ 171 w 416"/>
                <a:gd name="T89" fmla="*/ 413 h 416"/>
                <a:gd name="T90" fmla="*/ 135 w 416"/>
                <a:gd name="T91" fmla="*/ 403 h 416"/>
                <a:gd name="T92" fmla="*/ 104 w 416"/>
                <a:gd name="T93" fmla="*/ 387 h 416"/>
                <a:gd name="T94" fmla="*/ 75 w 416"/>
                <a:gd name="T95" fmla="*/ 366 h 416"/>
                <a:gd name="T96" fmla="*/ 50 w 416"/>
                <a:gd name="T97" fmla="*/ 341 h 416"/>
                <a:gd name="T98" fmla="*/ 29 w 416"/>
                <a:gd name="T99" fmla="*/ 312 h 416"/>
                <a:gd name="T100" fmla="*/ 13 w 416"/>
                <a:gd name="T101" fmla="*/ 280 h 416"/>
                <a:gd name="T102" fmla="*/ 3 w 416"/>
                <a:gd name="T103" fmla="*/ 245 h 416"/>
                <a:gd name="T104" fmla="*/ 0 w 416"/>
                <a:gd name="T105" fmla="*/ 208 h 416"/>
                <a:gd name="T106" fmla="*/ 3 w 416"/>
                <a:gd name="T107" fmla="*/ 170 h 416"/>
                <a:gd name="T108" fmla="*/ 13 w 416"/>
                <a:gd name="T109" fmla="*/ 135 h 416"/>
                <a:gd name="T110" fmla="*/ 29 w 416"/>
                <a:gd name="T111" fmla="*/ 103 h 416"/>
                <a:gd name="T112" fmla="*/ 50 w 416"/>
                <a:gd name="T113" fmla="*/ 73 h 416"/>
                <a:gd name="T114" fmla="*/ 75 w 416"/>
                <a:gd name="T115" fmla="*/ 48 h 416"/>
                <a:gd name="T116" fmla="*/ 104 w 416"/>
                <a:gd name="T117" fmla="*/ 28 h 416"/>
                <a:gd name="T118" fmla="*/ 135 w 416"/>
                <a:gd name="T119" fmla="*/ 13 h 416"/>
                <a:gd name="T120" fmla="*/ 171 w 416"/>
                <a:gd name="T121" fmla="*/ 3 h 416"/>
                <a:gd name="T122" fmla="*/ 208 w 416"/>
                <a:gd name="T123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6" h="416">
                  <a:moveTo>
                    <a:pt x="208" y="142"/>
                  </a:moveTo>
                  <a:lnTo>
                    <a:pt x="191" y="144"/>
                  </a:lnTo>
                  <a:lnTo>
                    <a:pt x="176" y="150"/>
                  </a:lnTo>
                  <a:lnTo>
                    <a:pt x="163" y="161"/>
                  </a:lnTo>
                  <a:lnTo>
                    <a:pt x="152" y="174"/>
                  </a:lnTo>
                  <a:lnTo>
                    <a:pt x="145" y="190"/>
                  </a:lnTo>
                  <a:lnTo>
                    <a:pt x="143" y="208"/>
                  </a:lnTo>
                  <a:lnTo>
                    <a:pt x="145" y="225"/>
                  </a:lnTo>
                  <a:lnTo>
                    <a:pt x="152" y="240"/>
                  </a:lnTo>
                  <a:lnTo>
                    <a:pt x="163" y="253"/>
                  </a:lnTo>
                  <a:lnTo>
                    <a:pt x="176" y="264"/>
                  </a:lnTo>
                  <a:lnTo>
                    <a:pt x="191" y="271"/>
                  </a:lnTo>
                  <a:lnTo>
                    <a:pt x="208" y="273"/>
                  </a:lnTo>
                  <a:lnTo>
                    <a:pt x="225" y="271"/>
                  </a:lnTo>
                  <a:lnTo>
                    <a:pt x="242" y="264"/>
                  </a:lnTo>
                  <a:lnTo>
                    <a:pt x="255" y="253"/>
                  </a:lnTo>
                  <a:lnTo>
                    <a:pt x="266" y="240"/>
                  </a:lnTo>
                  <a:lnTo>
                    <a:pt x="272" y="225"/>
                  </a:lnTo>
                  <a:lnTo>
                    <a:pt x="274" y="208"/>
                  </a:lnTo>
                  <a:lnTo>
                    <a:pt x="272" y="190"/>
                  </a:lnTo>
                  <a:lnTo>
                    <a:pt x="266" y="174"/>
                  </a:lnTo>
                  <a:lnTo>
                    <a:pt x="255" y="161"/>
                  </a:lnTo>
                  <a:lnTo>
                    <a:pt x="242" y="150"/>
                  </a:lnTo>
                  <a:lnTo>
                    <a:pt x="225" y="144"/>
                  </a:lnTo>
                  <a:lnTo>
                    <a:pt x="208" y="142"/>
                  </a:lnTo>
                  <a:close/>
                  <a:moveTo>
                    <a:pt x="208" y="0"/>
                  </a:moveTo>
                  <a:lnTo>
                    <a:pt x="246" y="3"/>
                  </a:lnTo>
                  <a:lnTo>
                    <a:pt x="281" y="13"/>
                  </a:lnTo>
                  <a:lnTo>
                    <a:pt x="313" y="28"/>
                  </a:lnTo>
                  <a:lnTo>
                    <a:pt x="343" y="48"/>
                  </a:lnTo>
                  <a:lnTo>
                    <a:pt x="368" y="73"/>
                  </a:lnTo>
                  <a:lnTo>
                    <a:pt x="388" y="103"/>
                  </a:lnTo>
                  <a:lnTo>
                    <a:pt x="403" y="135"/>
                  </a:lnTo>
                  <a:lnTo>
                    <a:pt x="413" y="170"/>
                  </a:lnTo>
                  <a:lnTo>
                    <a:pt x="416" y="208"/>
                  </a:lnTo>
                  <a:lnTo>
                    <a:pt x="413" y="245"/>
                  </a:lnTo>
                  <a:lnTo>
                    <a:pt x="403" y="280"/>
                  </a:lnTo>
                  <a:lnTo>
                    <a:pt x="388" y="312"/>
                  </a:lnTo>
                  <a:lnTo>
                    <a:pt x="368" y="341"/>
                  </a:lnTo>
                  <a:lnTo>
                    <a:pt x="343" y="366"/>
                  </a:lnTo>
                  <a:lnTo>
                    <a:pt x="313" y="387"/>
                  </a:lnTo>
                  <a:lnTo>
                    <a:pt x="281" y="403"/>
                  </a:lnTo>
                  <a:lnTo>
                    <a:pt x="246" y="413"/>
                  </a:lnTo>
                  <a:lnTo>
                    <a:pt x="208" y="416"/>
                  </a:lnTo>
                  <a:lnTo>
                    <a:pt x="171" y="413"/>
                  </a:lnTo>
                  <a:lnTo>
                    <a:pt x="135" y="403"/>
                  </a:lnTo>
                  <a:lnTo>
                    <a:pt x="104" y="387"/>
                  </a:lnTo>
                  <a:lnTo>
                    <a:pt x="75" y="366"/>
                  </a:lnTo>
                  <a:lnTo>
                    <a:pt x="50" y="341"/>
                  </a:lnTo>
                  <a:lnTo>
                    <a:pt x="29" y="312"/>
                  </a:lnTo>
                  <a:lnTo>
                    <a:pt x="13" y="280"/>
                  </a:lnTo>
                  <a:lnTo>
                    <a:pt x="3" y="245"/>
                  </a:lnTo>
                  <a:lnTo>
                    <a:pt x="0" y="208"/>
                  </a:lnTo>
                  <a:lnTo>
                    <a:pt x="3" y="170"/>
                  </a:lnTo>
                  <a:lnTo>
                    <a:pt x="13" y="135"/>
                  </a:lnTo>
                  <a:lnTo>
                    <a:pt x="29" y="103"/>
                  </a:lnTo>
                  <a:lnTo>
                    <a:pt x="50" y="73"/>
                  </a:lnTo>
                  <a:lnTo>
                    <a:pt x="75" y="48"/>
                  </a:lnTo>
                  <a:lnTo>
                    <a:pt x="104" y="28"/>
                  </a:lnTo>
                  <a:lnTo>
                    <a:pt x="135" y="13"/>
                  </a:lnTo>
                  <a:lnTo>
                    <a:pt x="171" y="3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339465" y="2028202"/>
            <a:ext cx="568325" cy="331787"/>
            <a:chOff x="5360988" y="2028826"/>
            <a:chExt cx="568325" cy="331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9" name="Freeform 20"/>
            <p:cNvSpPr>
              <a:spLocks noEditPoints="1"/>
            </p:cNvSpPr>
            <p:nvPr/>
          </p:nvSpPr>
          <p:spPr bwMode="auto">
            <a:xfrm>
              <a:off x="5749926" y="2058988"/>
              <a:ext cx="109538" cy="153988"/>
            </a:xfrm>
            <a:custGeom>
              <a:avLst/>
              <a:gdLst>
                <a:gd name="T0" fmla="*/ 390 w 691"/>
                <a:gd name="T1" fmla="*/ 369 h 969"/>
                <a:gd name="T2" fmla="*/ 330 w 691"/>
                <a:gd name="T3" fmla="*/ 403 h 969"/>
                <a:gd name="T4" fmla="*/ 252 w 691"/>
                <a:gd name="T5" fmla="*/ 433 h 969"/>
                <a:gd name="T6" fmla="*/ 154 w 691"/>
                <a:gd name="T7" fmla="*/ 454 h 969"/>
                <a:gd name="T8" fmla="*/ 173 w 691"/>
                <a:gd name="T9" fmla="*/ 690 h 969"/>
                <a:gd name="T10" fmla="*/ 196 w 691"/>
                <a:gd name="T11" fmla="*/ 744 h 969"/>
                <a:gd name="T12" fmla="*/ 235 w 691"/>
                <a:gd name="T13" fmla="*/ 788 h 969"/>
                <a:gd name="T14" fmla="*/ 288 w 691"/>
                <a:gd name="T15" fmla="*/ 816 h 969"/>
                <a:gd name="T16" fmla="*/ 345 w 691"/>
                <a:gd name="T17" fmla="*/ 827 h 969"/>
                <a:gd name="T18" fmla="*/ 404 w 691"/>
                <a:gd name="T19" fmla="*/ 816 h 969"/>
                <a:gd name="T20" fmla="*/ 457 w 691"/>
                <a:gd name="T21" fmla="*/ 788 h 969"/>
                <a:gd name="T22" fmla="*/ 496 w 691"/>
                <a:gd name="T23" fmla="*/ 744 h 969"/>
                <a:gd name="T24" fmla="*/ 519 w 691"/>
                <a:gd name="T25" fmla="*/ 690 h 969"/>
                <a:gd name="T26" fmla="*/ 541 w 691"/>
                <a:gd name="T27" fmla="*/ 405 h 969"/>
                <a:gd name="T28" fmla="*/ 471 w 691"/>
                <a:gd name="T29" fmla="*/ 382 h 969"/>
                <a:gd name="T30" fmla="*/ 429 w 691"/>
                <a:gd name="T31" fmla="*/ 362 h 969"/>
                <a:gd name="T32" fmla="*/ 521 w 691"/>
                <a:gd name="T33" fmla="*/ 183 h 969"/>
                <a:gd name="T34" fmla="*/ 505 w 691"/>
                <a:gd name="T35" fmla="*/ 241 h 969"/>
                <a:gd name="T36" fmla="*/ 517 w 691"/>
                <a:gd name="T37" fmla="*/ 247 h 969"/>
                <a:gd name="T38" fmla="*/ 535 w 691"/>
                <a:gd name="T39" fmla="*/ 254 h 969"/>
                <a:gd name="T40" fmla="*/ 548 w 691"/>
                <a:gd name="T41" fmla="*/ 238 h 969"/>
                <a:gd name="T42" fmla="*/ 533 w 691"/>
                <a:gd name="T43" fmla="*/ 200 h 969"/>
                <a:gd name="T44" fmla="*/ 259 w 691"/>
                <a:gd name="T45" fmla="*/ 143 h 969"/>
                <a:gd name="T46" fmla="*/ 213 w 691"/>
                <a:gd name="T47" fmla="*/ 152 h 969"/>
                <a:gd name="T48" fmla="*/ 174 w 691"/>
                <a:gd name="T49" fmla="*/ 180 h 969"/>
                <a:gd name="T50" fmla="*/ 149 w 691"/>
                <a:gd name="T51" fmla="*/ 220 h 969"/>
                <a:gd name="T52" fmla="*/ 143 w 691"/>
                <a:gd name="T53" fmla="*/ 266 h 969"/>
                <a:gd name="T54" fmla="*/ 187 w 691"/>
                <a:gd name="T55" fmla="*/ 302 h 969"/>
                <a:gd name="T56" fmla="*/ 256 w 691"/>
                <a:gd name="T57" fmla="*/ 280 h 969"/>
                <a:gd name="T58" fmla="*/ 305 w 691"/>
                <a:gd name="T59" fmla="*/ 254 h 969"/>
                <a:gd name="T60" fmla="*/ 338 w 691"/>
                <a:gd name="T61" fmla="*/ 229 h 969"/>
                <a:gd name="T62" fmla="*/ 356 w 691"/>
                <a:gd name="T63" fmla="*/ 211 h 969"/>
                <a:gd name="T64" fmla="*/ 384 w 691"/>
                <a:gd name="T65" fmla="*/ 143 h 969"/>
                <a:gd name="T66" fmla="*/ 259 w 691"/>
                <a:gd name="T67" fmla="*/ 0 h 969"/>
                <a:gd name="T68" fmla="*/ 468 w 691"/>
                <a:gd name="T69" fmla="*/ 2 h 969"/>
                <a:gd name="T70" fmla="*/ 535 w 691"/>
                <a:gd name="T71" fmla="*/ 22 h 969"/>
                <a:gd name="T72" fmla="*/ 596 w 691"/>
                <a:gd name="T73" fmla="*/ 57 h 969"/>
                <a:gd name="T74" fmla="*/ 645 w 691"/>
                <a:gd name="T75" fmla="*/ 109 h 969"/>
                <a:gd name="T76" fmla="*/ 677 w 691"/>
                <a:gd name="T77" fmla="*/ 172 h 969"/>
                <a:gd name="T78" fmla="*/ 691 w 691"/>
                <a:gd name="T79" fmla="*/ 240 h 969"/>
                <a:gd name="T80" fmla="*/ 686 w 691"/>
                <a:gd name="T81" fmla="*/ 355 h 969"/>
                <a:gd name="T82" fmla="*/ 661 w 691"/>
                <a:gd name="T83" fmla="*/ 710 h 969"/>
                <a:gd name="T84" fmla="*/ 636 w 691"/>
                <a:gd name="T85" fmla="*/ 786 h 969"/>
                <a:gd name="T86" fmla="*/ 594 w 691"/>
                <a:gd name="T87" fmla="*/ 852 h 969"/>
                <a:gd name="T88" fmla="*/ 535 w 691"/>
                <a:gd name="T89" fmla="*/ 907 h 969"/>
                <a:gd name="T90" fmla="*/ 464 w 691"/>
                <a:gd name="T91" fmla="*/ 946 h 969"/>
                <a:gd name="T92" fmla="*/ 386 w 691"/>
                <a:gd name="T93" fmla="*/ 967 h 969"/>
                <a:gd name="T94" fmla="*/ 306 w 691"/>
                <a:gd name="T95" fmla="*/ 967 h 969"/>
                <a:gd name="T96" fmla="*/ 228 w 691"/>
                <a:gd name="T97" fmla="*/ 946 h 969"/>
                <a:gd name="T98" fmla="*/ 157 w 691"/>
                <a:gd name="T99" fmla="*/ 907 h 969"/>
                <a:gd name="T100" fmla="*/ 98 w 691"/>
                <a:gd name="T101" fmla="*/ 852 h 969"/>
                <a:gd name="T102" fmla="*/ 56 w 691"/>
                <a:gd name="T103" fmla="*/ 786 h 969"/>
                <a:gd name="T104" fmla="*/ 31 w 691"/>
                <a:gd name="T105" fmla="*/ 710 h 969"/>
                <a:gd name="T106" fmla="*/ 8 w 691"/>
                <a:gd name="T107" fmla="*/ 394 h 969"/>
                <a:gd name="T108" fmla="*/ 0 w 691"/>
                <a:gd name="T109" fmla="*/ 240 h 969"/>
                <a:gd name="T110" fmla="*/ 15 w 691"/>
                <a:gd name="T111" fmla="*/ 172 h 969"/>
                <a:gd name="T112" fmla="*/ 47 w 691"/>
                <a:gd name="T113" fmla="*/ 109 h 969"/>
                <a:gd name="T114" fmla="*/ 96 w 691"/>
                <a:gd name="T115" fmla="*/ 57 h 969"/>
                <a:gd name="T116" fmla="*/ 156 w 691"/>
                <a:gd name="T117" fmla="*/ 22 h 969"/>
                <a:gd name="T118" fmla="*/ 224 w 691"/>
                <a:gd name="T119" fmla="*/ 2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1" h="969">
                  <a:moveTo>
                    <a:pt x="414" y="352"/>
                  </a:moveTo>
                  <a:lnTo>
                    <a:pt x="390" y="369"/>
                  </a:lnTo>
                  <a:lnTo>
                    <a:pt x="363" y="386"/>
                  </a:lnTo>
                  <a:lnTo>
                    <a:pt x="330" y="403"/>
                  </a:lnTo>
                  <a:lnTo>
                    <a:pt x="293" y="419"/>
                  </a:lnTo>
                  <a:lnTo>
                    <a:pt x="252" y="433"/>
                  </a:lnTo>
                  <a:lnTo>
                    <a:pt x="205" y="444"/>
                  </a:lnTo>
                  <a:lnTo>
                    <a:pt x="154" y="454"/>
                  </a:lnTo>
                  <a:lnTo>
                    <a:pt x="167" y="660"/>
                  </a:lnTo>
                  <a:lnTo>
                    <a:pt x="173" y="690"/>
                  </a:lnTo>
                  <a:lnTo>
                    <a:pt x="182" y="718"/>
                  </a:lnTo>
                  <a:lnTo>
                    <a:pt x="196" y="744"/>
                  </a:lnTo>
                  <a:lnTo>
                    <a:pt x="213" y="767"/>
                  </a:lnTo>
                  <a:lnTo>
                    <a:pt x="235" y="788"/>
                  </a:lnTo>
                  <a:lnTo>
                    <a:pt x="260" y="804"/>
                  </a:lnTo>
                  <a:lnTo>
                    <a:pt x="288" y="816"/>
                  </a:lnTo>
                  <a:lnTo>
                    <a:pt x="316" y="824"/>
                  </a:lnTo>
                  <a:lnTo>
                    <a:pt x="345" y="827"/>
                  </a:lnTo>
                  <a:lnTo>
                    <a:pt x="375" y="824"/>
                  </a:lnTo>
                  <a:lnTo>
                    <a:pt x="404" y="816"/>
                  </a:lnTo>
                  <a:lnTo>
                    <a:pt x="432" y="804"/>
                  </a:lnTo>
                  <a:lnTo>
                    <a:pt x="457" y="788"/>
                  </a:lnTo>
                  <a:lnTo>
                    <a:pt x="479" y="767"/>
                  </a:lnTo>
                  <a:lnTo>
                    <a:pt x="496" y="744"/>
                  </a:lnTo>
                  <a:lnTo>
                    <a:pt x="510" y="718"/>
                  </a:lnTo>
                  <a:lnTo>
                    <a:pt x="519" y="690"/>
                  </a:lnTo>
                  <a:lnTo>
                    <a:pt x="523" y="660"/>
                  </a:lnTo>
                  <a:lnTo>
                    <a:pt x="541" y="405"/>
                  </a:lnTo>
                  <a:lnTo>
                    <a:pt x="503" y="394"/>
                  </a:lnTo>
                  <a:lnTo>
                    <a:pt x="471" y="382"/>
                  </a:lnTo>
                  <a:lnTo>
                    <a:pt x="446" y="371"/>
                  </a:lnTo>
                  <a:lnTo>
                    <a:pt x="429" y="362"/>
                  </a:lnTo>
                  <a:lnTo>
                    <a:pt x="414" y="352"/>
                  </a:lnTo>
                  <a:close/>
                  <a:moveTo>
                    <a:pt x="521" y="183"/>
                  </a:moveTo>
                  <a:lnTo>
                    <a:pt x="501" y="238"/>
                  </a:lnTo>
                  <a:lnTo>
                    <a:pt x="505" y="241"/>
                  </a:lnTo>
                  <a:lnTo>
                    <a:pt x="511" y="245"/>
                  </a:lnTo>
                  <a:lnTo>
                    <a:pt x="517" y="247"/>
                  </a:lnTo>
                  <a:lnTo>
                    <a:pt x="524" y="250"/>
                  </a:lnTo>
                  <a:lnTo>
                    <a:pt x="535" y="254"/>
                  </a:lnTo>
                  <a:lnTo>
                    <a:pt x="549" y="260"/>
                  </a:lnTo>
                  <a:lnTo>
                    <a:pt x="548" y="238"/>
                  </a:lnTo>
                  <a:lnTo>
                    <a:pt x="543" y="219"/>
                  </a:lnTo>
                  <a:lnTo>
                    <a:pt x="533" y="200"/>
                  </a:lnTo>
                  <a:lnTo>
                    <a:pt x="521" y="183"/>
                  </a:lnTo>
                  <a:close/>
                  <a:moveTo>
                    <a:pt x="259" y="143"/>
                  </a:moveTo>
                  <a:lnTo>
                    <a:pt x="235" y="145"/>
                  </a:lnTo>
                  <a:lnTo>
                    <a:pt x="213" y="152"/>
                  </a:lnTo>
                  <a:lnTo>
                    <a:pt x="191" y="163"/>
                  </a:lnTo>
                  <a:lnTo>
                    <a:pt x="174" y="180"/>
                  </a:lnTo>
                  <a:lnTo>
                    <a:pt x="159" y="198"/>
                  </a:lnTo>
                  <a:lnTo>
                    <a:pt x="149" y="220"/>
                  </a:lnTo>
                  <a:lnTo>
                    <a:pt x="144" y="242"/>
                  </a:lnTo>
                  <a:lnTo>
                    <a:pt x="143" y="266"/>
                  </a:lnTo>
                  <a:lnTo>
                    <a:pt x="145" y="311"/>
                  </a:lnTo>
                  <a:lnTo>
                    <a:pt x="187" y="302"/>
                  </a:lnTo>
                  <a:lnTo>
                    <a:pt x="224" y="292"/>
                  </a:lnTo>
                  <a:lnTo>
                    <a:pt x="256" y="280"/>
                  </a:lnTo>
                  <a:lnTo>
                    <a:pt x="282" y="267"/>
                  </a:lnTo>
                  <a:lnTo>
                    <a:pt x="305" y="254"/>
                  </a:lnTo>
                  <a:lnTo>
                    <a:pt x="324" y="241"/>
                  </a:lnTo>
                  <a:lnTo>
                    <a:pt x="338" y="229"/>
                  </a:lnTo>
                  <a:lnTo>
                    <a:pt x="349" y="220"/>
                  </a:lnTo>
                  <a:lnTo>
                    <a:pt x="356" y="211"/>
                  </a:lnTo>
                  <a:lnTo>
                    <a:pt x="361" y="205"/>
                  </a:lnTo>
                  <a:lnTo>
                    <a:pt x="384" y="143"/>
                  </a:lnTo>
                  <a:lnTo>
                    <a:pt x="259" y="143"/>
                  </a:lnTo>
                  <a:close/>
                  <a:moveTo>
                    <a:pt x="259" y="0"/>
                  </a:moveTo>
                  <a:lnTo>
                    <a:pt x="432" y="0"/>
                  </a:lnTo>
                  <a:lnTo>
                    <a:pt x="468" y="2"/>
                  </a:lnTo>
                  <a:lnTo>
                    <a:pt x="503" y="10"/>
                  </a:lnTo>
                  <a:lnTo>
                    <a:pt x="535" y="22"/>
                  </a:lnTo>
                  <a:lnTo>
                    <a:pt x="567" y="38"/>
                  </a:lnTo>
                  <a:lnTo>
                    <a:pt x="596" y="57"/>
                  </a:lnTo>
                  <a:lnTo>
                    <a:pt x="622" y="82"/>
                  </a:lnTo>
                  <a:lnTo>
                    <a:pt x="645" y="109"/>
                  </a:lnTo>
                  <a:lnTo>
                    <a:pt x="663" y="140"/>
                  </a:lnTo>
                  <a:lnTo>
                    <a:pt x="677" y="172"/>
                  </a:lnTo>
                  <a:lnTo>
                    <a:pt x="686" y="206"/>
                  </a:lnTo>
                  <a:lnTo>
                    <a:pt x="691" y="240"/>
                  </a:lnTo>
                  <a:lnTo>
                    <a:pt x="691" y="276"/>
                  </a:lnTo>
                  <a:lnTo>
                    <a:pt x="686" y="355"/>
                  </a:lnTo>
                  <a:lnTo>
                    <a:pt x="667" y="669"/>
                  </a:lnTo>
                  <a:lnTo>
                    <a:pt x="661" y="710"/>
                  </a:lnTo>
                  <a:lnTo>
                    <a:pt x="650" y="749"/>
                  </a:lnTo>
                  <a:lnTo>
                    <a:pt x="636" y="786"/>
                  </a:lnTo>
                  <a:lnTo>
                    <a:pt x="617" y="821"/>
                  </a:lnTo>
                  <a:lnTo>
                    <a:pt x="594" y="852"/>
                  </a:lnTo>
                  <a:lnTo>
                    <a:pt x="566" y="881"/>
                  </a:lnTo>
                  <a:lnTo>
                    <a:pt x="535" y="907"/>
                  </a:lnTo>
                  <a:lnTo>
                    <a:pt x="501" y="929"/>
                  </a:lnTo>
                  <a:lnTo>
                    <a:pt x="464" y="946"/>
                  </a:lnTo>
                  <a:lnTo>
                    <a:pt x="425" y="959"/>
                  </a:lnTo>
                  <a:lnTo>
                    <a:pt x="386" y="967"/>
                  </a:lnTo>
                  <a:lnTo>
                    <a:pt x="345" y="969"/>
                  </a:lnTo>
                  <a:lnTo>
                    <a:pt x="306" y="967"/>
                  </a:lnTo>
                  <a:lnTo>
                    <a:pt x="267" y="959"/>
                  </a:lnTo>
                  <a:lnTo>
                    <a:pt x="228" y="946"/>
                  </a:lnTo>
                  <a:lnTo>
                    <a:pt x="191" y="929"/>
                  </a:lnTo>
                  <a:lnTo>
                    <a:pt x="157" y="907"/>
                  </a:lnTo>
                  <a:lnTo>
                    <a:pt x="125" y="881"/>
                  </a:lnTo>
                  <a:lnTo>
                    <a:pt x="98" y="852"/>
                  </a:lnTo>
                  <a:lnTo>
                    <a:pt x="75" y="821"/>
                  </a:lnTo>
                  <a:lnTo>
                    <a:pt x="56" y="786"/>
                  </a:lnTo>
                  <a:lnTo>
                    <a:pt x="41" y="749"/>
                  </a:lnTo>
                  <a:lnTo>
                    <a:pt x="31" y="710"/>
                  </a:lnTo>
                  <a:lnTo>
                    <a:pt x="25" y="669"/>
                  </a:lnTo>
                  <a:lnTo>
                    <a:pt x="8" y="394"/>
                  </a:lnTo>
                  <a:lnTo>
                    <a:pt x="0" y="276"/>
                  </a:lnTo>
                  <a:lnTo>
                    <a:pt x="0" y="240"/>
                  </a:lnTo>
                  <a:lnTo>
                    <a:pt x="5" y="206"/>
                  </a:lnTo>
                  <a:lnTo>
                    <a:pt x="15" y="172"/>
                  </a:lnTo>
                  <a:lnTo>
                    <a:pt x="29" y="140"/>
                  </a:lnTo>
                  <a:lnTo>
                    <a:pt x="47" y="109"/>
                  </a:lnTo>
                  <a:lnTo>
                    <a:pt x="70" y="82"/>
                  </a:lnTo>
                  <a:lnTo>
                    <a:pt x="96" y="57"/>
                  </a:lnTo>
                  <a:lnTo>
                    <a:pt x="124" y="38"/>
                  </a:lnTo>
                  <a:lnTo>
                    <a:pt x="156" y="22"/>
                  </a:lnTo>
                  <a:lnTo>
                    <a:pt x="189" y="10"/>
                  </a:lnTo>
                  <a:lnTo>
                    <a:pt x="224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21"/>
            <p:cNvSpPr>
              <a:spLocks noEditPoints="1"/>
            </p:cNvSpPr>
            <p:nvPr/>
          </p:nvSpPr>
          <p:spPr bwMode="auto">
            <a:xfrm>
              <a:off x="5360988" y="2220913"/>
              <a:ext cx="568325" cy="139700"/>
            </a:xfrm>
            <a:custGeom>
              <a:avLst/>
              <a:gdLst>
                <a:gd name="T0" fmla="*/ 1137 w 3580"/>
                <a:gd name="T1" fmla="*/ 302 h 883"/>
                <a:gd name="T2" fmla="*/ 992 w 3580"/>
                <a:gd name="T3" fmla="*/ 459 h 883"/>
                <a:gd name="T4" fmla="*/ 912 w 3580"/>
                <a:gd name="T5" fmla="*/ 741 h 883"/>
                <a:gd name="T6" fmla="*/ 2610 w 3580"/>
                <a:gd name="T7" fmla="*/ 507 h 883"/>
                <a:gd name="T8" fmla="*/ 2483 w 3580"/>
                <a:gd name="T9" fmla="*/ 335 h 883"/>
                <a:gd name="T10" fmla="*/ 2293 w 3580"/>
                <a:gd name="T11" fmla="*/ 234 h 883"/>
                <a:gd name="T12" fmla="*/ 1789 w 3580"/>
                <a:gd name="T13" fmla="*/ 708 h 883"/>
                <a:gd name="T14" fmla="*/ 1283 w 3580"/>
                <a:gd name="T15" fmla="*/ 234 h 883"/>
                <a:gd name="T16" fmla="*/ 2041 w 3580"/>
                <a:gd name="T17" fmla="*/ 217 h 883"/>
                <a:gd name="T18" fmla="*/ 1789 w 3580"/>
                <a:gd name="T19" fmla="*/ 439 h 883"/>
                <a:gd name="T20" fmla="*/ 1533 w 3580"/>
                <a:gd name="T21" fmla="*/ 217 h 883"/>
                <a:gd name="T22" fmla="*/ 2458 w 3580"/>
                <a:gd name="T23" fmla="*/ 146 h 883"/>
                <a:gd name="T24" fmla="*/ 2641 w 3580"/>
                <a:gd name="T25" fmla="*/ 292 h 883"/>
                <a:gd name="T26" fmla="*/ 2759 w 3580"/>
                <a:gd name="T27" fmla="*/ 495 h 883"/>
                <a:gd name="T28" fmla="*/ 3381 w 3580"/>
                <a:gd name="T29" fmla="*/ 334 h 883"/>
                <a:gd name="T30" fmla="*/ 3264 w 3580"/>
                <a:gd name="T31" fmla="*/ 200 h 883"/>
                <a:gd name="T32" fmla="*/ 3107 w 3580"/>
                <a:gd name="T33" fmla="*/ 144 h 883"/>
                <a:gd name="T34" fmla="*/ 2828 w 3580"/>
                <a:gd name="T35" fmla="*/ 328 h 883"/>
                <a:gd name="T36" fmla="*/ 2758 w 3580"/>
                <a:gd name="T37" fmla="*/ 328 h 883"/>
                <a:gd name="T38" fmla="*/ 504 w 3580"/>
                <a:gd name="T39" fmla="*/ 143 h 883"/>
                <a:gd name="T40" fmla="*/ 355 w 3580"/>
                <a:gd name="T41" fmla="*/ 177 h 883"/>
                <a:gd name="T42" fmla="*/ 221 w 3580"/>
                <a:gd name="T43" fmla="*/ 295 h 883"/>
                <a:gd name="T44" fmla="*/ 156 w 3580"/>
                <a:gd name="T45" fmla="*/ 495 h 883"/>
                <a:gd name="T46" fmla="*/ 900 w 3580"/>
                <a:gd name="T47" fmla="*/ 337 h 883"/>
                <a:gd name="T48" fmla="*/ 1070 w 3580"/>
                <a:gd name="T49" fmla="*/ 176 h 883"/>
                <a:gd name="T50" fmla="*/ 838 w 3580"/>
                <a:gd name="T51" fmla="*/ 317 h 883"/>
                <a:gd name="T52" fmla="*/ 769 w 3580"/>
                <a:gd name="T53" fmla="*/ 335 h 883"/>
                <a:gd name="T54" fmla="*/ 504 w 3580"/>
                <a:gd name="T55" fmla="*/ 143 h 883"/>
                <a:gd name="T56" fmla="*/ 627 w 3580"/>
                <a:gd name="T57" fmla="*/ 9 h 883"/>
                <a:gd name="T58" fmla="*/ 947 w 3580"/>
                <a:gd name="T59" fmla="*/ 9 h 883"/>
                <a:gd name="T60" fmla="*/ 1114 w 3580"/>
                <a:gd name="T61" fmla="*/ 2 h 883"/>
                <a:gd name="T62" fmla="*/ 1294 w 3580"/>
                <a:gd name="T63" fmla="*/ 55 h 883"/>
                <a:gd name="T64" fmla="*/ 1562 w 3580"/>
                <a:gd name="T65" fmla="*/ 74 h 883"/>
                <a:gd name="T66" fmla="*/ 1788 w 3580"/>
                <a:gd name="T67" fmla="*/ 268 h 883"/>
                <a:gd name="T68" fmla="*/ 2011 w 3580"/>
                <a:gd name="T69" fmla="*/ 74 h 883"/>
                <a:gd name="T70" fmla="*/ 2286 w 3580"/>
                <a:gd name="T71" fmla="*/ 55 h 883"/>
                <a:gd name="T72" fmla="*/ 2466 w 3580"/>
                <a:gd name="T73" fmla="*/ 2 h 883"/>
                <a:gd name="T74" fmla="*/ 2633 w 3580"/>
                <a:gd name="T75" fmla="*/ 9 h 883"/>
                <a:gd name="T76" fmla="*/ 2953 w 3580"/>
                <a:gd name="T77" fmla="*/ 9 h 883"/>
                <a:gd name="T78" fmla="*/ 3120 w 3580"/>
                <a:gd name="T79" fmla="*/ 2 h 883"/>
                <a:gd name="T80" fmla="*/ 3314 w 3580"/>
                <a:gd name="T81" fmla="*/ 62 h 883"/>
                <a:gd name="T82" fmla="*/ 3468 w 3580"/>
                <a:gd name="T83" fmla="*/ 202 h 883"/>
                <a:gd name="T84" fmla="*/ 3550 w 3580"/>
                <a:gd name="T85" fmla="*/ 396 h 883"/>
                <a:gd name="T86" fmla="*/ 3572 w 3580"/>
                <a:gd name="T87" fmla="*/ 598 h 883"/>
                <a:gd name="T88" fmla="*/ 3525 w 3580"/>
                <a:gd name="T89" fmla="*/ 636 h 883"/>
                <a:gd name="T90" fmla="*/ 2823 w 3580"/>
                <a:gd name="T91" fmla="*/ 815 h 883"/>
                <a:gd name="T92" fmla="*/ 2795 w 3580"/>
                <a:gd name="T93" fmla="*/ 868 h 883"/>
                <a:gd name="T94" fmla="*/ 827 w 3580"/>
                <a:gd name="T95" fmla="*/ 883 h 883"/>
                <a:gd name="T96" fmla="*/ 771 w 3580"/>
                <a:gd name="T97" fmla="*/ 857 h 883"/>
                <a:gd name="T98" fmla="*/ 756 w 3580"/>
                <a:gd name="T99" fmla="*/ 800 h 883"/>
                <a:gd name="T100" fmla="*/ 41 w 3580"/>
                <a:gd name="T101" fmla="*/ 631 h 883"/>
                <a:gd name="T102" fmla="*/ 2 w 3580"/>
                <a:gd name="T103" fmla="*/ 584 h 883"/>
                <a:gd name="T104" fmla="*/ 42 w 3580"/>
                <a:gd name="T105" fmla="*/ 343 h 883"/>
                <a:gd name="T106" fmla="*/ 144 w 3580"/>
                <a:gd name="T107" fmla="*/ 161 h 883"/>
                <a:gd name="T108" fmla="*/ 314 w 3580"/>
                <a:gd name="T109" fmla="*/ 40 h 883"/>
                <a:gd name="T110" fmla="*/ 504 w 3580"/>
                <a:gd name="T111" fmla="*/ 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80" h="883">
                  <a:moveTo>
                    <a:pt x="1283" y="234"/>
                  </a:moveTo>
                  <a:lnTo>
                    <a:pt x="1232" y="251"/>
                  </a:lnTo>
                  <a:lnTo>
                    <a:pt x="1182" y="274"/>
                  </a:lnTo>
                  <a:lnTo>
                    <a:pt x="1137" y="302"/>
                  </a:lnTo>
                  <a:lnTo>
                    <a:pt x="1094" y="335"/>
                  </a:lnTo>
                  <a:lnTo>
                    <a:pt x="1056" y="372"/>
                  </a:lnTo>
                  <a:lnTo>
                    <a:pt x="1021" y="413"/>
                  </a:lnTo>
                  <a:lnTo>
                    <a:pt x="992" y="459"/>
                  </a:lnTo>
                  <a:lnTo>
                    <a:pt x="968" y="507"/>
                  </a:lnTo>
                  <a:lnTo>
                    <a:pt x="948" y="558"/>
                  </a:lnTo>
                  <a:lnTo>
                    <a:pt x="935" y="612"/>
                  </a:lnTo>
                  <a:lnTo>
                    <a:pt x="912" y="741"/>
                  </a:lnTo>
                  <a:lnTo>
                    <a:pt x="2665" y="741"/>
                  </a:lnTo>
                  <a:lnTo>
                    <a:pt x="2643" y="612"/>
                  </a:lnTo>
                  <a:lnTo>
                    <a:pt x="2630" y="558"/>
                  </a:lnTo>
                  <a:lnTo>
                    <a:pt x="2610" y="507"/>
                  </a:lnTo>
                  <a:lnTo>
                    <a:pt x="2586" y="459"/>
                  </a:lnTo>
                  <a:lnTo>
                    <a:pt x="2556" y="413"/>
                  </a:lnTo>
                  <a:lnTo>
                    <a:pt x="2522" y="372"/>
                  </a:lnTo>
                  <a:lnTo>
                    <a:pt x="2483" y="335"/>
                  </a:lnTo>
                  <a:lnTo>
                    <a:pt x="2441" y="302"/>
                  </a:lnTo>
                  <a:lnTo>
                    <a:pt x="2395" y="274"/>
                  </a:lnTo>
                  <a:lnTo>
                    <a:pt x="2345" y="251"/>
                  </a:lnTo>
                  <a:lnTo>
                    <a:pt x="2293" y="234"/>
                  </a:lnTo>
                  <a:lnTo>
                    <a:pt x="1839" y="687"/>
                  </a:lnTo>
                  <a:lnTo>
                    <a:pt x="1824" y="699"/>
                  </a:lnTo>
                  <a:lnTo>
                    <a:pt x="1807" y="705"/>
                  </a:lnTo>
                  <a:lnTo>
                    <a:pt x="1789" y="708"/>
                  </a:lnTo>
                  <a:lnTo>
                    <a:pt x="1770" y="705"/>
                  </a:lnTo>
                  <a:lnTo>
                    <a:pt x="1753" y="699"/>
                  </a:lnTo>
                  <a:lnTo>
                    <a:pt x="1738" y="687"/>
                  </a:lnTo>
                  <a:lnTo>
                    <a:pt x="1283" y="234"/>
                  </a:lnTo>
                  <a:close/>
                  <a:moveTo>
                    <a:pt x="1469" y="217"/>
                  </a:moveTo>
                  <a:lnTo>
                    <a:pt x="1789" y="537"/>
                  </a:lnTo>
                  <a:lnTo>
                    <a:pt x="2109" y="217"/>
                  </a:lnTo>
                  <a:lnTo>
                    <a:pt x="2041" y="217"/>
                  </a:lnTo>
                  <a:lnTo>
                    <a:pt x="1839" y="419"/>
                  </a:lnTo>
                  <a:lnTo>
                    <a:pt x="1825" y="431"/>
                  </a:lnTo>
                  <a:lnTo>
                    <a:pt x="1807" y="437"/>
                  </a:lnTo>
                  <a:lnTo>
                    <a:pt x="1789" y="439"/>
                  </a:lnTo>
                  <a:lnTo>
                    <a:pt x="1772" y="437"/>
                  </a:lnTo>
                  <a:lnTo>
                    <a:pt x="1754" y="431"/>
                  </a:lnTo>
                  <a:lnTo>
                    <a:pt x="1739" y="420"/>
                  </a:lnTo>
                  <a:lnTo>
                    <a:pt x="1533" y="217"/>
                  </a:lnTo>
                  <a:lnTo>
                    <a:pt x="1469" y="217"/>
                  </a:lnTo>
                  <a:close/>
                  <a:moveTo>
                    <a:pt x="2510" y="143"/>
                  </a:moveTo>
                  <a:lnTo>
                    <a:pt x="2484" y="144"/>
                  </a:lnTo>
                  <a:lnTo>
                    <a:pt x="2458" y="146"/>
                  </a:lnTo>
                  <a:lnTo>
                    <a:pt x="2508" y="176"/>
                  </a:lnTo>
                  <a:lnTo>
                    <a:pt x="2556" y="211"/>
                  </a:lnTo>
                  <a:lnTo>
                    <a:pt x="2600" y="250"/>
                  </a:lnTo>
                  <a:lnTo>
                    <a:pt x="2641" y="292"/>
                  </a:lnTo>
                  <a:lnTo>
                    <a:pt x="2677" y="337"/>
                  </a:lnTo>
                  <a:lnTo>
                    <a:pt x="2709" y="387"/>
                  </a:lnTo>
                  <a:lnTo>
                    <a:pt x="2736" y="440"/>
                  </a:lnTo>
                  <a:lnTo>
                    <a:pt x="2759" y="495"/>
                  </a:lnTo>
                  <a:lnTo>
                    <a:pt x="3424" y="495"/>
                  </a:lnTo>
                  <a:lnTo>
                    <a:pt x="3410" y="421"/>
                  </a:lnTo>
                  <a:lnTo>
                    <a:pt x="3399" y="376"/>
                  </a:lnTo>
                  <a:lnTo>
                    <a:pt x="3381" y="334"/>
                  </a:lnTo>
                  <a:lnTo>
                    <a:pt x="3359" y="295"/>
                  </a:lnTo>
                  <a:lnTo>
                    <a:pt x="3332" y="259"/>
                  </a:lnTo>
                  <a:lnTo>
                    <a:pt x="3300" y="227"/>
                  </a:lnTo>
                  <a:lnTo>
                    <a:pt x="3264" y="200"/>
                  </a:lnTo>
                  <a:lnTo>
                    <a:pt x="3225" y="177"/>
                  </a:lnTo>
                  <a:lnTo>
                    <a:pt x="3183" y="160"/>
                  </a:lnTo>
                  <a:lnTo>
                    <a:pt x="3138" y="148"/>
                  </a:lnTo>
                  <a:lnTo>
                    <a:pt x="3107" y="144"/>
                  </a:lnTo>
                  <a:lnTo>
                    <a:pt x="3076" y="143"/>
                  </a:lnTo>
                  <a:lnTo>
                    <a:pt x="3018" y="143"/>
                  </a:lnTo>
                  <a:lnTo>
                    <a:pt x="2843" y="317"/>
                  </a:lnTo>
                  <a:lnTo>
                    <a:pt x="2828" y="328"/>
                  </a:lnTo>
                  <a:lnTo>
                    <a:pt x="2811" y="335"/>
                  </a:lnTo>
                  <a:lnTo>
                    <a:pt x="2792" y="337"/>
                  </a:lnTo>
                  <a:lnTo>
                    <a:pt x="2774" y="335"/>
                  </a:lnTo>
                  <a:lnTo>
                    <a:pt x="2758" y="328"/>
                  </a:lnTo>
                  <a:lnTo>
                    <a:pt x="2742" y="317"/>
                  </a:lnTo>
                  <a:lnTo>
                    <a:pt x="2567" y="143"/>
                  </a:lnTo>
                  <a:lnTo>
                    <a:pt x="2510" y="143"/>
                  </a:lnTo>
                  <a:close/>
                  <a:moveTo>
                    <a:pt x="504" y="143"/>
                  </a:moveTo>
                  <a:lnTo>
                    <a:pt x="473" y="144"/>
                  </a:lnTo>
                  <a:lnTo>
                    <a:pt x="442" y="148"/>
                  </a:lnTo>
                  <a:lnTo>
                    <a:pt x="397" y="160"/>
                  </a:lnTo>
                  <a:lnTo>
                    <a:pt x="355" y="177"/>
                  </a:lnTo>
                  <a:lnTo>
                    <a:pt x="316" y="200"/>
                  </a:lnTo>
                  <a:lnTo>
                    <a:pt x="280" y="227"/>
                  </a:lnTo>
                  <a:lnTo>
                    <a:pt x="248" y="259"/>
                  </a:lnTo>
                  <a:lnTo>
                    <a:pt x="221" y="295"/>
                  </a:lnTo>
                  <a:lnTo>
                    <a:pt x="199" y="334"/>
                  </a:lnTo>
                  <a:lnTo>
                    <a:pt x="181" y="376"/>
                  </a:lnTo>
                  <a:lnTo>
                    <a:pt x="170" y="421"/>
                  </a:lnTo>
                  <a:lnTo>
                    <a:pt x="156" y="495"/>
                  </a:lnTo>
                  <a:lnTo>
                    <a:pt x="819" y="495"/>
                  </a:lnTo>
                  <a:lnTo>
                    <a:pt x="841" y="440"/>
                  </a:lnTo>
                  <a:lnTo>
                    <a:pt x="869" y="387"/>
                  </a:lnTo>
                  <a:lnTo>
                    <a:pt x="900" y="337"/>
                  </a:lnTo>
                  <a:lnTo>
                    <a:pt x="937" y="292"/>
                  </a:lnTo>
                  <a:lnTo>
                    <a:pt x="977" y="249"/>
                  </a:lnTo>
                  <a:lnTo>
                    <a:pt x="1022" y="211"/>
                  </a:lnTo>
                  <a:lnTo>
                    <a:pt x="1070" y="176"/>
                  </a:lnTo>
                  <a:lnTo>
                    <a:pt x="1121" y="146"/>
                  </a:lnTo>
                  <a:lnTo>
                    <a:pt x="1070" y="143"/>
                  </a:lnTo>
                  <a:lnTo>
                    <a:pt x="1013" y="143"/>
                  </a:lnTo>
                  <a:lnTo>
                    <a:pt x="838" y="317"/>
                  </a:lnTo>
                  <a:lnTo>
                    <a:pt x="822" y="329"/>
                  </a:lnTo>
                  <a:lnTo>
                    <a:pt x="805" y="335"/>
                  </a:lnTo>
                  <a:lnTo>
                    <a:pt x="788" y="337"/>
                  </a:lnTo>
                  <a:lnTo>
                    <a:pt x="769" y="335"/>
                  </a:lnTo>
                  <a:lnTo>
                    <a:pt x="752" y="329"/>
                  </a:lnTo>
                  <a:lnTo>
                    <a:pt x="737" y="317"/>
                  </a:lnTo>
                  <a:lnTo>
                    <a:pt x="562" y="143"/>
                  </a:lnTo>
                  <a:lnTo>
                    <a:pt x="504" y="143"/>
                  </a:lnTo>
                  <a:close/>
                  <a:moveTo>
                    <a:pt x="504" y="0"/>
                  </a:moveTo>
                  <a:lnTo>
                    <a:pt x="591" y="0"/>
                  </a:lnTo>
                  <a:lnTo>
                    <a:pt x="610" y="2"/>
                  </a:lnTo>
                  <a:lnTo>
                    <a:pt x="627" y="9"/>
                  </a:lnTo>
                  <a:lnTo>
                    <a:pt x="641" y="20"/>
                  </a:lnTo>
                  <a:lnTo>
                    <a:pt x="788" y="166"/>
                  </a:lnTo>
                  <a:lnTo>
                    <a:pt x="933" y="20"/>
                  </a:lnTo>
                  <a:lnTo>
                    <a:pt x="947" y="9"/>
                  </a:lnTo>
                  <a:lnTo>
                    <a:pt x="964" y="2"/>
                  </a:lnTo>
                  <a:lnTo>
                    <a:pt x="983" y="0"/>
                  </a:lnTo>
                  <a:lnTo>
                    <a:pt x="1070" y="0"/>
                  </a:lnTo>
                  <a:lnTo>
                    <a:pt x="1114" y="2"/>
                  </a:lnTo>
                  <a:lnTo>
                    <a:pt x="1160" y="8"/>
                  </a:lnTo>
                  <a:lnTo>
                    <a:pt x="1206" y="19"/>
                  </a:lnTo>
                  <a:lnTo>
                    <a:pt x="1251" y="35"/>
                  </a:lnTo>
                  <a:lnTo>
                    <a:pt x="1294" y="55"/>
                  </a:lnTo>
                  <a:lnTo>
                    <a:pt x="1335" y="80"/>
                  </a:lnTo>
                  <a:lnTo>
                    <a:pt x="1372" y="77"/>
                  </a:lnTo>
                  <a:lnTo>
                    <a:pt x="1409" y="74"/>
                  </a:lnTo>
                  <a:lnTo>
                    <a:pt x="1562" y="74"/>
                  </a:lnTo>
                  <a:lnTo>
                    <a:pt x="1581" y="78"/>
                  </a:lnTo>
                  <a:lnTo>
                    <a:pt x="1597" y="84"/>
                  </a:lnTo>
                  <a:lnTo>
                    <a:pt x="1612" y="95"/>
                  </a:lnTo>
                  <a:lnTo>
                    <a:pt x="1788" y="268"/>
                  </a:lnTo>
                  <a:lnTo>
                    <a:pt x="1960" y="96"/>
                  </a:lnTo>
                  <a:lnTo>
                    <a:pt x="1976" y="84"/>
                  </a:lnTo>
                  <a:lnTo>
                    <a:pt x="1993" y="78"/>
                  </a:lnTo>
                  <a:lnTo>
                    <a:pt x="2011" y="74"/>
                  </a:lnTo>
                  <a:lnTo>
                    <a:pt x="2169" y="74"/>
                  </a:lnTo>
                  <a:lnTo>
                    <a:pt x="2207" y="77"/>
                  </a:lnTo>
                  <a:lnTo>
                    <a:pt x="2245" y="80"/>
                  </a:lnTo>
                  <a:lnTo>
                    <a:pt x="2286" y="55"/>
                  </a:lnTo>
                  <a:lnTo>
                    <a:pt x="2329" y="35"/>
                  </a:lnTo>
                  <a:lnTo>
                    <a:pt x="2374" y="19"/>
                  </a:lnTo>
                  <a:lnTo>
                    <a:pt x="2420" y="8"/>
                  </a:lnTo>
                  <a:lnTo>
                    <a:pt x="2466" y="2"/>
                  </a:lnTo>
                  <a:lnTo>
                    <a:pt x="2510" y="0"/>
                  </a:lnTo>
                  <a:lnTo>
                    <a:pt x="2597" y="0"/>
                  </a:lnTo>
                  <a:lnTo>
                    <a:pt x="2616" y="2"/>
                  </a:lnTo>
                  <a:lnTo>
                    <a:pt x="2633" y="9"/>
                  </a:lnTo>
                  <a:lnTo>
                    <a:pt x="2647" y="20"/>
                  </a:lnTo>
                  <a:lnTo>
                    <a:pt x="2792" y="166"/>
                  </a:lnTo>
                  <a:lnTo>
                    <a:pt x="2939" y="20"/>
                  </a:lnTo>
                  <a:lnTo>
                    <a:pt x="2953" y="9"/>
                  </a:lnTo>
                  <a:lnTo>
                    <a:pt x="2970" y="2"/>
                  </a:lnTo>
                  <a:lnTo>
                    <a:pt x="2989" y="0"/>
                  </a:lnTo>
                  <a:lnTo>
                    <a:pt x="3076" y="0"/>
                  </a:lnTo>
                  <a:lnTo>
                    <a:pt x="3120" y="2"/>
                  </a:lnTo>
                  <a:lnTo>
                    <a:pt x="3165" y="8"/>
                  </a:lnTo>
                  <a:lnTo>
                    <a:pt x="3217" y="21"/>
                  </a:lnTo>
                  <a:lnTo>
                    <a:pt x="3266" y="40"/>
                  </a:lnTo>
                  <a:lnTo>
                    <a:pt x="3314" y="62"/>
                  </a:lnTo>
                  <a:lnTo>
                    <a:pt x="3358" y="92"/>
                  </a:lnTo>
                  <a:lnTo>
                    <a:pt x="3399" y="124"/>
                  </a:lnTo>
                  <a:lnTo>
                    <a:pt x="3436" y="161"/>
                  </a:lnTo>
                  <a:lnTo>
                    <a:pt x="3468" y="202"/>
                  </a:lnTo>
                  <a:lnTo>
                    <a:pt x="3496" y="247"/>
                  </a:lnTo>
                  <a:lnTo>
                    <a:pt x="3519" y="293"/>
                  </a:lnTo>
                  <a:lnTo>
                    <a:pt x="3538" y="343"/>
                  </a:lnTo>
                  <a:lnTo>
                    <a:pt x="3550" y="396"/>
                  </a:lnTo>
                  <a:lnTo>
                    <a:pt x="3579" y="554"/>
                  </a:lnTo>
                  <a:lnTo>
                    <a:pt x="3580" y="569"/>
                  </a:lnTo>
                  <a:lnTo>
                    <a:pt x="3578" y="584"/>
                  </a:lnTo>
                  <a:lnTo>
                    <a:pt x="3572" y="598"/>
                  </a:lnTo>
                  <a:lnTo>
                    <a:pt x="3564" y="612"/>
                  </a:lnTo>
                  <a:lnTo>
                    <a:pt x="3552" y="623"/>
                  </a:lnTo>
                  <a:lnTo>
                    <a:pt x="3539" y="631"/>
                  </a:lnTo>
                  <a:lnTo>
                    <a:pt x="3525" y="636"/>
                  </a:lnTo>
                  <a:lnTo>
                    <a:pt x="3508" y="637"/>
                  </a:lnTo>
                  <a:lnTo>
                    <a:pt x="2792" y="637"/>
                  </a:lnTo>
                  <a:lnTo>
                    <a:pt x="2822" y="800"/>
                  </a:lnTo>
                  <a:lnTo>
                    <a:pt x="2823" y="815"/>
                  </a:lnTo>
                  <a:lnTo>
                    <a:pt x="2820" y="830"/>
                  </a:lnTo>
                  <a:lnTo>
                    <a:pt x="2814" y="844"/>
                  </a:lnTo>
                  <a:lnTo>
                    <a:pt x="2805" y="857"/>
                  </a:lnTo>
                  <a:lnTo>
                    <a:pt x="2795" y="868"/>
                  </a:lnTo>
                  <a:lnTo>
                    <a:pt x="2782" y="877"/>
                  </a:lnTo>
                  <a:lnTo>
                    <a:pt x="2766" y="881"/>
                  </a:lnTo>
                  <a:lnTo>
                    <a:pt x="2751" y="883"/>
                  </a:lnTo>
                  <a:lnTo>
                    <a:pt x="827" y="883"/>
                  </a:lnTo>
                  <a:lnTo>
                    <a:pt x="811" y="881"/>
                  </a:lnTo>
                  <a:lnTo>
                    <a:pt x="796" y="877"/>
                  </a:lnTo>
                  <a:lnTo>
                    <a:pt x="783" y="868"/>
                  </a:lnTo>
                  <a:lnTo>
                    <a:pt x="771" y="857"/>
                  </a:lnTo>
                  <a:lnTo>
                    <a:pt x="764" y="844"/>
                  </a:lnTo>
                  <a:lnTo>
                    <a:pt x="757" y="830"/>
                  </a:lnTo>
                  <a:lnTo>
                    <a:pt x="755" y="815"/>
                  </a:lnTo>
                  <a:lnTo>
                    <a:pt x="756" y="800"/>
                  </a:lnTo>
                  <a:lnTo>
                    <a:pt x="785" y="637"/>
                  </a:lnTo>
                  <a:lnTo>
                    <a:pt x="72" y="637"/>
                  </a:lnTo>
                  <a:lnTo>
                    <a:pt x="55" y="636"/>
                  </a:lnTo>
                  <a:lnTo>
                    <a:pt x="41" y="631"/>
                  </a:lnTo>
                  <a:lnTo>
                    <a:pt x="28" y="623"/>
                  </a:lnTo>
                  <a:lnTo>
                    <a:pt x="16" y="612"/>
                  </a:lnTo>
                  <a:lnTo>
                    <a:pt x="8" y="598"/>
                  </a:lnTo>
                  <a:lnTo>
                    <a:pt x="2" y="584"/>
                  </a:lnTo>
                  <a:lnTo>
                    <a:pt x="0" y="569"/>
                  </a:lnTo>
                  <a:lnTo>
                    <a:pt x="1" y="554"/>
                  </a:lnTo>
                  <a:lnTo>
                    <a:pt x="30" y="396"/>
                  </a:lnTo>
                  <a:lnTo>
                    <a:pt x="42" y="343"/>
                  </a:lnTo>
                  <a:lnTo>
                    <a:pt x="61" y="293"/>
                  </a:lnTo>
                  <a:lnTo>
                    <a:pt x="84" y="247"/>
                  </a:lnTo>
                  <a:lnTo>
                    <a:pt x="112" y="202"/>
                  </a:lnTo>
                  <a:lnTo>
                    <a:pt x="144" y="161"/>
                  </a:lnTo>
                  <a:lnTo>
                    <a:pt x="181" y="124"/>
                  </a:lnTo>
                  <a:lnTo>
                    <a:pt x="222" y="92"/>
                  </a:lnTo>
                  <a:lnTo>
                    <a:pt x="266" y="62"/>
                  </a:lnTo>
                  <a:lnTo>
                    <a:pt x="314" y="40"/>
                  </a:lnTo>
                  <a:lnTo>
                    <a:pt x="363" y="21"/>
                  </a:lnTo>
                  <a:lnTo>
                    <a:pt x="415" y="8"/>
                  </a:lnTo>
                  <a:lnTo>
                    <a:pt x="460" y="2"/>
                  </a:lnTo>
                  <a:lnTo>
                    <a:pt x="5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22"/>
            <p:cNvSpPr>
              <a:spLocks noEditPoints="1"/>
            </p:cNvSpPr>
            <p:nvPr/>
          </p:nvSpPr>
          <p:spPr bwMode="auto">
            <a:xfrm>
              <a:off x="5430838" y="2058988"/>
              <a:ext cx="109538" cy="153988"/>
            </a:xfrm>
            <a:custGeom>
              <a:avLst/>
              <a:gdLst>
                <a:gd name="T0" fmla="*/ 390 w 691"/>
                <a:gd name="T1" fmla="*/ 369 h 969"/>
                <a:gd name="T2" fmla="*/ 329 w 691"/>
                <a:gd name="T3" fmla="*/ 403 h 969"/>
                <a:gd name="T4" fmla="*/ 251 w 691"/>
                <a:gd name="T5" fmla="*/ 433 h 969"/>
                <a:gd name="T6" fmla="*/ 154 w 691"/>
                <a:gd name="T7" fmla="*/ 454 h 969"/>
                <a:gd name="T8" fmla="*/ 172 w 691"/>
                <a:gd name="T9" fmla="*/ 690 h 969"/>
                <a:gd name="T10" fmla="*/ 195 w 691"/>
                <a:gd name="T11" fmla="*/ 744 h 969"/>
                <a:gd name="T12" fmla="*/ 234 w 691"/>
                <a:gd name="T13" fmla="*/ 788 h 969"/>
                <a:gd name="T14" fmla="*/ 287 w 691"/>
                <a:gd name="T15" fmla="*/ 816 h 969"/>
                <a:gd name="T16" fmla="*/ 346 w 691"/>
                <a:gd name="T17" fmla="*/ 827 h 969"/>
                <a:gd name="T18" fmla="*/ 403 w 691"/>
                <a:gd name="T19" fmla="*/ 816 h 969"/>
                <a:gd name="T20" fmla="*/ 456 w 691"/>
                <a:gd name="T21" fmla="*/ 788 h 969"/>
                <a:gd name="T22" fmla="*/ 495 w 691"/>
                <a:gd name="T23" fmla="*/ 744 h 969"/>
                <a:gd name="T24" fmla="*/ 518 w 691"/>
                <a:gd name="T25" fmla="*/ 690 h 969"/>
                <a:gd name="T26" fmla="*/ 540 w 691"/>
                <a:gd name="T27" fmla="*/ 405 h 969"/>
                <a:gd name="T28" fmla="*/ 470 w 691"/>
                <a:gd name="T29" fmla="*/ 382 h 969"/>
                <a:gd name="T30" fmla="*/ 429 w 691"/>
                <a:gd name="T31" fmla="*/ 362 h 969"/>
                <a:gd name="T32" fmla="*/ 520 w 691"/>
                <a:gd name="T33" fmla="*/ 183 h 969"/>
                <a:gd name="T34" fmla="*/ 505 w 691"/>
                <a:gd name="T35" fmla="*/ 241 h 969"/>
                <a:gd name="T36" fmla="*/ 516 w 691"/>
                <a:gd name="T37" fmla="*/ 247 h 969"/>
                <a:gd name="T38" fmla="*/ 534 w 691"/>
                <a:gd name="T39" fmla="*/ 254 h 969"/>
                <a:gd name="T40" fmla="*/ 547 w 691"/>
                <a:gd name="T41" fmla="*/ 238 h 969"/>
                <a:gd name="T42" fmla="*/ 533 w 691"/>
                <a:gd name="T43" fmla="*/ 200 h 969"/>
                <a:gd name="T44" fmla="*/ 259 w 691"/>
                <a:gd name="T45" fmla="*/ 143 h 969"/>
                <a:gd name="T46" fmla="*/ 212 w 691"/>
                <a:gd name="T47" fmla="*/ 152 h 969"/>
                <a:gd name="T48" fmla="*/ 173 w 691"/>
                <a:gd name="T49" fmla="*/ 180 h 969"/>
                <a:gd name="T50" fmla="*/ 148 w 691"/>
                <a:gd name="T51" fmla="*/ 220 h 969"/>
                <a:gd name="T52" fmla="*/ 142 w 691"/>
                <a:gd name="T53" fmla="*/ 266 h 969"/>
                <a:gd name="T54" fmla="*/ 187 w 691"/>
                <a:gd name="T55" fmla="*/ 302 h 969"/>
                <a:gd name="T56" fmla="*/ 256 w 691"/>
                <a:gd name="T57" fmla="*/ 279 h 969"/>
                <a:gd name="T58" fmla="*/ 305 w 691"/>
                <a:gd name="T59" fmla="*/ 253 h 969"/>
                <a:gd name="T60" fmla="*/ 338 w 691"/>
                <a:gd name="T61" fmla="*/ 229 h 969"/>
                <a:gd name="T62" fmla="*/ 355 w 691"/>
                <a:gd name="T63" fmla="*/ 211 h 969"/>
                <a:gd name="T64" fmla="*/ 384 w 691"/>
                <a:gd name="T65" fmla="*/ 143 h 969"/>
                <a:gd name="T66" fmla="*/ 259 w 691"/>
                <a:gd name="T67" fmla="*/ 0 h 969"/>
                <a:gd name="T68" fmla="*/ 467 w 691"/>
                <a:gd name="T69" fmla="*/ 2 h 969"/>
                <a:gd name="T70" fmla="*/ 535 w 691"/>
                <a:gd name="T71" fmla="*/ 22 h 969"/>
                <a:gd name="T72" fmla="*/ 595 w 691"/>
                <a:gd name="T73" fmla="*/ 57 h 969"/>
                <a:gd name="T74" fmla="*/ 644 w 691"/>
                <a:gd name="T75" fmla="*/ 109 h 969"/>
                <a:gd name="T76" fmla="*/ 676 w 691"/>
                <a:gd name="T77" fmla="*/ 172 h 969"/>
                <a:gd name="T78" fmla="*/ 691 w 691"/>
                <a:gd name="T79" fmla="*/ 240 h 969"/>
                <a:gd name="T80" fmla="*/ 686 w 691"/>
                <a:gd name="T81" fmla="*/ 355 h 969"/>
                <a:gd name="T82" fmla="*/ 660 w 691"/>
                <a:gd name="T83" fmla="*/ 710 h 969"/>
                <a:gd name="T84" fmla="*/ 635 w 691"/>
                <a:gd name="T85" fmla="*/ 786 h 969"/>
                <a:gd name="T86" fmla="*/ 593 w 691"/>
                <a:gd name="T87" fmla="*/ 852 h 969"/>
                <a:gd name="T88" fmla="*/ 534 w 691"/>
                <a:gd name="T89" fmla="*/ 907 h 969"/>
                <a:gd name="T90" fmla="*/ 463 w 691"/>
                <a:gd name="T91" fmla="*/ 946 h 969"/>
                <a:gd name="T92" fmla="*/ 385 w 691"/>
                <a:gd name="T93" fmla="*/ 967 h 969"/>
                <a:gd name="T94" fmla="*/ 305 w 691"/>
                <a:gd name="T95" fmla="*/ 967 h 969"/>
                <a:gd name="T96" fmla="*/ 227 w 691"/>
                <a:gd name="T97" fmla="*/ 946 h 969"/>
                <a:gd name="T98" fmla="*/ 156 w 691"/>
                <a:gd name="T99" fmla="*/ 907 h 969"/>
                <a:gd name="T100" fmla="*/ 97 w 691"/>
                <a:gd name="T101" fmla="*/ 852 h 969"/>
                <a:gd name="T102" fmla="*/ 55 w 691"/>
                <a:gd name="T103" fmla="*/ 786 h 969"/>
                <a:gd name="T104" fmla="*/ 30 w 691"/>
                <a:gd name="T105" fmla="*/ 710 h 969"/>
                <a:gd name="T106" fmla="*/ 7 w 691"/>
                <a:gd name="T107" fmla="*/ 394 h 969"/>
                <a:gd name="T108" fmla="*/ 0 w 691"/>
                <a:gd name="T109" fmla="*/ 240 h 969"/>
                <a:gd name="T110" fmla="*/ 14 w 691"/>
                <a:gd name="T111" fmla="*/ 172 h 969"/>
                <a:gd name="T112" fmla="*/ 46 w 691"/>
                <a:gd name="T113" fmla="*/ 109 h 969"/>
                <a:gd name="T114" fmla="*/ 95 w 691"/>
                <a:gd name="T115" fmla="*/ 57 h 969"/>
                <a:gd name="T116" fmla="*/ 156 w 691"/>
                <a:gd name="T117" fmla="*/ 22 h 969"/>
                <a:gd name="T118" fmla="*/ 223 w 691"/>
                <a:gd name="T119" fmla="*/ 2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1" h="969">
                  <a:moveTo>
                    <a:pt x="414" y="352"/>
                  </a:moveTo>
                  <a:lnTo>
                    <a:pt x="390" y="369"/>
                  </a:lnTo>
                  <a:lnTo>
                    <a:pt x="362" y="386"/>
                  </a:lnTo>
                  <a:lnTo>
                    <a:pt x="329" y="403"/>
                  </a:lnTo>
                  <a:lnTo>
                    <a:pt x="292" y="419"/>
                  </a:lnTo>
                  <a:lnTo>
                    <a:pt x="251" y="433"/>
                  </a:lnTo>
                  <a:lnTo>
                    <a:pt x="206" y="444"/>
                  </a:lnTo>
                  <a:lnTo>
                    <a:pt x="154" y="454"/>
                  </a:lnTo>
                  <a:lnTo>
                    <a:pt x="168" y="660"/>
                  </a:lnTo>
                  <a:lnTo>
                    <a:pt x="172" y="690"/>
                  </a:lnTo>
                  <a:lnTo>
                    <a:pt x="181" y="718"/>
                  </a:lnTo>
                  <a:lnTo>
                    <a:pt x="195" y="744"/>
                  </a:lnTo>
                  <a:lnTo>
                    <a:pt x="212" y="767"/>
                  </a:lnTo>
                  <a:lnTo>
                    <a:pt x="234" y="788"/>
                  </a:lnTo>
                  <a:lnTo>
                    <a:pt x="259" y="804"/>
                  </a:lnTo>
                  <a:lnTo>
                    <a:pt x="287" y="816"/>
                  </a:lnTo>
                  <a:lnTo>
                    <a:pt x="315" y="824"/>
                  </a:lnTo>
                  <a:lnTo>
                    <a:pt x="346" y="827"/>
                  </a:lnTo>
                  <a:lnTo>
                    <a:pt x="375" y="824"/>
                  </a:lnTo>
                  <a:lnTo>
                    <a:pt x="403" y="816"/>
                  </a:lnTo>
                  <a:lnTo>
                    <a:pt x="431" y="804"/>
                  </a:lnTo>
                  <a:lnTo>
                    <a:pt x="456" y="788"/>
                  </a:lnTo>
                  <a:lnTo>
                    <a:pt x="478" y="767"/>
                  </a:lnTo>
                  <a:lnTo>
                    <a:pt x="495" y="744"/>
                  </a:lnTo>
                  <a:lnTo>
                    <a:pt x="509" y="718"/>
                  </a:lnTo>
                  <a:lnTo>
                    <a:pt x="518" y="690"/>
                  </a:lnTo>
                  <a:lnTo>
                    <a:pt x="524" y="660"/>
                  </a:lnTo>
                  <a:lnTo>
                    <a:pt x="540" y="405"/>
                  </a:lnTo>
                  <a:lnTo>
                    <a:pt x="502" y="394"/>
                  </a:lnTo>
                  <a:lnTo>
                    <a:pt x="470" y="382"/>
                  </a:lnTo>
                  <a:lnTo>
                    <a:pt x="445" y="371"/>
                  </a:lnTo>
                  <a:lnTo>
                    <a:pt x="429" y="362"/>
                  </a:lnTo>
                  <a:lnTo>
                    <a:pt x="414" y="352"/>
                  </a:lnTo>
                  <a:close/>
                  <a:moveTo>
                    <a:pt x="520" y="183"/>
                  </a:moveTo>
                  <a:lnTo>
                    <a:pt x="500" y="238"/>
                  </a:lnTo>
                  <a:lnTo>
                    <a:pt x="505" y="241"/>
                  </a:lnTo>
                  <a:lnTo>
                    <a:pt x="510" y="245"/>
                  </a:lnTo>
                  <a:lnTo>
                    <a:pt x="516" y="247"/>
                  </a:lnTo>
                  <a:lnTo>
                    <a:pt x="524" y="250"/>
                  </a:lnTo>
                  <a:lnTo>
                    <a:pt x="534" y="254"/>
                  </a:lnTo>
                  <a:lnTo>
                    <a:pt x="548" y="260"/>
                  </a:lnTo>
                  <a:lnTo>
                    <a:pt x="547" y="238"/>
                  </a:lnTo>
                  <a:lnTo>
                    <a:pt x="542" y="219"/>
                  </a:lnTo>
                  <a:lnTo>
                    <a:pt x="533" y="200"/>
                  </a:lnTo>
                  <a:lnTo>
                    <a:pt x="520" y="183"/>
                  </a:lnTo>
                  <a:close/>
                  <a:moveTo>
                    <a:pt x="259" y="143"/>
                  </a:moveTo>
                  <a:lnTo>
                    <a:pt x="235" y="145"/>
                  </a:lnTo>
                  <a:lnTo>
                    <a:pt x="212" y="152"/>
                  </a:lnTo>
                  <a:lnTo>
                    <a:pt x="192" y="163"/>
                  </a:lnTo>
                  <a:lnTo>
                    <a:pt x="173" y="180"/>
                  </a:lnTo>
                  <a:lnTo>
                    <a:pt x="158" y="198"/>
                  </a:lnTo>
                  <a:lnTo>
                    <a:pt x="148" y="220"/>
                  </a:lnTo>
                  <a:lnTo>
                    <a:pt x="143" y="242"/>
                  </a:lnTo>
                  <a:lnTo>
                    <a:pt x="142" y="266"/>
                  </a:lnTo>
                  <a:lnTo>
                    <a:pt x="145" y="311"/>
                  </a:lnTo>
                  <a:lnTo>
                    <a:pt x="187" y="302"/>
                  </a:lnTo>
                  <a:lnTo>
                    <a:pt x="224" y="292"/>
                  </a:lnTo>
                  <a:lnTo>
                    <a:pt x="256" y="279"/>
                  </a:lnTo>
                  <a:lnTo>
                    <a:pt x="283" y="266"/>
                  </a:lnTo>
                  <a:lnTo>
                    <a:pt x="305" y="253"/>
                  </a:lnTo>
                  <a:lnTo>
                    <a:pt x="324" y="241"/>
                  </a:lnTo>
                  <a:lnTo>
                    <a:pt x="338" y="229"/>
                  </a:lnTo>
                  <a:lnTo>
                    <a:pt x="349" y="219"/>
                  </a:lnTo>
                  <a:lnTo>
                    <a:pt x="355" y="211"/>
                  </a:lnTo>
                  <a:lnTo>
                    <a:pt x="360" y="206"/>
                  </a:lnTo>
                  <a:lnTo>
                    <a:pt x="384" y="143"/>
                  </a:lnTo>
                  <a:lnTo>
                    <a:pt x="259" y="143"/>
                  </a:lnTo>
                  <a:close/>
                  <a:moveTo>
                    <a:pt x="259" y="0"/>
                  </a:moveTo>
                  <a:lnTo>
                    <a:pt x="432" y="0"/>
                  </a:lnTo>
                  <a:lnTo>
                    <a:pt x="467" y="2"/>
                  </a:lnTo>
                  <a:lnTo>
                    <a:pt x="502" y="10"/>
                  </a:lnTo>
                  <a:lnTo>
                    <a:pt x="535" y="22"/>
                  </a:lnTo>
                  <a:lnTo>
                    <a:pt x="567" y="38"/>
                  </a:lnTo>
                  <a:lnTo>
                    <a:pt x="595" y="57"/>
                  </a:lnTo>
                  <a:lnTo>
                    <a:pt x="621" y="82"/>
                  </a:lnTo>
                  <a:lnTo>
                    <a:pt x="644" y="109"/>
                  </a:lnTo>
                  <a:lnTo>
                    <a:pt x="662" y="140"/>
                  </a:lnTo>
                  <a:lnTo>
                    <a:pt x="676" y="172"/>
                  </a:lnTo>
                  <a:lnTo>
                    <a:pt x="686" y="206"/>
                  </a:lnTo>
                  <a:lnTo>
                    <a:pt x="691" y="240"/>
                  </a:lnTo>
                  <a:lnTo>
                    <a:pt x="691" y="276"/>
                  </a:lnTo>
                  <a:lnTo>
                    <a:pt x="686" y="355"/>
                  </a:lnTo>
                  <a:lnTo>
                    <a:pt x="666" y="669"/>
                  </a:lnTo>
                  <a:lnTo>
                    <a:pt x="660" y="710"/>
                  </a:lnTo>
                  <a:lnTo>
                    <a:pt x="650" y="749"/>
                  </a:lnTo>
                  <a:lnTo>
                    <a:pt x="635" y="786"/>
                  </a:lnTo>
                  <a:lnTo>
                    <a:pt x="616" y="821"/>
                  </a:lnTo>
                  <a:lnTo>
                    <a:pt x="593" y="852"/>
                  </a:lnTo>
                  <a:lnTo>
                    <a:pt x="566" y="881"/>
                  </a:lnTo>
                  <a:lnTo>
                    <a:pt x="534" y="907"/>
                  </a:lnTo>
                  <a:lnTo>
                    <a:pt x="500" y="929"/>
                  </a:lnTo>
                  <a:lnTo>
                    <a:pt x="463" y="946"/>
                  </a:lnTo>
                  <a:lnTo>
                    <a:pt x="424" y="959"/>
                  </a:lnTo>
                  <a:lnTo>
                    <a:pt x="385" y="967"/>
                  </a:lnTo>
                  <a:lnTo>
                    <a:pt x="346" y="969"/>
                  </a:lnTo>
                  <a:lnTo>
                    <a:pt x="305" y="967"/>
                  </a:lnTo>
                  <a:lnTo>
                    <a:pt x="266" y="959"/>
                  </a:lnTo>
                  <a:lnTo>
                    <a:pt x="227" y="946"/>
                  </a:lnTo>
                  <a:lnTo>
                    <a:pt x="190" y="929"/>
                  </a:lnTo>
                  <a:lnTo>
                    <a:pt x="156" y="907"/>
                  </a:lnTo>
                  <a:lnTo>
                    <a:pt x="125" y="881"/>
                  </a:lnTo>
                  <a:lnTo>
                    <a:pt x="97" y="852"/>
                  </a:lnTo>
                  <a:lnTo>
                    <a:pt x="74" y="821"/>
                  </a:lnTo>
                  <a:lnTo>
                    <a:pt x="55" y="786"/>
                  </a:lnTo>
                  <a:lnTo>
                    <a:pt x="41" y="749"/>
                  </a:lnTo>
                  <a:lnTo>
                    <a:pt x="30" y="710"/>
                  </a:lnTo>
                  <a:lnTo>
                    <a:pt x="24" y="669"/>
                  </a:lnTo>
                  <a:lnTo>
                    <a:pt x="7" y="394"/>
                  </a:lnTo>
                  <a:lnTo>
                    <a:pt x="0" y="276"/>
                  </a:lnTo>
                  <a:lnTo>
                    <a:pt x="0" y="240"/>
                  </a:lnTo>
                  <a:lnTo>
                    <a:pt x="5" y="206"/>
                  </a:lnTo>
                  <a:lnTo>
                    <a:pt x="14" y="172"/>
                  </a:lnTo>
                  <a:lnTo>
                    <a:pt x="28" y="140"/>
                  </a:lnTo>
                  <a:lnTo>
                    <a:pt x="46" y="109"/>
                  </a:lnTo>
                  <a:lnTo>
                    <a:pt x="69" y="82"/>
                  </a:lnTo>
                  <a:lnTo>
                    <a:pt x="95" y="57"/>
                  </a:lnTo>
                  <a:lnTo>
                    <a:pt x="124" y="38"/>
                  </a:lnTo>
                  <a:lnTo>
                    <a:pt x="156" y="22"/>
                  </a:lnTo>
                  <a:lnTo>
                    <a:pt x="188" y="10"/>
                  </a:lnTo>
                  <a:lnTo>
                    <a:pt x="223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23"/>
            <p:cNvSpPr>
              <a:spLocks noEditPoints="1"/>
            </p:cNvSpPr>
            <p:nvPr/>
          </p:nvSpPr>
          <p:spPr bwMode="auto">
            <a:xfrm>
              <a:off x="5575301" y="2028826"/>
              <a:ext cx="139700" cy="198438"/>
            </a:xfrm>
            <a:custGeom>
              <a:avLst/>
              <a:gdLst>
                <a:gd name="T0" fmla="*/ 485 w 881"/>
                <a:gd name="T1" fmla="*/ 453 h 1254"/>
                <a:gd name="T2" fmla="*/ 391 w 881"/>
                <a:gd name="T3" fmla="*/ 504 h 1254"/>
                <a:gd name="T4" fmla="*/ 263 w 881"/>
                <a:gd name="T5" fmla="*/ 546 h 1254"/>
                <a:gd name="T6" fmla="*/ 177 w 881"/>
                <a:gd name="T7" fmla="*/ 865 h 1254"/>
                <a:gd name="T8" fmla="*/ 209 w 881"/>
                <a:gd name="T9" fmla="*/ 974 h 1254"/>
                <a:gd name="T10" fmla="*/ 281 w 881"/>
                <a:gd name="T11" fmla="*/ 1058 h 1254"/>
                <a:gd name="T12" fmla="*/ 385 w 881"/>
                <a:gd name="T13" fmla="*/ 1106 h 1254"/>
                <a:gd name="T14" fmla="*/ 496 w 881"/>
                <a:gd name="T15" fmla="*/ 1106 h 1254"/>
                <a:gd name="T16" fmla="*/ 600 w 881"/>
                <a:gd name="T17" fmla="*/ 1058 h 1254"/>
                <a:gd name="T18" fmla="*/ 673 w 881"/>
                <a:gd name="T19" fmla="*/ 974 h 1254"/>
                <a:gd name="T20" fmla="*/ 705 w 881"/>
                <a:gd name="T21" fmla="*/ 865 h 1254"/>
                <a:gd name="T22" fmla="*/ 645 w 881"/>
                <a:gd name="T23" fmla="*/ 478 h 1254"/>
                <a:gd name="T24" fmla="*/ 557 w 881"/>
                <a:gd name="T25" fmla="*/ 437 h 1254"/>
                <a:gd name="T26" fmla="*/ 619 w 881"/>
                <a:gd name="T27" fmla="*/ 305 h 1254"/>
                <a:gd name="T28" fmla="*/ 652 w 881"/>
                <a:gd name="T29" fmla="*/ 327 h 1254"/>
                <a:gd name="T30" fmla="*/ 689 w 881"/>
                <a:gd name="T31" fmla="*/ 342 h 1254"/>
                <a:gd name="T32" fmla="*/ 739 w 881"/>
                <a:gd name="T33" fmla="*/ 336 h 1254"/>
                <a:gd name="T34" fmla="*/ 723 w 881"/>
                <a:gd name="T35" fmla="*/ 249 h 1254"/>
                <a:gd name="T36" fmla="*/ 667 w 881"/>
                <a:gd name="T37" fmla="*/ 179 h 1254"/>
                <a:gd name="T38" fmla="*/ 265 w 881"/>
                <a:gd name="T39" fmla="*/ 153 h 1254"/>
                <a:gd name="T40" fmla="*/ 191 w 881"/>
                <a:gd name="T41" fmla="*/ 201 h 1254"/>
                <a:gd name="T42" fmla="*/ 148 w 881"/>
                <a:gd name="T43" fmla="*/ 278 h 1254"/>
                <a:gd name="T44" fmla="*/ 148 w 881"/>
                <a:gd name="T45" fmla="*/ 423 h 1254"/>
                <a:gd name="T46" fmla="*/ 290 w 881"/>
                <a:gd name="T47" fmla="*/ 390 h 1254"/>
                <a:gd name="T48" fmla="*/ 388 w 881"/>
                <a:gd name="T49" fmla="*/ 347 h 1254"/>
                <a:gd name="T50" fmla="*/ 449 w 881"/>
                <a:gd name="T51" fmla="*/ 301 h 1254"/>
                <a:gd name="T52" fmla="*/ 479 w 881"/>
                <a:gd name="T53" fmla="*/ 269 h 1254"/>
                <a:gd name="T54" fmla="*/ 324 w 881"/>
                <a:gd name="T55" fmla="*/ 143 h 1254"/>
                <a:gd name="T56" fmla="*/ 595 w 881"/>
                <a:gd name="T57" fmla="*/ 3 h 1254"/>
                <a:gd name="T58" fmla="*/ 703 w 881"/>
                <a:gd name="T59" fmla="*/ 36 h 1254"/>
                <a:gd name="T60" fmla="*/ 795 w 881"/>
                <a:gd name="T61" fmla="*/ 103 h 1254"/>
                <a:gd name="T62" fmla="*/ 856 w 881"/>
                <a:gd name="T63" fmla="*/ 199 h 1254"/>
                <a:gd name="T64" fmla="*/ 881 w 881"/>
                <a:gd name="T65" fmla="*/ 308 h 1254"/>
                <a:gd name="T66" fmla="*/ 875 w 881"/>
                <a:gd name="T67" fmla="*/ 452 h 1254"/>
                <a:gd name="T68" fmla="*/ 830 w 881"/>
                <a:gd name="T69" fmla="*/ 964 h 1254"/>
                <a:gd name="T70" fmla="*/ 772 w 881"/>
                <a:gd name="T71" fmla="*/ 1084 h 1254"/>
                <a:gd name="T72" fmla="*/ 676 w 881"/>
                <a:gd name="T73" fmla="*/ 1179 h 1254"/>
                <a:gd name="T74" fmla="*/ 541 w 881"/>
                <a:gd name="T75" fmla="*/ 1241 h 1254"/>
                <a:gd name="T76" fmla="*/ 390 w 881"/>
                <a:gd name="T77" fmla="*/ 1251 h 1254"/>
                <a:gd name="T78" fmla="*/ 245 w 881"/>
                <a:gd name="T79" fmla="*/ 1204 h 1254"/>
                <a:gd name="T80" fmla="*/ 138 w 881"/>
                <a:gd name="T81" fmla="*/ 1120 h 1254"/>
                <a:gd name="T82" fmla="*/ 67 w 881"/>
                <a:gd name="T83" fmla="*/ 1007 h 1254"/>
                <a:gd name="T84" fmla="*/ 35 w 881"/>
                <a:gd name="T85" fmla="*/ 874 h 1254"/>
                <a:gd name="T86" fmla="*/ 0 w 881"/>
                <a:gd name="T87" fmla="*/ 308 h 1254"/>
                <a:gd name="T88" fmla="*/ 25 w 881"/>
                <a:gd name="T89" fmla="*/ 199 h 1254"/>
                <a:gd name="T90" fmla="*/ 87 w 881"/>
                <a:gd name="T91" fmla="*/ 103 h 1254"/>
                <a:gd name="T92" fmla="*/ 178 w 881"/>
                <a:gd name="T93" fmla="*/ 36 h 1254"/>
                <a:gd name="T94" fmla="*/ 286 w 881"/>
                <a:gd name="T95" fmla="*/ 3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1" h="1254">
                  <a:moveTo>
                    <a:pt x="531" y="417"/>
                  </a:moveTo>
                  <a:lnTo>
                    <a:pt x="509" y="434"/>
                  </a:lnTo>
                  <a:lnTo>
                    <a:pt x="485" y="453"/>
                  </a:lnTo>
                  <a:lnTo>
                    <a:pt x="457" y="470"/>
                  </a:lnTo>
                  <a:lnTo>
                    <a:pt x="426" y="488"/>
                  </a:lnTo>
                  <a:lnTo>
                    <a:pt x="391" y="504"/>
                  </a:lnTo>
                  <a:lnTo>
                    <a:pt x="352" y="519"/>
                  </a:lnTo>
                  <a:lnTo>
                    <a:pt x="310" y="533"/>
                  </a:lnTo>
                  <a:lnTo>
                    <a:pt x="263" y="546"/>
                  </a:lnTo>
                  <a:lnTo>
                    <a:pt x="212" y="556"/>
                  </a:lnTo>
                  <a:lnTo>
                    <a:pt x="158" y="564"/>
                  </a:lnTo>
                  <a:lnTo>
                    <a:pt x="177" y="865"/>
                  </a:lnTo>
                  <a:lnTo>
                    <a:pt x="183" y="903"/>
                  </a:lnTo>
                  <a:lnTo>
                    <a:pt x="192" y="939"/>
                  </a:lnTo>
                  <a:lnTo>
                    <a:pt x="209" y="974"/>
                  </a:lnTo>
                  <a:lnTo>
                    <a:pt x="228" y="1005"/>
                  </a:lnTo>
                  <a:lnTo>
                    <a:pt x="253" y="1033"/>
                  </a:lnTo>
                  <a:lnTo>
                    <a:pt x="281" y="1058"/>
                  </a:lnTo>
                  <a:lnTo>
                    <a:pt x="314" y="1079"/>
                  </a:lnTo>
                  <a:lnTo>
                    <a:pt x="349" y="1095"/>
                  </a:lnTo>
                  <a:lnTo>
                    <a:pt x="385" y="1106"/>
                  </a:lnTo>
                  <a:lnTo>
                    <a:pt x="422" y="1111"/>
                  </a:lnTo>
                  <a:lnTo>
                    <a:pt x="459" y="1111"/>
                  </a:lnTo>
                  <a:lnTo>
                    <a:pt x="496" y="1106"/>
                  </a:lnTo>
                  <a:lnTo>
                    <a:pt x="533" y="1095"/>
                  </a:lnTo>
                  <a:lnTo>
                    <a:pt x="568" y="1079"/>
                  </a:lnTo>
                  <a:lnTo>
                    <a:pt x="600" y="1058"/>
                  </a:lnTo>
                  <a:lnTo>
                    <a:pt x="629" y="1033"/>
                  </a:lnTo>
                  <a:lnTo>
                    <a:pt x="654" y="1005"/>
                  </a:lnTo>
                  <a:lnTo>
                    <a:pt x="673" y="974"/>
                  </a:lnTo>
                  <a:lnTo>
                    <a:pt x="688" y="939"/>
                  </a:lnTo>
                  <a:lnTo>
                    <a:pt x="699" y="903"/>
                  </a:lnTo>
                  <a:lnTo>
                    <a:pt x="705" y="865"/>
                  </a:lnTo>
                  <a:lnTo>
                    <a:pt x="728" y="502"/>
                  </a:lnTo>
                  <a:lnTo>
                    <a:pt x="684" y="490"/>
                  </a:lnTo>
                  <a:lnTo>
                    <a:pt x="645" y="478"/>
                  </a:lnTo>
                  <a:lnTo>
                    <a:pt x="613" y="466"/>
                  </a:lnTo>
                  <a:lnTo>
                    <a:pt x="587" y="454"/>
                  </a:lnTo>
                  <a:lnTo>
                    <a:pt x="557" y="437"/>
                  </a:lnTo>
                  <a:lnTo>
                    <a:pt x="531" y="417"/>
                  </a:lnTo>
                  <a:close/>
                  <a:moveTo>
                    <a:pt x="667" y="179"/>
                  </a:moveTo>
                  <a:lnTo>
                    <a:pt x="619" y="305"/>
                  </a:lnTo>
                  <a:lnTo>
                    <a:pt x="626" y="311"/>
                  </a:lnTo>
                  <a:lnTo>
                    <a:pt x="637" y="319"/>
                  </a:lnTo>
                  <a:lnTo>
                    <a:pt x="652" y="327"/>
                  </a:lnTo>
                  <a:lnTo>
                    <a:pt x="661" y="332"/>
                  </a:lnTo>
                  <a:lnTo>
                    <a:pt x="673" y="336"/>
                  </a:lnTo>
                  <a:lnTo>
                    <a:pt x="689" y="342"/>
                  </a:lnTo>
                  <a:lnTo>
                    <a:pt x="711" y="349"/>
                  </a:lnTo>
                  <a:lnTo>
                    <a:pt x="737" y="357"/>
                  </a:lnTo>
                  <a:lnTo>
                    <a:pt x="739" y="336"/>
                  </a:lnTo>
                  <a:lnTo>
                    <a:pt x="738" y="307"/>
                  </a:lnTo>
                  <a:lnTo>
                    <a:pt x="733" y="278"/>
                  </a:lnTo>
                  <a:lnTo>
                    <a:pt x="723" y="249"/>
                  </a:lnTo>
                  <a:lnTo>
                    <a:pt x="709" y="224"/>
                  </a:lnTo>
                  <a:lnTo>
                    <a:pt x="690" y="201"/>
                  </a:lnTo>
                  <a:lnTo>
                    <a:pt x="667" y="179"/>
                  </a:lnTo>
                  <a:close/>
                  <a:moveTo>
                    <a:pt x="324" y="143"/>
                  </a:moveTo>
                  <a:lnTo>
                    <a:pt x="294" y="145"/>
                  </a:lnTo>
                  <a:lnTo>
                    <a:pt x="265" y="153"/>
                  </a:lnTo>
                  <a:lnTo>
                    <a:pt x="239" y="164"/>
                  </a:lnTo>
                  <a:lnTo>
                    <a:pt x="214" y="180"/>
                  </a:lnTo>
                  <a:lnTo>
                    <a:pt x="191" y="201"/>
                  </a:lnTo>
                  <a:lnTo>
                    <a:pt x="173" y="224"/>
                  </a:lnTo>
                  <a:lnTo>
                    <a:pt x="159" y="249"/>
                  </a:lnTo>
                  <a:lnTo>
                    <a:pt x="148" y="278"/>
                  </a:lnTo>
                  <a:lnTo>
                    <a:pt x="144" y="307"/>
                  </a:lnTo>
                  <a:lnTo>
                    <a:pt x="143" y="336"/>
                  </a:lnTo>
                  <a:lnTo>
                    <a:pt x="148" y="423"/>
                  </a:lnTo>
                  <a:lnTo>
                    <a:pt x="201" y="414"/>
                  </a:lnTo>
                  <a:lnTo>
                    <a:pt x="248" y="403"/>
                  </a:lnTo>
                  <a:lnTo>
                    <a:pt x="290" y="390"/>
                  </a:lnTo>
                  <a:lnTo>
                    <a:pt x="327" y="377"/>
                  </a:lnTo>
                  <a:lnTo>
                    <a:pt x="360" y="362"/>
                  </a:lnTo>
                  <a:lnTo>
                    <a:pt x="388" y="347"/>
                  </a:lnTo>
                  <a:lnTo>
                    <a:pt x="412" y="331"/>
                  </a:lnTo>
                  <a:lnTo>
                    <a:pt x="432" y="315"/>
                  </a:lnTo>
                  <a:lnTo>
                    <a:pt x="449" y="301"/>
                  </a:lnTo>
                  <a:lnTo>
                    <a:pt x="462" y="289"/>
                  </a:lnTo>
                  <a:lnTo>
                    <a:pt x="471" y="278"/>
                  </a:lnTo>
                  <a:lnTo>
                    <a:pt x="479" y="269"/>
                  </a:lnTo>
                  <a:lnTo>
                    <a:pt x="483" y="262"/>
                  </a:lnTo>
                  <a:lnTo>
                    <a:pt x="528" y="143"/>
                  </a:lnTo>
                  <a:lnTo>
                    <a:pt x="324" y="143"/>
                  </a:lnTo>
                  <a:close/>
                  <a:moveTo>
                    <a:pt x="324" y="0"/>
                  </a:moveTo>
                  <a:lnTo>
                    <a:pt x="557" y="0"/>
                  </a:lnTo>
                  <a:lnTo>
                    <a:pt x="595" y="3"/>
                  </a:lnTo>
                  <a:lnTo>
                    <a:pt x="633" y="10"/>
                  </a:lnTo>
                  <a:lnTo>
                    <a:pt x="669" y="21"/>
                  </a:lnTo>
                  <a:lnTo>
                    <a:pt x="703" y="36"/>
                  </a:lnTo>
                  <a:lnTo>
                    <a:pt x="736" y="55"/>
                  </a:lnTo>
                  <a:lnTo>
                    <a:pt x="766" y="77"/>
                  </a:lnTo>
                  <a:lnTo>
                    <a:pt x="795" y="103"/>
                  </a:lnTo>
                  <a:lnTo>
                    <a:pt x="818" y="132"/>
                  </a:lnTo>
                  <a:lnTo>
                    <a:pt x="839" y="164"/>
                  </a:lnTo>
                  <a:lnTo>
                    <a:pt x="856" y="199"/>
                  </a:lnTo>
                  <a:lnTo>
                    <a:pt x="868" y="233"/>
                  </a:lnTo>
                  <a:lnTo>
                    <a:pt x="877" y="270"/>
                  </a:lnTo>
                  <a:lnTo>
                    <a:pt x="881" y="308"/>
                  </a:lnTo>
                  <a:lnTo>
                    <a:pt x="881" y="346"/>
                  </a:lnTo>
                  <a:lnTo>
                    <a:pt x="875" y="452"/>
                  </a:lnTo>
                  <a:lnTo>
                    <a:pt x="875" y="452"/>
                  </a:lnTo>
                  <a:lnTo>
                    <a:pt x="847" y="874"/>
                  </a:lnTo>
                  <a:lnTo>
                    <a:pt x="841" y="921"/>
                  </a:lnTo>
                  <a:lnTo>
                    <a:pt x="830" y="964"/>
                  </a:lnTo>
                  <a:lnTo>
                    <a:pt x="815" y="1007"/>
                  </a:lnTo>
                  <a:lnTo>
                    <a:pt x="796" y="1047"/>
                  </a:lnTo>
                  <a:lnTo>
                    <a:pt x="772" y="1084"/>
                  </a:lnTo>
                  <a:lnTo>
                    <a:pt x="744" y="1120"/>
                  </a:lnTo>
                  <a:lnTo>
                    <a:pt x="712" y="1151"/>
                  </a:lnTo>
                  <a:lnTo>
                    <a:pt x="676" y="1179"/>
                  </a:lnTo>
                  <a:lnTo>
                    <a:pt x="637" y="1204"/>
                  </a:lnTo>
                  <a:lnTo>
                    <a:pt x="590" y="1226"/>
                  </a:lnTo>
                  <a:lnTo>
                    <a:pt x="541" y="1241"/>
                  </a:lnTo>
                  <a:lnTo>
                    <a:pt x="491" y="1251"/>
                  </a:lnTo>
                  <a:lnTo>
                    <a:pt x="441" y="1254"/>
                  </a:lnTo>
                  <a:lnTo>
                    <a:pt x="390" y="1251"/>
                  </a:lnTo>
                  <a:lnTo>
                    <a:pt x="341" y="1242"/>
                  </a:lnTo>
                  <a:lnTo>
                    <a:pt x="292" y="1226"/>
                  </a:lnTo>
                  <a:lnTo>
                    <a:pt x="245" y="1204"/>
                  </a:lnTo>
                  <a:lnTo>
                    <a:pt x="206" y="1179"/>
                  </a:lnTo>
                  <a:lnTo>
                    <a:pt x="170" y="1151"/>
                  </a:lnTo>
                  <a:lnTo>
                    <a:pt x="138" y="1120"/>
                  </a:lnTo>
                  <a:lnTo>
                    <a:pt x="110" y="1084"/>
                  </a:lnTo>
                  <a:lnTo>
                    <a:pt x="86" y="1047"/>
                  </a:lnTo>
                  <a:lnTo>
                    <a:pt x="67" y="1007"/>
                  </a:lnTo>
                  <a:lnTo>
                    <a:pt x="51" y="964"/>
                  </a:lnTo>
                  <a:lnTo>
                    <a:pt x="41" y="921"/>
                  </a:lnTo>
                  <a:lnTo>
                    <a:pt x="35" y="874"/>
                  </a:lnTo>
                  <a:lnTo>
                    <a:pt x="11" y="504"/>
                  </a:lnTo>
                  <a:lnTo>
                    <a:pt x="0" y="346"/>
                  </a:lnTo>
                  <a:lnTo>
                    <a:pt x="0" y="308"/>
                  </a:lnTo>
                  <a:lnTo>
                    <a:pt x="5" y="270"/>
                  </a:lnTo>
                  <a:lnTo>
                    <a:pt x="13" y="233"/>
                  </a:lnTo>
                  <a:lnTo>
                    <a:pt x="25" y="199"/>
                  </a:lnTo>
                  <a:lnTo>
                    <a:pt x="43" y="164"/>
                  </a:lnTo>
                  <a:lnTo>
                    <a:pt x="63" y="132"/>
                  </a:lnTo>
                  <a:lnTo>
                    <a:pt x="87" y="103"/>
                  </a:lnTo>
                  <a:lnTo>
                    <a:pt x="115" y="77"/>
                  </a:lnTo>
                  <a:lnTo>
                    <a:pt x="146" y="55"/>
                  </a:lnTo>
                  <a:lnTo>
                    <a:pt x="178" y="36"/>
                  </a:lnTo>
                  <a:lnTo>
                    <a:pt x="213" y="21"/>
                  </a:lnTo>
                  <a:lnTo>
                    <a:pt x="249" y="10"/>
                  </a:lnTo>
                  <a:lnTo>
                    <a:pt x="286" y="3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24"/>
            <p:cNvSpPr>
              <a:spLocks/>
            </p:cNvSpPr>
            <p:nvPr/>
          </p:nvSpPr>
          <p:spPr bwMode="auto">
            <a:xfrm>
              <a:off x="5521326" y="2306638"/>
              <a:ext cx="50800" cy="23813"/>
            </a:xfrm>
            <a:custGeom>
              <a:avLst/>
              <a:gdLst>
                <a:gd name="T0" fmla="*/ 71 w 327"/>
                <a:gd name="T1" fmla="*/ 0 h 143"/>
                <a:gd name="T2" fmla="*/ 257 w 327"/>
                <a:gd name="T3" fmla="*/ 0 h 143"/>
                <a:gd name="T4" fmla="*/ 275 w 327"/>
                <a:gd name="T5" fmla="*/ 3 h 143"/>
                <a:gd name="T6" fmla="*/ 293 w 327"/>
                <a:gd name="T7" fmla="*/ 10 h 143"/>
                <a:gd name="T8" fmla="*/ 307 w 327"/>
                <a:gd name="T9" fmla="*/ 21 h 143"/>
                <a:gd name="T10" fmla="*/ 318 w 327"/>
                <a:gd name="T11" fmla="*/ 36 h 143"/>
                <a:gd name="T12" fmla="*/ 325 w 327"/>
                <a:gd name="T13" fmla="*/ 52 h 143"/>
                <a:gd name="T14" fmla="*/ 327 w 327"/>
                <a:gd name="T15" fmla="*/ 72 h 143"/>
                <a:gd name="T16" fmla="*/ 325 w 327"/>
                <a:gd name="T17" fmla="*/ 90 h 143"/>
                <a:gd name="T18" fmla="*/ 318 w 327"/>
                <a:gd name="T19" fmla="*/ 108 h 143"/>
                <a:gd name="T20" fmla="*/ 307 w 327"/>
                <a:gd name="T21" fmla="*/ 122 h 143"/>
                <a:gd name="T22" fmla="*/ 293 w 327"/>
                <a:gd name="T23" fmla="*/ 133 h 143"/>
                <a:gd name="T24" fmla="*/ 275 w 327"/>
                <a:gd name="T25" fmla="*/ 140 h 143"/>
                <a:gd name="T26" fmla="*/ 257 w 327"/>
                <a:gd name="T27" fmla="*/ 143 h 143"/>
                <a:gd name="T28" fmla="*/ 71 w 327"/>
                <a:gd name="T29" fmla="*/ 143 h 143"/>
                <a:gd name="T30" fmla="*/ 52 w 327"/>
                <a:gd name="T31" fmla="*/ 140 h 143"/>
                <a:gd name="T32" fmla="*/ 34 w 327"/>
                <a:gd name="T33" fmla="*/ 133 h 143"/>
                <a:gd name="T34" fmla="*/ 20 w 327"/>
                <a:gd name="T35" fmla="*/ 122 h 143"/>
                <a:gd name="T36" fmla="*/ 9 w 327"/>
                <a:gd name="T37" fmla="*/ 108 h 143"/>
                <a:gd name="T38" fmla="*/ 2 w 327"/>
                <a:gd name="T39" fmla="*/ 90 h 143"/>
                <a:gd name="T40" fmla="*/ 0 w 327"/>
                <a:gd name="T41" fmla="*/ 72 h 143"/>
                <a:gd name="T42" fmla="*/ 2 w 327"/>
                <a:gd name="T43" fmla="*/ 52 h 143"/>
                <a:gd name="T44" fmla="*/ 9 w 327"/>
                <a:gd name="T45" fmla="*/ 36 h 143"/>
                <a:gd name="T46" fmla="*/ 20 w 327"/>
                <a:gd name="T47" fmla="*/ 21 h 143"/>
                <a:gd name="T48" fmla="*/ 34 w 327"/>
                <a:gd name="T49" fmla="*/ 10 h 143"/>
                <a:gd name="T50" fmla="*/ 52 w 327"/>
                <a:gd name="T51" fmla="*/ 3 h 143"/>
                <a:gd name="T52" fmla="*/ 71 w 32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7" h="143">
                  <a:moveTo>
                    <a:pt x="71" y="0"/>
                  </a:moveTo>
                  <a:lnTo>
                    <a:pt x="257" y="0"/>
                  </a:lnTo>
                  <a:lnTo>
                    <a:pt x="275" y="3"/>
                  </a:lnTo>
                  <a:lnTo>
                    <a:pt x="293" y="10"/>
                  </a:lnTo>
                  <a:lnTo>
                    <a:pt x="307" y="21"/>
                  </a:lnTo>
                  <a:lnTo>
                    <a:pt x="318" y="36"/>
                  </a:lnTo>
                  <a:lnTo>
                    <a:pt x="325" y="52"/>
                  </a:lnTo>
                  <a:lnTo>
                    <a:pt x="327" y="72"/>
                  </a:lnTo>
                  <a:lnTo>
                    <a:pt x="325" y="90"/>
                  </a:lnTo>
                  <a:lnTo>
                    <a:pt x="318" y="108"/>
                  </a:lnTo>
                  <a:lnTo>
                    <a:pt x="307" y="122"/>
                  </a:lnTo>
                  <a:lnTo>
                    <a:pt x="293" y="133"/>
                  </a:lnTo>
                  <a:lnTo>
                    <a:pt x="275" y="140"/>
                  </a:lnTo>
                  <a:lnTo>
                    <a:pt x="257" y="143"/>
                  </a:lnTo>
                  <a:lnTo>
                    <a:pt x="71" y="143"/>
                  </a:lnTo>
                  <a:lnTo>
                    <a:pt x="52" y="140"/>
                  </a:lnTo>
                  <a:lnTo>
                    <a:pt x="34" y="133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25"/>
            <p:cNvSpPr>
              <a:spLocks/>
            </p:cNvSpPr>
            <p:nvPr/>
          </p:nvSpPr>
          <p:spPr bwMode="auto">
            <a:xfrm>
              <a:off x="5581651" y="2306638"/>
              <a:ext cx="25400" cy="23813"/>
            </a:xfrm>
            <a:custGeom>
              <a:avLst/>
              <a:gdLst>
                <a:gd name="T0" fmla="*/ 71 w 156"/>
                <a:gd name="T1" fmla="*/ 0 h 143"/>
                <a:gd name="T2" fmla="*/ 85 w 156"/>
                <a:gd name="T3" fmla="*/ 0 h 143"/>
                <a:gd name="T4" fmla="*/ 104 w 156"/>
                <a:gd name="T5" fmla="*/ 3 h 143"/>
                <a:gd name="T6" fmla="*/ 121 w 156"/>
                <a:gd name="T7" fmla="*/ 10 h 143"/>
                <a:gd name="T8" fmla="*/ 135 w 156"/>
                <a:gd name="T9" fmla="*/ 21 h 143"/>
                <a:gd name="T10" fmla="*/ 147 w 156"/>
                <a:gd name="T11" fmla="*/ 36 h 143"/>
                <a:gd name="T12" fmla="*/ 154 w 156"/>
                <a:gd name="T13" fmla="*/ 52 h 143"/>
                <a:gd name="T14" fmla="*/ 156 w 156"/>
                <a:gd name="T15" fmla="*/ 72 h 143"/>
                <a:gd name="T16" fmla="*/ 154 w 156"/>
                <a:gd name="T17" fmla="*/ 90 h 143"/>
                <a:gd name="T18" fmla="*/ 147 w 156"/>
                <a:gd name="T19" fmla="*/ 108 h 143"/>
                <a:gd name="T20" fmla="*/ 135 w 156"/>
                <a:gd name="T21" fmla="*/ 122 h 143"/>
                <a:gd name="T22" fmla="*/ 121 w 156"/>
                <a:gd name="T23" fmla="*/ 133 h 143"/>
                <a:gd name="T24" fmla="*/ 104 w 156"/>
                <a:gd name="T25" fmla="*/ 140 h 143"/>
                <a:gd name="T26" fmla="*/ 85 w 156"/>
                <a:gd name="T27" fmla="*/ 143 h 143"/>
                <a:gd name="T28" fmla="*/ 71 w 156"/>
                <a:gd name="T29" fmla="*/ 143 h 143"/>
                <a:gd name="T30" fmla="*/ 52 w 156"/>
                <a:gd name="T31" fmla="*/ 140 h 143"/>
                <a:gd name="T32" fmla="*/ 34 w 156"/>
                <a:gd name="T33" fmla="*/ 133 h 143"/>
                <a:gd name="T34" fmla="*/ 20 w 156"/>
                <a:gd name="T35" fmla="*/ 122 h 143"/>
                <a:gd name="T36" fmla="*/ 10 w 156"/>
                <a:gd name="T37" fmla="*/ 108 h 143"/>
                <a:gd name="T38" fmla="*/ 2 w 156"/>
                <a:gd name="T39" fmla="*/ 90 h 143"/>
                <a:gd name="T40" fmla="*/ 0 w 156"/>
                <a:gd name="T41" fmla="*/ 72 h 143"/>
                <a:gd name="T42" fmla="*/ 2 w 156"/>
                <a:gd name="T43" fmla="*/ 52 h 143"/>
                <a:gd name="T44" fmla="*/ 10 w 156"/>
                <a:gd name="T45" fmla="*/ 36 h 143"/>
                <a:gd name="T46" fmla="*/ 20 w 156"/>
                <a:gd name="T47" fmla="*/ 21 h 143"/>
                <a:gd name="T48" fmla="*/ 34 w 156"/>
                <a:gd name="T49" fmla="*/ 10 h 143"/>
                <a:gd name="T50" fmla="*/ 52 w 156"/>
                <a:gd name="T51" fmla="*/ 3 h 143"/>
                <a:gd name="T52" fmla="*/ 71 w 156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43">
                  <a:moveTo>
                    <a:pt x="71" y="0"/>
                  </a:moveTo>
                  <a:lnTo>
                    <a:pt x="85" y="0"/>
                  </a:lnTo>
                  <a:lnTo>
                    <a:pt x="104" y="3"/>
                  </a:lnTo>
                  <a:lnTo>
                    <a:pt x="121" y="10"/>
                  </a:lnTo>
                  <a:lnTo>
                    <a:pt x="135" y="21"/>
                  </a:lnTo>
                  <a:lnTo>
                    <a:pt x="147" y="36"/>
                  </a:lnTo>
                  <a:lnTo>
                    <a:pt x="154" y="52"/>
                  </a:lnTo>
                  <a:lnTo>
                    <a:pt x="156" y="72"/>
                  </a:lnTo>
                  <a:lnTo>
                    <a:pt x="154" y="90"/>
                  </a:lnTo>
                  <a:lnTo>
                    <a:pt x="147" y="108"/>
                  </a:lnTo>
                  <a:lnTo>
                    <a:pt x="135" y="122"/>
                  </a:lnTo>
                  <a:lnTo>
                    <a:pt x="121" y="133"/>
                  </a:lnTo>
                  <a:lnTo>
                    <a:pt x="104" y="140"/>
                  </a:lnTo>
                  <a:lnTo>
                    <a:pt x="85" y="143"/>
                  </a:lnTo>
                  <a:lnTo>
                    <a:pt x="71" y="143"/>
                  </a:lnTo>
                  <a:lnTo>
                    <a:pt x="52" y="140"/>
                  </a:lnTo>
                  <a:lnTo>
                    <a:pt x="34" y="133"/>
                  </a:lnTo>
                  <a:lnTo>
                    <a:pt x="20" y="122"/>
                  </a:lnTo>
                  <a:lnTo>
                    <a:pt x="10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410321" y="1909932"/>
            <a:ext cx="555625" cy="568326"/>
            <a:chOff x="4419600" y="1909763"/>
            <a:chExt cx="555625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4486275" y="2227263"/>
              <a:ext cx="104775" cy="147638"/>
            </a:xfrm>
            <a:custGeom>
              <a:avLst/>
              <a:gdLst>
                <a:gd name="T0" fmla="*/ 373 w 661"/>
                <a:gd name="T1" fmla="*/ 359 h 926"/>
                <a:gd name="T2" fmla="*/ 317 w 661"/>
                <a:gd name="T3" fmla="*/ 389 h 926"/>
                <a:gd name="T4" fmla="*/ 244 w 661"/>
                <a:gd name="T5" fmla="*/ 417 h 926"/>
                <a:gd name="T6" fmla="*/ 154 w 661"/>
                <a:gd name="T7" fmla="*/ 437 h 926"/>
                <a:gd name="T8" fmla="*/ 171 w 661"/>
                <a:gd name="T9" fmla="*/ 656 h 926"/>
                <a:gd name="T10" fmla="*/ 192 w 661"/>
                <a:gd name="T11" fmla="*/ 707 h 926"/>
                <a:gd name="T12" fmla="*/ 229 w 661"/>
                <a:gd name="T13" fmla="*/ 747 h 926"/>
                <a:gd name="T14" fmla="*/ 278 w 661"/>
                <a:gd name="T15" fmla="*/ 774 h 926"/>
                <a:gd name="T16" fmla="*/ 331 w 661"/>
                <a:gd name="T17" fmla="*/ 783 h 926"/>
                <a:gd name="T18" fmla="*/ 385 w 661"/>
                <a:gd name="T19" fmla="*/ 774 h 926"/>
                <a:gd name="T20" fmla="*/ 434 w 661"/>
                <a:gd name="T21" fmla="*/ 747 h 926"/>
                <a:gd name="T22" fmla="*/ 470 w 661"/>
                <a:gd name="T23" fmla="*/ 707 h 926"/>
                <a:gd name="T24" fmla="*/ 491 w 661"/>
                <a:gd name="T25" fmla="*/ 656 h 926"/>
                <a:gd name="T26" fmla="*/ 511 w 661"/>
                <a:gd name="T27" fmla="*/ 390 h 926"/>
                <a:gd name="T28" fmla="*/ 447 w 661"/>
                <a:gd name="T29" fmla="*/ 369 h 926"/>
                <a:gd name="T30" fmla="*/ 396 w 661"/>
                <a:gd name="T31" fmla="*/ 342 h 926"/>
                <a:gd name="T32" fmla="*/ 481 w 661"/>
                <a:gd name="T33" fmla="*/ 227 h 926"/>
                <a:gd name="T34" fmla="*/ 489 w 661"/>
                <a:gd name="T35" fmla="*/ 232 h 926"/>
                <a:gd name="T36" fmla="*/ 505 w 661"/>
                <a:gd name="T37" fmla="*/ 239 h 926"/>
                <a:gd name="T38" fmla="*/ 516 w 661"/>
                <a:gd name="T39" fmla="*/ 223 h 926"/>
                <a:gd name="T40" fmla="*/ 498 w 661"/>
                <a:gd name="T41" fmla="*/ 185 h 926"/>
                <a:gd name="T42" fmla="*/ 227 w 661"/>
                <a:gd name="T43" fmla="*/ 145 h 926"/>
                <a:gd name="T44" fmla="*/ 188 w 661"/>
                <a:gd name="T45" fmla="*/ 161 h 926"/>
                <a:gd name="T46" fmla="*/ 157 w 661"/>
                <a:gd name="T47" fmla="*/ 194 h 926"/>
                <a:gd name="T48" fmla="*/ 143 w 661"/>
                <a:gd name="T49" fmla="*/ 234 h 926"/>
                <a:gd name="T50" fmla="*/ 145 w 661"/>
                <a:gd name="T51" fmla="*/ 294 h 926"/>
                <a:gd name="T52" fmla="*/ 217 w 661"/>
                <a:gd name="T53" fmla="*/ 276 h 926"/>
                <a:gd name="T54" fmla="*/ 270 w 661"/>
                <a:gd name="T55" fmla="*/ 253 h 926"/>
                <a:gd name="T56" fmla="*/ 307 w 661"/>
                <a:gd name="T57" fmla="*/ 230 h 926"/>
                <a:gd name="T58" fmla="*/ 330 w 661"/>
                <a:gd name="T59" fmla="*/ 209 h 926"/>
                <a:gd name="T60" fmla="*/ 342 w 661"/>
                <a:gd name="T61" fmla="*/ 196 h 926"/>
                <a:gd name="T62" fmla="*/ 250 w 661"/>
                <a:gd name="T63" fmla="*/ 143 h 926"/>
                <a:gd name="T64" fmla="*/ 413 w 661"/>
                <a:gd name="T65" fmla="*/ 0 h 926"/>
                <a:gd name="T66" fmla="*/ 480 w 661"/>
                <a:gd name="T67" fmla="*/ 9 h 926"/>
                <a:gd name="T68" fmla="*/ 542 w 661"/>
                <a:gd name="T69" fmla="*/ 36 h 926"/>
                <a:gd name="T70" fmla="*/ 594 w 661"/>
                <a:gd name="T71" fmla="*/ 79 h 926"/>
                <a:gd name="T72" fmla="*/ 634 w 661"/>
                <a:gd name="T73" fmla="*/ 134 h 926"/>
                <a:gd name="T74" fmla="*/ 657 w 661"/>
                <a:gd name="T75" fmla="*/ 198 h 926"/>
                <a:gd name="T76" fmla="*/ 661 w 661"/>
                <a:gd name="T77" fmla="*/ 265 h 926"/>
                <a:gd name="T78" fmla="*/ 638 w 661"/>
                <a:gd name="T79" fmla="*/ 639 h 926"/>
                <a:gd name="T80" fmla="*/ 622 w 661"/>
                <a:gd name="T81" fmla="*/ 714 h 926"/>
                <a:gd name="T82" fmla="*/ 590 w 661"/>
                <a:gd name="T83" fmla="*/ 783 h 926"/>
                <a:gd name="T84" fmla="*/ 541 w 661"/>
                <a:gd name="T85" fmla="*/ 841 h 926"/>
                <a:gd name="T86" fmla="*/ 479 w 661"/>
                <a:gd name="T87" fmla="*/ 887 h 926"/>
                <a:gd name="T88" fmla="*/ 407 w 661"/>
                <a:gd name="T89" fmla="*/ 916 h 926"/>
                <a:gd name="T90" fmla="*/ 331 w 661"/>
                <a:gd name="T91" fmla="*/ 926 h 926"/>
                <a:gd name="T92" fmla="*/ 255 w 661"/>
                <a:gd name="T93" fmla="*/ 916 h 926"/>
                <a:gd name="T94" fmla="*/ 183 w 661"/>
                <a:gd name="T95" fmla="*/ 887 h 926"/>
                <a:gd name="T96" fmla="*/ 121 w 661"/>
                <a:gd name="T97" fmla="*/ 841 h 926"/>
                <a:gd name="T98" fmla="*/ 72 w 661"/>
                <a:gd name="T99" fmla="*/ 783 h 926"/>
                <a:gd name="T100" fmla="*/ 39 w 661"/>
                <a:gd name="T101" fmla="*/ 714 h 926"/>
                <a:gd name="T102" fmla="*/ 25 w 661"/>
                <a:gd name="T103" fmla="*/ 639 h 926"/>
                <a:gd name="T104" fmla="*/ 8 w 661"/>
                <a:gd name="T105" fmla="*/ 377 h 926"/>
                <a:gd name="T106" fmla="*/ 0 w 661"/>
                <a:gd name="T107" fmla="*/ 232 h 926"/>
                <a:gd name="T108" fmla="*/ 14 w 661"/>
                <a:gd name="T109" fmla="*/ 166 h 926"/>
                <a:gd name="T110" fmla="*/ 46 w 661"/>
                <a:gd name="T111" fmla="*/ 105 h 926"/>
                <a:gd name="T112" fmla="*/ 92 w 661"/>
                <a:gd name="T113" fmla="*/ 55 h 926"/>
                <a:gd name="T114" fmla="*/ 150 w 661"/>
                <a:gd name="T115" fmla="*/ 20 h 926"/>
                <a:gd name="T116" fmla="*/ 215 w 661"/>
                <a:gd name="T117" fmla="*/ 2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926">
                  <a:moveTo>
                    <a:pt x="396" y="342"/>
                  </a:moveTo>
                  <a:lnTo>
                    <a:pt x="373" y="359"/>
                  </a:lnTo>
                  <a:lnTo>
                    <a:pt x="347" y="374"/>
                  </a:lnTo>
                  <a:lnTo>
                    <a:pt x="317" y="389"/>
                  </a:lnTo>
                  <a:lnTo>
                    <a:pt x="283" y="404"/>
                  </a:lnTo>
                  <a:lnTo>
                    <a:pt x="244" y="417"/>
                  </a:lnTo>
                  <a:lnTo>
                    <a:pt x="202" y="428"/>
                  </a:lnTo>
                  <a:lnTo>
                    <a:pt x="154" y="437"/>
                  </a:lnTo>
                  <a:lnTo>
                    <a:pt x="167" y="629"/>
                  </a:lnTo>
                  <a:lnTo>
                    <a:pt x="171" y="656"/>
                  </a:lnTo>
                  <a:lnTo>
                    <a:pt x="179" y="682"/>
                  </a:lnTo>
                  <a:lnTo>
                    <a:pt x="192" y="707"/>
                  </a:lnTo>
                  <a:lnTo>
                    <a:pt x="208" y="729"/>
                  </a:lnTo>
                  <a:lnTo>
                    <a:pt x="229" y="747"/>
                  </a:lnTo>
                  <a:lnTo>
                    <a:pt x="252" y="762"/>
                  </a:lnTo>
                  <a:lnTo>
                    <a:pt x="278" y="774"/>
                  </a:lnTo>
                  <a:lnTo>
                    <a:pt x="304" y="781"/>
                  </a:lnTo>
                  <a:lnTo>
                    <a:pt x="331" y="783"/>
                  </a:lnTo>
                  <a:lnTo>
                    <a:pt x="358" y="781"/>
                  </a:lnTo>
                  <a:lnTo>
                    <a:pt x="385" y="774"/>
                  </a:lnTo>
                  <a:lnTo>
                    <a:pt x="410" y="762"/>
                  </a:lnTo>
                  <a:lnTo>
                    <a:pt x="434" y="747"/>
                  </a:lnTo>
                  <a:lnTo>
                    <a:pt x="453" y="729"/>
                  </a:lnTo>
                  <a:lnTo>
                    <a:pt x="470" y="707"/>
                  </a:lnTo>
                  <a:lnTo>
                    <a:pt x="483" y="682"/>
                  </a:lnTo>
                  <a:lnTo>
                    <a:pt x="491" y="656"/>
                  </a:lnTo>
                  <a:lnTo>
                    <a:pt x="496" y="629"/>
                  </a:lnTo>
                  <a:lnTo>
                    <a:pt x="511" y="390"/>
                  </a:lnTo>
                  <a:lnTo>
                    <a:pt x="476" y="379"/>
                  </a:lnTo>
                  <a:lnTo>
                    <a:pt x="447" y="369"/>
                  </a:lnTo>
                  <a:lnTo>
                    <a:pt x="424" y="359"/>
                  </a:lnTo>
                  <a:lnTo>
                    <a:pt x="396" y="342"/>
                  </a:lnTo>
                  <a:close/>
                  <a:moveTo>
                    <a:pt x="498" y="185"/>
                  </a:moveTo>
                  <a:lnTo>
                    <a:pt x="481" y="227"/>
                  </a:lnTo>
                  <a:lnTo>
                    <a:pt x="485" y="230"/>
                  </a:lnTo>
                  <a:lnTo>
                    <a:pt x="489" y="232"/>
                  </a:lnTo>
                  <a:lnTo>
                    <a:pt x="496" y="235"/>
                  </a:lnTo>
                  <a:lnTo>
                    <a:pt x="505" y="239"/>
                  </a:lnTo>
                  <a:lnTo>
                    <a:pt x="519" y="244"/>
                  </a:lnTo>
                  <a:lnTo>
                    <a:pt x="516" y="223"/>
                  </a:lnTo>
                  <a:lnTo>
                    <a:pt x="509" y="202"/>
                  </a:lnTo>
                  <a:lnTo>
                    <a:pt x="498" y="185"/>
                  </a:lnTo>
                  <a:close/>
                  <a:moveTo>
                    <a:pt x="250" y="143"/>
                  </a:moveTo>
                  <a:lnTo>
                    <a:pt x="227" y="145"/>
                  </a:lnTo>
                  <a:lnTo>
                    <a:pt x="206" y="151"/>
                  </a:lnTo>
                  <a:lnTo>
                    <a:pt x="188" y="161"/>
                  </a:lnTo>
                  <a:lnTo>
                    <a:pt x="171" y="176"/>
                  </a:lnTo>
                  <a:lnTo>
                    <a:pt x="157" y="194"/>
                  </a:lnTo>
                  <a:lnTo>
                    <a:pt x="149" y="213"/>
                  </a:lnTo>
                  <a:lnTo>
                    <a:pt x="143" y="234"/>
                  </a:lnTo>
                  <a:lnTo>
                    <a:pt x="142" y="257"/>
                  </a:lnTo>
                  <a:lnTo>
                    <a:pt x="145" y="294"/>
                  </a:lnTo>
                  <a:lnTo>
                    <a:pt x="183" y="286"/>
                  </a:lnTo>
                  <a:lnTo>
                    <a:pt x="217" y="276"/>
                  </a:lnTo>
                  <a:lnTo>
                    <a:pt x="245" y="265"/>
                  </a:lnTo>
                  <a:lnTo>
                    <a:pt x="270" y="253"/>
                  </a:lnTo>
                  <a:lnTo>
                    <a:pt x="291" y="241"/>
                  </a:lnTo>
                  <a:lnTo>
                    <a:pt x="307" y="230"/>
                  </a:lnTo>
                  <a:lnTo>
                    <a:pt x="320" y="219"/>
                  </a:lnTo>
                  <a:lnTo>
                    <a:pt x="330" y="209"/>
                  </a:lnTo>
                  <a:lnTo>
                    <a:pt x="337" y="201"/>
                  </a:lnTo>
                  <a:lnTo>
                    <a:pt x="342" y="196"/>
                  </a:lnTo>
                  <a:lnTo>
                    <a:pt x="361" y="143"/>
                  </a:lnTo>
                  <a:lnTo>
                    <a:pt x="250" y="143"/>
                  </a:lnTo>
                  <a:close/>
                  <a:moveTo>
                    <a:pt x="250" y="0"/>
                  </a:moveTo>
                  <a:lnTo>
                    <a:pt x="413" y="0"/>
                  </a:lnTo>
                  <a:lnTo>
                    <a:pt x="447" y="2"/>
                  </a:lnTo>
                  <a:lnTo>
                    <a:pt x="480" y="9"/>
                  </a:lnTo>
                  <a:lnTo>
                    <a:pt x="512" y="20"/>
                  </a:lnTo>
                  <a:lnTo>
                    <a:pt x="542" y="36"/>
                  </a:lnTo>
                  <a:lnTo>
                    <a:pt x="569" y="55"/>
                  </a:lnTo>
                  <a:lnTo>
                    <a:pt x="594" y="79"/>
                  </a:lnTo>
                  <a:lnTo>
                    <a:pt x="616" y="105"/>
                  </a:lnTo>
                  <a:lnTo>
                    <a:pt x="634" y="134"/>
                  </a:lnTo>
                  <a:lnTo>
                    <a:pt x="647" y="166"/>
                  </a:lnTo>
                  <a:lnTo>
                    <a:pt x="657" y="198"/>
                  </a:lnTo>
                  <a:lnTo>
                    <a:pt x="661" y="232"/>
                  </a:lnTo>
                  <a:lnTo>
                    <a:pt x="661" y="265"/>
                  </a:lnTo>
                  <a:lnTo>
                    <a:pt x="657" y="340"/>
                  </a:lnTo>
                  <a:lnTo>
                    <a:pt x="638" y="639"/>
                  </a:lnTo>
                  <a:lnTo>
                    <a:pt x="632" y="676"/>
                  </a:lnTo>
                  <a:lnTo>
                    <a:pt x="622" y="714"/>
                  </a:lnTo>
                  <a:lnTo>
                    <a:pt x="608" y="750"/>
                  </a:lnTo>
                  <a:lnTo>
                    <a:pt x="590" y="783"/>
                  </a:lnTo>
                  <a:lnTo>
                    <a:pt x="568" y="814"/>
                  </a:lnTo>
                  <a:lnTo>
                    <a:pt x="541" y="841"/>
                  </a:lnTo>
                  <a:lnTo>
                    <a:pt x="512" y="866"/>
                  </a:lnTo>
                  <a:lnTo>
                    <a:pt x="479" y="887"/>
                  </a:lnTo>
                  <a:lnTo>
                    <a:pt x="444" y="904"/>
                  </a:lnTo>
                  <a:lnTo>
                    <a:pt x="407" y="916"/>
                  </a:lnTo>
                  <a:lnTo>
                    <a:pt x="369" y="923"/>
                  </a:lnTo>
                  <a:lnTo>
                    <a:pt x="331" y="926"/>
                  </a:lnTo>
                  <a:lnTo>
                    <a:pt x="293" y="923"/>
                  </a:lnTo>
                  <a:lnTo>
                    <a:pt x="255" y="916"/>
                  </a:lnTo>
                  <a:lnTo>
                    <a:pt x="218" y="904"/>
                  </a:lnTo>
                  <a:lnTo>
                    <a:pt x="183" y="887"/>
                  </a:lnTo>
                  <a:lnTo>
                    <a:pt x="150" y="866"/>
                  </a:lnTo>
                  <a:lnTo>
                    <a:pt x="121" y="841"/>
                  </a:lnTo>
                  <a:lnTo>
                    <a:pt x="95" y="814"/>
                  </a:lnTo>
                  <a:lnTo>
                    <a:pt x="72" y="783"/>
                  </a:lnTo>
                  <a:lnTo>
                    <a:pt x="53" y="750"/>
                  </a:lnTo>
                  <a:lnTo>
                    <a:pt x="39" y="714"/>
                  </a:lnTo>
                  <a:lnTo>
                    <a:pt x="29" y="676"/>
                  </a:lnTo>
                  <a:lnTo>
                    <a:pt x="25" y="639"/>
                  </a:lnTo>
                  <a:lnTo>
                    <a:pt x="8" y="377"/>
                  </a:lnTo>
                  <a:lnTo>
                    <a:pt x="8" y="377"/>
                  </a:lnTo>
                  <a:lnTo>
                    <a:pt x="0" y="265"/>
                  </a:lnTo>
                  <a:lnTo>
                    <a:pt x="0" y="232"/>
                  </a:lnTo>
                  <a:lnTo>
                    <a:pt x="6" y="198"/>
                  </a:lnTo>
                  <a:lnTo>
                    <a:pt x="14" y="166"/>
                  </a:lnTo>
                  <a:lnTo>
                    <a:pt x="28" y="134"/>
                  </a:lnTo>
                  <a:lnTo>
                    <a:pt x="46" y="105"/>
                  </a:lnTo>
                  <a:lnTo>
                    <a:pt x="67" y="79"/>
                  </a:lnTo>
                  <a:lnTo>
                    <a:pt x="92" y="55"/>
                  </a:lnTo>
                  <a:lnTo>
                    <a:pt x="119" y="36"/>
                  </a:lnTo>
                  <a:lnTo>
                    <a:pt x="150" y="20"/>
                  </a:lnTo>
                  <a:lnTo>
                    <a:pt x="182" y="9"/>
                  </a:lnTo>
                  <a:lnTo>
                    <a:pt x="215" y="2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4419600" y="2381251"/>
              <a:ext cx="236538" cy="96838"/>
            </a:xfrm>
            <a:custGeom>
              <a:avLst/>
              <a:gdLst>
                <a:gd name="T0" fmla="*/ 451 w 1495"/>
                <a:gd name="T1" fmla="*/ 144 h 612"/>
                <a:gd name="T2" fmla="*/ 379 w 1495"/>
                <a:gd name="T3" fmla="*/ 159 h 612"/>
                <a:gd name="T4" fmla="*/ 303 w 1495"/>
                <a:gd name="T5" fmla="*/ 197 h 612"/>
                <a:gd name="T6" fmla="*/ 241 w 1495"/>
                <a:gd name="T7" fmla="*/ 252 h 612"/>
                <a:gd name="T8" fmla="*/ 194 w 1495"/>
                <a:gd name="T9" fmla="*/ 322 h 612"/>
                <a:gd name="T10" fmla="*/ 168 w 1495"/>
                <a:gd name="T11" fmla="*/ 404 h 612"/>
                <a:gd name="T12" fmla="*/ 1338 w 1495"/>
                <a:gd name="T13" fmla="*/ 470 h 612"/>
                <a:gd name="T14" fmla="*/ 1316 w 1495"/>
                <a:gd name="T15" fmla="*/ 361 h 612"/>
                <a:gd name="T16" fmla="*/ 1279 w 1495"/>
                <a:gd name="T17" fmla="*/ 285 h 612"/>
                <a:gd name="T18" fmla="*/ 1224 w 1495"/>
                <a:gd name="T19" fmla="*/ 223 h 612"/>
                <a:gd name="T20" fmla="*/ 1153 w 1495"/>
                <a:gd name="T21" fmla="*/ 175 h 612"/>
                <a:gd name="T22" fmla="*/ 1073 w 1495"/>
                <a:gd name="T23" fmla="*/ 148 h 612"/>
                <a:gd name="T24" fmla="*/ 1013 w 1495"/>
                <a:gd name="T25" fmla="*/ 142 h 612"/>
                <a:gd name="T26" fmla="*/ 798 w 1495"/>
                <a:gd name="T27" fmla="*/ 307 h 612"/>
                <a:gd name="T28" fmla="*/ 765 w 1495"/>
                <a:gd name="T29" fmla="*/ 326 h 612"/>
                <a:gd name="T30" fmla="*/ 728 w 1495"/>
                <a:gd name="T31" fmla="*/ 326 h 612"/>
                <a:gd name="T32" fmla="*/ 697 w 1495"/>
                <a:gd name="T33" fmla="*/ 307 h 612"/>
                <a:gd name="T34" fmla="*/ 480 w 1495"/>
                <a:gd name="T35" fmla="*/ 142 h 612"/>
                <a:gd name="T36" fmla="*/ 561 w 1495"/>
                <a:gd name="T37" fmla="*/ 0 h 612"/>
                <a:gd name="T38" fmla="*/ 597 w 1495"/>
                <a:gd name="T39" fmla="*/ 10 h 612"/>
                <a:gd name="T40" fmla="*/ 747 w 1495"/>
                <a:gd name="T41" fmla="*/ 155 h 612"/>
                <a:gd name="T42" fmla="*/ 896 w 1495"/>
                <a:gd name="T43" fmla="*/ 10 h 612"/>
                <a:gd name="T44" fmla="*/ 932 w 1495"/>
                <a:gd name="T45" fmla="*/ 0 h 612"/>
                <a:gd name="T46" fmla="*/ 1057 w 1495"/>
                <a:gd name="T47" fmla="*/ 2 h 612"/>
                <a:gd name="T48" fmla="*/ 1149 w 1495"/>
                <a:gd name="T49" fmla="*/ 21 h 612"/>
                <a:gd name="T50" fmla="*/ 1241 w 1495"/>
                <a:gd name="T51" fmla="*/ 61 h 612"/>
                <a:gd name="T52" fmla="*/ 1321 w 1495"/>
                <a:gd name="T53" fmla="*/ 119 h 612"/>
                <a:gd name="T54" fmla="*/ 1387 w 1495"/>
                <a:gd name="T55" fmla="*/ 193 h 612"/>
                <a:gd name="T56" fmla="*/ 1437 w 1495"/>
                <a:gd name="T57" fmla="*/ 281 h 612"/>
                <a:gd name="T58" fmla="*/ 1467 w 1495"/>
                <a:gd name="T59" fmla="*/ 378 h 612"/>
                <a:gd name="T60" fmla="*/ 1495 w 1495"/>
                <a:gd name="T61" fmla="*/ 544 h 612"/>
                <a:gd name="T62" fmla="*/ 1486 w 1495"/>
                <a:gd name="T63" fmla="*/ 573 h 612"/>
                <a:gd name="T64" fmla="*/ 1467 w 1495"/>
                <a:gd name="T65" fmla="*/ 597 h 612"/>
                <a:gd name="T66" fmla="*/ 1438 w 1495"/>
                <a:gd name="T67" fmla="*/ 610 h 612"/>
                <a:gd name="T68" fmla="*/ 70 w 1495"/>
                <a:gd name="T69" fmla="*/ 612 h 612"/>
                <a:gd name="T70" fmla="*/ 40 w 1495"/>
                <a:gd name="T71" fmla="*/ 605 h 612"/>
                <a:gd name="T72" fmla="*/ 16 w 1495"/>
                <a:gd name="T73" fmla="*/ 586 h 612"/>
                <a:gd name="T74" fmla="*/ 2 w 1495"/>
                <a:gd name="T75" fmla="*/ 559 h 612"/>
                <a:gd name="T76" fmla="*/ 1 w 1495"/>
                <a:gd name="T77" fmla="*/ 528 h 612"/>
                <a:gd name="T78" fmla="*/ 40 w 1495"/>
                <a:gd name="T79" fmla="*/ 328 h 612"/>
                <a:gd name="T80" fmla="*/ 79 w 1495"/>
                <a:gd name="T81" fmla="*/ 236 h 612"/>
                <a:gd name="T82" fmla="*/ 138 w 1495"/>
                <a:gd name="T83" fmla="*/ 154 h 612"/>
                <a:gd name="T84" fmla="*/ 211 w 1495"/>
                <a:gd name="T85" fmla="*/ 88 h 612"/>
                <a:gd name="T86" fmla="*/ 298 w 1495"/>
                <a:gd name="T87" fmla="*/ 38 h 612"/>
                <a:gd name="T88" fmla="*/ 395 w 1495"/>
                <a:gd name="T89" fmla="*/ 8 h 612"/>
                <a:gd name="T90" fmla="*/ 480 w 1495"/>
                <a:gd name="T9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5" h="612">
                  <a:moveTo>
                    <a:pt x="480" y="142"/>
                  </a:moveTo>
                  <a:lnTo>
                    <a:pt x="451" y="144"/>
                  </a:lnTo>
                  <a:lnTo>
                    <a:pt x="422" y="148"/>
                  </a:lnTo>
                  <a:lnTo>
                    <a:pt x="379" y="159"/>
                  </a:lnTo>
                  <a:lnTo>
                    <a:pt x="340" y="175"/>
                  </a:lnTo>
                  <a:lnTo>
                    <a:pt x="303" y="197"/>
                  </a:lnTo>
                  <a:lnTo>
                    <a:pt x="271" y="223"/>
                  </a:lnTo>
                  <a:lnTo>
                    <a:pt x="241" y="252"/>
                  </a:lnTo>
                  <a:lnTo>
                    <a:pt x="216" y="285"/>
                  </a:lnTo>
                  <a:lnTo>
                    <a:pt x="194" y="322"/>
                  </a:lnTo>
                  <a:lnTo>
                    <a:pt x="179" y="361"/>
                  </a:lnTo>
                  <a:lnTo>
                    <a:pt x="168" y="404"/>
                  </a:lnTo>
                  <a:lnTo>
                    <a:pt x="156" y="470"/>
                  </a:lnTo>
                  <a:lnTo>
                    <a:pt x="1338" y="470"/>
                  </a:lnTo>
                  <a:lnTo>
                    <a:pt x="1326" y="404"/>
                  </a:lnTo>
                  <a:lnTo>
                    <a:pt x="1316" y="361"/>
                  </a:lnTo>
                  <a:lnTo>
                    <a:pt x="1300" y="322"/>
                  </a:lnTo>
                  <a:lnTo>
                    <a:pt x="1279" y="285"/>
                  </a:lnTo>
                  <a:lnTo>
                    <a:pt x="1253" y="252"/>
                  </a:lnTo>
                  <a:lnTo>
                    <a:pt x="1224" y="223"/>
                  </a:lnTo>
                  <a:lnTo>
                    <a:pt x="1190" y="197"/>
                  </a:lnTo>
                  <a:lnTo>
                    <a:pt x="1153" y="175"/>
                  </a:lnTo>
                  <a:lnTo>
                    <a:pt x="1114" y="159"/>
                  </a:lnTo>
                  <a:lnTo>
                    <a:pt x="1073" y="148"/>
                  </a:lnTo>
                  <a:lnTo>
                    <a:pt x="1044" y="144"/>
                  </a:lnTo>
                  <a:lnTo>
                    <a:pt x="1013" y="142"/>
                  </a:lnTo>
                  <a:lnTo>
                    <a:pt x="961" y="142"/>
                  </a:lnTo>
                  <a:lnTo>
                    <a:pt x="798" y="307"/>
                  </a:lnTo>
                  <a:lnTo>
                    <a:pt x="783" y="319"/>
                  </a:lnTo>
                  <a:lnTo>
                    <a:pt x="765" y="326"/>
                  </a:lnTo>
                  <a:lnTo>
                    <a:pt x="747" y="328"/>
                  </a:lnTo>
                  <a:lnTo>
                    <a:pt x="728" y="326"/>
                  </a:lnTo>
                  <a:lnTo>
                    <a:pt x="712" y="319"/>
                  </a:lnTo>
                  <a:lnTo>
                    <a:pt x="697" y="307"/>
                  </a:lnTo>
                  <a:lnTo>
                    <a:pt x="532" y="142"/>
                  </a:lnTo>
                  <a:lnTo>
                    <a:pt x="480" y="142"/>
                  </a:lnTo>
                  <a:close/>
                  <a:moveTo>
                    <a:pt x="480" y="0"/>
                  </a:moveTo>
                  <a:lnTo>
                    <a:pt x="561" y="0"/>
                  </a:lnTo>
                  <a:lnTo>
                    <a:pt x="580" y="2"/>
                  </a:lnTo>
                  <a:lnTo>
                    <a:pt x="597" y="10"/>
                  </a:lnTo>
                  <a:lnTo>
                    <a:pt x="612" y="21"/>
                  </a:lnTo>
                  <a:lnTo>
                    <a:pt x="747" y="155"/>
                  </a:lnTo>
                  <a:lnTo>
                    <a:pt x="882" y="21"/>
                  </a:lnTo>
                  <a:lnTo>
                    <a:pt x="896" y="10"/>
                  </a:lnTo>
                  <a:lnTo>
                    <a:pt x="914" y="2"/>
                  </a:lnTo>
                  <a:lnTo>
                    <a:pt x="932" y="0"/>
                  </a:lnTo>
                  <a:lnTo>
                    <a:pt x="1013" y="0"/>
                  </a:lnTo>
                  <a:lnTo>
                    <a:pt x="1057" y="2"/>
                  </a:lnTo>
                  <a:lnTo>
                    <a:pt x="1099" y="8"/>
                  </a:lnTo>
                  <a:lnTo>
                    <a:pt x="1149" y="21"/>
                  </a:lnTo>
                  <a:lnTo>
                    <a:pt x="1197" y="38"/>
                  </a:lnTo>
                  <a:lnTo>
                    <a:pt x="1241" y="61"/>
                  </a:lnTo>
                  <a:lnTo>
                    <a:pt x="1283" y="88"/>
                  </a:lnTo>
                  <a:lnTo>
                    <a:pt x="1321" y="119"/>
                  </a:lnTo>
                  <a:lnTo>
                    <a:pt x="1357" y="154"/>
                  </a:lnTo>
                  <a:lnTo>
                    <a:pt x="1387" y="193"/>
                  </a:lnTo>
                  <a:lnTo>
                    <a:pt x="1415" y="236"/>
                  </a:lnTo>
                  <a:lnTo>
                    <a:pt x="1437" y="281"/>
                  </a:lnTo>
                  <a:lnTo>
                    <a:pt x="1455" y="328"/>
                  </a:lnTo>
                  <a:lnTo>
                    <a:pt x="1467" y="378"/>
                  </a:lnTo>
                  <a:lnTo>
                    <a:pt x="1494" y="528"/>
                  </a:lnTo>
                  <a:lnTo>
                    <a:pt x="1495" y="544"/>
                  </a:lnTo>
                  <a:lnTo>
                    <a:pt x="1493" y="559"/>
                  </a:lnTo>
                  <a:lnTo>
                    <a:pt x="1486" y="573"/>
                  </a:lnTo>
                  <a:lnTo>
                    <a:pt x="1478" y="586"/>
                  </a:lnTo>
                  <a:lnTo>
                    <a:pt x="1467" y="597"/>
                  </a:lnTo>
                  <a:lnTo>
                    <a:pt x="1454" y="605"/>
                  </a:lnTo>
                  <a:lnTo>
                    <a:pt x="1438" y="610"/>
                  </a:lnTo>
                  <a:lnTo>
                    <a:pt x="1423" y="612"/>
                  </a:lnTo>
                  <a:lnTo>
                    <a:pt x="70" y="612"/>
                  </a:lnTo>
                  <a:lnTo>
                    <a:pt x="55" y="610"/>
                  </a:lnTo>
                  <a:lnTo>
                    <a:pt x="40" y="605"/>
                  </a:lnTo>
                  <a:lnTo>
                    <a:pt x="27" y="597"/>
                  </a:lnTo>
                  <a:lnTo>
                    <a:pt x="16" y="586"/>
                  </a:lnTo>
                  <a:lnTo>
                    <a:pt x="8" y="573"/>
                  </a:lnTo>
                  <a:lnTo>
                    <a:pt x="2" y="559"/>
                  </a:lnTo>
                  <a:lnTo>
                    <a:pt x="0" y="544"/>
                  </a:lnTo>
                  <a:lnTo>
                    <a:pt x="1" y="528"/>
                  </a:lnTo>
                  <a:lnTo>
                    <a:pt x="28" y="378"/>
                  </a:lnTo>
                  <a:lnTo>
                    <a:pt x="40" y="328"/>
                  </a:lnTo>
                  <a:lnTo>
                    <a:pt x="57" y="281"/>
                  </a:lnTo>
                  <a:lnTo>
                    <a:pt x="79" y="236"/>
                  </a:lnTo>
                  <a:lnTo>
                    <a:pt x="106" y="193"/>
                  </a:lnTo>
                  <a:lnTo>
                    <a:pt x="138" y="154"/>
                  </a:lnTo>
                  <a:lnTo>
                    <a:pt x="172" y="119"/>
                  </a:lnTo>
                  <a:lnTo>
                    <a:pt x="211" y="88"/>
                  </a:lnTo>
                  <a:lnTo>
                    <a:pt x="253" y="61"/>
                  </a:lnTo>
                  <a:lnTo>
                    <a:pt x="298" y="38"/>
                  </a:lnTo>
                  <a:lnTo>
                    <a:pt x="345" y="21"/>
                  </a:lnTo>
                  <a:lnTo>
                    <a:pt x="395" y="8"/>
                  </a:lnTo>
                  <a:lnTo>
                    <a:pt x="437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2"/>
            <p:cNvSpPr>
              <a:spLocks noEditPoints="1"/>
            </p:cNvSpPr>
            <p:nvPr/>
          </p:nvSpPr>
          <p:spPr bwMode="auto">
            <a:xfrm>
              <a:off x="4803775" y="2227263"/>
              <a:ext cx="104775" cy="147638"/>
            </a:xfrm>
            <a:custGeom>
              <a:avLst/>
              <a:gdLst>
                <a:gd name="T0" fmla="*/ 373 w 661"/>
                <a:gd name="T1" fmla="*/ 359 h 926"/>
                <a:gd name="T2" fmla="*/ 317 w 661"/>
                <a:gd name="T3" fmla="*/ 389 h 926"/>
                <a:gd name="T4" fmla="*/ 244 w 661"/>
                <a:gd name="T5" fmla="*/ 417 h 926"/>
                <a:gd name="T6" fmla="*/ 154 w 661"/>
                <a:gd name="T7" fmla="*/ 437 h 926"/>
                <a:gd name="T8" fmla="*/ 170 w 661"/>
                <a:gd name="T9" fmla="*/ 656 h 926"/>
                <a:gd name="T10" fmla="*/ 192 w 661"/>
                <a:gd name="T11" fmla="*/ 707 h 926"/>
                <a:gd name="T12" fmla="*/ 228 w 661"/>
                <a:gd name="T13" fmla="*/ 747 h 926"/>
                <a:gd name="T14" fmla="*/ 277 w 661"/>
                <a:gd name="T15" fmla="*/ 774 h 926"/>
                <a:gd name="T16" fmla="*/ 331 w 661"/>
                <a:gd name="T17" fmla="*/ 783 h 926"/>
                <a:gd name="T18" fmla="*/ 385 w 661"/>
                <a:gd name="T19" fmla="*/ 774 h 926"/>
                <a:gd name="T20" fmla="*/ 433 w 661"/>
                <a:gd name="T21" fmla="*/ 747 h 926"/>
                <a:gd name="T22" fmla="*/ 470 w 661"/>
                <a:gd name="T23" fmla="*/ 707 h 926"/>
                <a:gd name="T24" fmla="*/ 491 w 661"/>
                <a:gd name="T25" fmla="*/ 656 h 926"/>
                <a:gd name="T26" fmla="*/ 511 w 661"/>
                <a:gd name="T27" fmla="*/ 390 h 926"/>
                <a:gd name="T28" fmla="*/ 447 w 661"/>
                <a:gd name="T29" fmla="*/ 369 h 926"/>
                <a:gd name="T30" fmla="*/ 396 w 661"/>
                <a:gd name="T31" fmla="*/ 342 h 926"/>
                <a:gd name="T32" fmla="*/ 482 w 661"/>
                <a:gd name="T33" fmla="*/ 227 h 926"/>
                <a:gd name="T34" fmla="*/ 489 w 661"/>
                <a:gd name="T35" fmla="*/ 232 h 926"/>
                <a:gd name="T36" fmla="*/ 505 w 661"/>
                <a:gd name="T37" fmla="*/ 239 h 926"/>
                <a:gd name="T38" fmla="*/ 516 w 661"/>
                <a:gd name="T39" fmla="*/ 223 h 926"/>
                <a:gd name="T40" fmla="*/ 498 w 661"/>
                <a:gd name="T41" fmla="*/ 185 h 926"/>
                <a:gd name="T42" fmla="*/ 227 w 661"/>
                <a:gd name="T43" fmla="*/ 145 h 926"/>
                <a:gd name="T44" fmla="*/ 188 w 661"/>
                <a:gd name="T45" fmla="*/ 161 h 926"/>
                <a:gd name="T46" fmla="*/ 157 w 661"/>
                <a:gd name="T47" fmla="*/ 194 h 926"/>
                <a:gd name="T48" fmla="*/ 143 w 661"/>
                <a:gd name="T49" fmla="*/ 234 h 926"/>
                <a:gd name="T50" fmla="*/ 144 w 661"/>
                <a:gd name="T51" fmla="*/ 294 h 926"/>
                <a:gd name="T52" fmla="*/ 217 w 661"/>
                <a:gd name="T53" fmla="*/ 276 h 926"/>
                <a:gd name="T54" fmla="*/ 270 w 661"/>
                <a:gd name="T55" fmla="*/ 253 h 926"/>
                <a:gd name="T56" fmla="*/ 307 w 661"/>
                <a:gd name="T57" fmla="*/ 230 h 926"/>
                <a:gd name="T58" fmla="*/ 330 w 661"/>
                <a:gd name="T59" fmla="*/ 209 h 926"/>
                <a:gd name="T60" fmla="*/ 342 w 661"/>
                <a:gd name="T61" fmla="*/ 196 h 926"/>
                <a:gd name="T62" fmla="*/ 248 w 661"/>
                <a:gd name="T63" fmla="*/ 143 h 926"/>
                <a:gd name="T64" fmla="*/ 413 w 661"/>
                <a:gd name="T65" fmla="*/ 0 h 926"/>
                <a:gd name="T66" fmla="*/ 480 w 661"/>
                <a:gd name="T67" fmla="*/ 9 h 926"/>
                <a:gd name="T68" fmla="*/ 542 w 661"/>
                <a:gd name="T69" fmla="*/ 35 h 926"/>
                <a:gd name="T70" fmla="*/ 594 w 661"/>
                <a:gd name="T71" fmla="*/ 79 h 926"/>
                <a:gd name="T72" fmla="*/ 633 w 661"/>
                <a:gd name="T73" fmla="*/ 134 h 926"/>
                <a:gd name="T74" fmla="*/ 656 w 661"/>
                <a:gd name="T75" fmla="*/ 198 h 926"/>
                <a:gd name="T76" fmla="*/ 661 w 661"/>
                <a:gd name="T77" fmla="*/ 265 h 926"/>
                <a:gd name="T78" fmla="*/ 638 w 661"/>
                <a:gd name="T79" fmla="*/ 639 h 926"/>
                <a:gd name="T80" fmla="*/ 622 w 661"/>
                <a:gd name="T81" fmla="*/ 714 h 926"/>
                <a:gd name="T82" fmla="*/ 590 w 661"/>
                <a:gd name="T83" fmla="*/ 783 h 926"/>
                <a:gd name="T84" fmla="*/ 541 w 661"/>
                <a:gd name="T85" fmla="*/ 841 h 926"/>
                <a:gd name="T86" fmla="*/ 478 w 661"/>
                <a:gd name="T87" fmla="*/ 887 h 926"/>
                <a:gd name="T88" fmla="*/ 407 w 661"/>
                <a:gd name="T89" fmla="*/ 916 h 926"/>
                <a:gd name="T90" fmla="*/ 331 w 661"/>
                <a:gd name="T91" fmla="*/ 926 h 926"/>
                <a:gd name="T92" fmla="*/ 255 w 661"/>
                <a:gd name="T93" fmla="*/ 916 h 926"/>
                <a:gd name="T94" fmla="*/ 182 w 661"/>
                <a:gd name="T95" fmla="*/ 887 h 926"/>
                <a:gd name="T96" fmla="*/ 121 w 661"/>
                <a:gd name="T97" fmla="*/ 841 h 926"/>
                <a:gd name="T98" fmla="*/ 72 w 661"/>
                <a:gd name="T99" fmla="*/ 783 h 926"/>
                <a:gd name="T100" fmla="*/ 39 w 661"/>
                <a:gd name="T101" fmla="*/ 714 h 926"/>
                <a:gd name="T102" fmla="*/ 24 w 661"/>
                <a:gd name="T103" fmla="*/ 639 h 926"/>
                <a:gd name="T104" fmla="*/ 8 w 661"/>
                <a:gd name="T105" fmla="*/ 377 h 926"/>
                <a:gd name="T106" fmla="*/ 0 w 661"/>
                <a:gd name="T107" fmla="*/ 232 h 926"/>
                <a:gd name="T108" fmla="*/ 14 w 661"/>
                <a:gd name="T109" fmla="*/ 166 h 926"/>
                <a:gd name="T110" fmla="*/ 46 w 661"/>
                <a:gd name="T111" fmla="*/ 105 h 926"/>
                <a:gd name="T112" fmla="*/ 92 w 661"/>
                <a:gd name="T113" fmla="*/ 55 h 926"/>
                <a:gd name="T114" fmla="*/ 150 w 661"/>
                <a:gd name="T115" fmla="*/ 20 h 926"/>
                <a:gd name="T116" fmla="*/ 215 w 661"/>
                <a:gd name="T117" fmla="*/ 2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926">
                  <a:moveTo>
                    <a:pt x="396" y="342"/>
                  </a:moveTo>
                  <a:lnTo>
                    <a:pt x="373" y="359"/>
                  </a:lnTo>
                  <a:lnTo>
                    <a:pt x="347" y="374"/>
                  </a:lnTo>
                  <a:lnTo>
                    <a:pt x="317" y="389"/>
                  </a:lnTo>
                  <a:lnTo>
                    <a:pt x="283" y="404"/>
                  </a:lnTo>
                  <a:lnTo>
                    <a:pt x="244" y="417"/>
                  </a:lnTo>
                  <a:lnTo>
                    <a:pt x="202" y="428"/>
                  </a:lnTo>
                  <a:lnTo>
                    <a:pt x="154" y="437"/>
                  </a:lnTo>
                  <a:lnTo>
                    <a:pt x="167" y="629"/>
                  </a:lnTo>
                  <a:lnTo>
                    <a:pt x="170" y="656"/>
                  </a:lnTo>
                  <a:lnTo>
                    <a:pt x="179" y="682"/>
                  </a:lnTo>
                  <a:lnTo>
                    <a:pt x="192" y="707"/>
                  </a:lnTo>
                  <a:lnTo>
                    <a:pt x="208" y="729"/>
                  </a:lnTo>
                  <a:lnTo>
                    <a:pt x="228" y="747"/>
                  </a:lnTo>
                  <a:lnTo>
                    <a:pt x="252" y="762"/>
                  </a:lnTo>
                  <a:lnTo>
                    <a:pt x="277" y="774"/>
                  </a:lnTo>
                  <a:lnTo>
                    <a:pt x="304" y="781"/>
                  </a:lnTo>
                  <a:lnTo>
                    <a:pt x="331" y="783"/>
                  </a:lnTo>
                  <a:lnTo>
                    <a:pt x="358" y="781"/>
                  </a:lnTo>
                  <a:lnTo>
                    <a:pt x="385" y="774"/>
                  </a:lnTo>
                  <a:lnTo>
                    <a:pt x="410" y="762"/>
                  </a:lnTo>
                  <a:lnTo>
                    <a:pt x="433" y="747"/>
                  </a:lnTo>
                  <a:lnTo>
                    <a:pt x="453" y="729"/>
                  </a:lnTo>
                  <a:lnTo>
                    <a:pt x="470" y="707"/>
                  </a:lnTo>
                  <a:lnTo>
                    <a:pt x="483" y="682"/>
                  </a:lnTo>
                  <a:lnTo>
                    <a:pt x="491" y="656"/>
                  </a:lnTo>
                  <a:lnTo>
                    <a:pt x="495" y="629"/>
                  </a:lnTo>
                  <a:lnTo>
                    <a:pt x="511" y="390"/>
                  </a:lnTo>
                  <a:lnTo>
                    <a:pt x="476" y="379"/>
                  </a:lnTo>
                  <a:lnTo>
                    <a:pt x="447" y="369"/>
                  </a:lnTo>
                  <a:lnTo>
                    <a:pt x="424" y="359"/>
                  </a:lnTo>
                  <a:lnTo>
                    <a:pt x="396" y="342"/>
                  </a:lnTo>
                  <a:close/>
                  <a:moveTo>
                    <a:pt x="498" y="185"/>
                  </a:moveTo>
                  <a:lnTo>
                    <a:pt x="482" y="227"/>
                  </a:lnTo>
                  <a:lnTo>
                    <a:pt x="485" y="230"/>
                  </a:lnTo>
                  <a:lnTo>
                    <a:pt x="489" y="232"/>
                  </a:lnTo>
                  <a:lnTo>
                    <a:pt x="496" y="235"/>
                  </a:lnTo>
                  <a:lnTo>
                    <a:pt x="505" y="239"/>
                  </a:lnTo>
                  <a:lnTo>
                    <a:pt x="519" y="244"/>
                  </a:lnTo>
                  <a:lnTo>
                    <a:pt x="516" y="223"/>
                  </a:lnTo>
                  <a:lnTo>
                    <a:pt x="509" y="202"/>
                  </a:lnTo>
                  <a:lnTo>
                    <a:pt x="498" y="185"/>
                  </a:lnTo>
                  <a:close/>
                  <a:moveTo>
                    <a:pt x="248" y="143"/>
                  </a:moveTo>
                  <a:lnTo>
                    <a:pt x="227" y="145"/>
                  </a:lnTo>
                  <a:lnTo>
                    <a:pt x="206" y="151"/>
                  </a:lnTo>
                  <a:lnTo>
                    <a:pt x="188" y="161"/>
                  </a:lnTo>
                  <a:lnTo>
                    <a:pt x="172" y="176"/>
                  </a:lnTo>
                  <a:lnTo>
                    <a:pt x="157" y="194"/>
                  </a:lnTo>
                  <a:lnTo>
                    <a:pt x="149" y="213"/>
                  </a:lnTo>
                  <a:lnTo>
                    <a:pt x="143" y="234"/>
                  </a:lnTo>
                  <a:lnTo>
                    <a:pt x="142" y="257"/>
                  </a:lnTo>
                  <a:lnTo>
                    <a:pt x="144" y="294"/>
                  </a:lnTo>
                  <a:lnTo>
                    <a:pt x="183" y="286"/>
                  </a:lnTo>
                  <a:lnTo>
                    <a:pt x="217" y="276"/>
                  </a:lnTo>
                  <a:lnTo>
                    <a:pt x="245" y="265"/>
                  </a:lnTo>
                  <a:lnTo>
                    <a:pt x="270" y="253"/>
                  </a:lnTo>
                  <a:lnTo>
                    <a:pt x="291" y="241"/>
                  </a:lnTo>
                  <a:lnTo>
                    <a:pt x="307" y="230"/>
                  </a:lnTo>
                  <a:lnTo>
                    <a:pt x="320" y="219"/>
                  </a:lnTo>
                  <a:lnTo>
                    <a:pt x="330" y="209"/>
                  </a:lnTo>
                  <a:lnTo>
                    <a:pt x="337" y="201"/>
                  </a:lnTo>
                  <a:lnTo>
                    <a:pt x="342" y="196"/>
                  </a:lnTo>
                  <a:lnTo>
                    <a:pt x="361" y="143"/>
                  </a:lnTo>
                  <a:lnTo>
                    <a:pt x="248" y="143"/>
                  </a:lnTo>
                  <a:close/>
                  <a:moveTo>
                    <a:pt x="248" y="0"/>
                  </a:moveTo>
                  <a:lnTo>
                    <a:pt x="413" y="0"/>
                  </a:lnTo>
                  <a:lnTo>
                    <a:pt x="447" y="2"/>
                  </a:lnTo>
                  <a:lnTo>
                    <a:pt x="480" y="9"/>
                  </a:lnTo>
                  <a:lnTo>
                    <a:pt x="512" y="20"/>
                  </a:lnTo>
                  <a:lnTo>
                    <a:pt x="542" y="35"/>
                  </a:lnTo>
                  <a:lnTo>
                    <a:pt x="569" y="55"/>
                  </a:lnTo>
                  <a:lnTo>
                    <a:pt x="594" y="79"/>
                  </a:lnTo>
                  <a:lnTo>
                    <a:pt x="616" y="105"/>
                  </a:lnTo>
                  <a:lnTo>
                    <a:pt x="633" y="134"/>
                  </a:lnTo>
                  <a:lnTo>
                    <a:pt x="647" y="166"/>
                  </a:lnTo>
                  <a:lnTo>
                    <a:pt x="656" y="198"/>
                  </a:lnTo>
                  <a:lnTo>
                    <a:pt x="661" y="232"/>
                  </a:lnTo>
                  <a:lnTo>
                    <a:pt x="661" y="265"/>
                  </a:lnTo>
                  <a:lnTo>
                    <a:pt x="656" y="340"/>
                  </a:lnTo>
                  <a:lnTo>
                    <a:pt x="638" y="639"/>
                  </a:lnTo>
                  <a:lnTo>
                    <a:pt x="632" y="676"/>
                  </a:lnTo>
                  <a:lnTo>
                    <a:pt x="622" y="714"/>
                  </a:lnTo>
                  <a:lnTo>
                    <a:pt x="608" y="750"/>
                  </a:lnTo>
                  <a:lnTo>
                    <a:pt x="590" y="783"/>
                  </a:lnTo>
                  <a:lnTo>
                    <a:pt x="567" y="814"/>
                  </a:lnTo>
                  <a:lnTo>
                    <a:pt x="541" y="841"/>
                  </a:lnTo>
                  <a:lnTo>
                    <a:pt x="512" y="866"/>
                  </a:lnTo>
                  <a:lnTo>
                    <a:pt x="478" y="887"/>
                  </a:lnTo>
                  <a:lnTo>
                    <a:pt x="444" y="904"/>
                  </a:lnTo>
                  <a:lnTo>
                    <a:pt x="407" y="916"/>
                  </a:lnTo>
                  <a:lnTo>
                    <a:pt x="369" y="923"/>
                  </a:lnTo>
                  <a:lnTo>
                    <a:pt x="331" y="926"/>
                  </a:lnTo>
                  <a:lnTo>
                    <a:pt x="293" y="923"/>
                  </a:lnTo>
                  <a:lnTo>
                    <a:pt x="255" y="916"/>
                  </a:lnTo>
                  <a:lnTo>
                    <a:pt x="218" y="904"/>
                  </a:lnTo>
                  <a:lnTo>
                    <a:pt x="182" y="887"/>
                  </a:lnTo>
                  <a:lnTo>
                    <a:pt x="150" y="866"/>
                  </a:lnTo>
                  <a:lnTo>
                    <a:pt x="121" y="841"/>
                  </a:lnTo>
                  <a:lnTo>
                    <a:pt x="93" y="814"/>
                  </a:lnTo>
                  <a:lnTo>
                    <a:pt x="72" y="783"/>
                  </a:lnTo>
                  <a:lnTo>
                    <a:pt x="53" y="750"/>
                  </a:lnTo>
                  <a:lnTo>
                    <a:pt x="39" y="714"/>
                  </a:lnTo>
                  <a:lnTo>
                    <a:pt x="30" y="676"/>
                  </a:lnTo>
                  <a:lnTo>
                    <a:pt x="24" y="639"/>
                  </a:lnTo>
                  <a:lnTo>
                    <a:pt x="8" y="377"/>
                  </a:lnTo>
                  <a:lnTo>
                    <a:pt x="8" y="377"/>
                  </a:lnTo>
                  <a:lnTo>
                    <a:pt x="0" y="265"/>
                  </a:lnTo>
                  <a:lnTo>
                    <a:pt x="0" y="232"/>
                  </a:lnTo>
                  <a:lnTo>
                    <a:pt x="5" y="198"/>
                  </a:lnTo>
                  <a:lnTo>
                    <a:pt x="14" y="166"/>
                  </a:lnTo>
                  <a:lnTo>
                    <a:pt x="27" y="134"/>
                  </a:lnTo>
                  <a:lnTo>
                    <a:pt x="46" y="105"/>
                  </a:lnTo>
                  <a:lnTo>
                    <a:pt x="67" y="79"/>
                  </a:lnTo>
                  <a:lnTo>
                    <a:pt x="92" y="55"/>
                  </a:lnTo>
                  <a:lnTo>
                    <a:pt x="119" y="36"/>
                  </a:lnTo>
                  <a:lnTo>
                    <a:pt x="150" y="20"/>
                  </a:lnTo>
                  <a:lnTo>
                    <a:pt x="181" y="9"/>
                  </a:lnTo>
                  <a:lnTo>
                    <a:pt x="215" y="2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4737100" y="2381251"/>
              <a:ext cx="238125" cy="96838"/>
            </a:xfrm>
            <a:custGeom>
              <a:avLst/>
              <a:gdLst>
                <a:gd name="T0" fmla="*/ 451 w 1496"/>
                <a:gd name="T1" fmla="*/ 144 h 612"/>
                <a:gd name="T2" fmla="*/ 380 w 1496"/>
                <a:gd name="T3" fmla="*/ 159 h 612"/>
                <a:gd name="T4" fmla="*/ 305 w 1496"/>
                <a:gd name="T5" fmla="*/ 197 h 612"/>
                <a:gd name="T6" fmla="*/ 242 w 1496"/>
                <a:gd name="T7" fmla="*/ 252 h 612"/>
                <a:gd name="T8" fmla="*/ 195 w 1496"/>
                <a:gd name="T9" fmla="*/ 322 h 612"/>
                <a:gd name="T10" fmla="*/ 169 w 1496"/>
                <a:gd name="T11" fmla="*/ 404 h 612"/>
                <a:gd name="T12" fmla="*/ 1339 w 1496"/>
                <a:gd name="T13" fmla="*/ 470 h 612"/>
                <a:gd name="T14" fmla="*/ 1316 w 1496"/>
                <a:gd name="T15" fmla="*/ 361 h 612"/>
                <a:gd name="T16" fmla="*/ 1279 w 1496"/>
                <a:gd name="T17" fmla="*/ 285 h 612"/>
                <a:gd name="T18" fmla="*/ 1225 w 1496"/>
                <a:gd name="T19" fmla="*/ 223 h 612"/>
                <a:gd name="T20" fmla="*/ 1154 w 1496"/>
                <a:gd name="T21" fmla="*/ 175 h 612"/>
                <a:gd name="T22" fmla="*/ 1074 w 1496"/>
                <a:gd name="T23" fmla="*/ 148 h 612"/>
                <a:gd name="T24" fmla="*/ 1014 w 1496"/>
                <a:gd name="T25" fmla="*/ 142 h 612"/>
                <a:gd name="T26" fmla="*/ 798 w 1496"/>
                <a:gd name="T27" fmla="*/ 307 h 612"/>
                <a:gd name="T28" fmla="*/ 766 w 1496"/>
                <a:gd name="T29" fmla="*/ 326 h 612"/>
                <a:gd name="T30" fmla="*/ 729 w 1496"/>
                <a:gd name="T31" fmla="*/ 326 h 612"/>
                <a:gd name="T32" fmla="*/ 697 w 1496"/>
                <a:gd name="T33" fmla="*/ 307 h 612"/>
                <a:gd name="T34" fmla="*/ 481 w 1496"/>
                <a:gd name="T35" fmla="*/ 142 h 612"/>
                <a:gd name="T36" fmla="*/ 562 w 1496"/>
                <a:gd name="T37" fmla="*/ 0 h 612"/>
                <a:gd name="T38" fmla="*/ 598 w 1496"/>
                <a:gd name="T39" fmla="*/ 10 h 612"/>
                <a:gd name="T40" fmla="*/ 748 w 1496"/>
                <a:gd name="T41" fmla="*/ 155 h 612"/>
                <a:gd name="T42" fmla="*/ 897 w 1496"/>
                <a:gd name="T43" fmla="*/ 10 h 612"/>
                <a:gd name="T44" fmla="*/ 933 w 1496"/>
                <a:gd name="T45" fmla="*/ 0 h 612"/>
                <a:gd name="T46" fmla="*/ 1058 w 1496"/>
                <a:gd name="T47" fmla="*/ 2 h 612"/>
                <a:gd name="T48" fmla="*/ 1150 w 1496"/>
                <a:gd name="T49" fmla="*/ 21 h 612"/>
                <a:gd name="T50" fmla="*/ 1242 w 1496"/>
                <a:gd name="T51" fmla="*/ 61 h 612"/>
                <a:gd name="T52" fmla="*/ 1322 w 1496"/>
                <a:gd name="T53" fmla="*/ 119 h 612"/>
                <a:gd name="T54" fmla="*/ 1388 w 1496"/>
                <a:gd name="T55" fmla="*/ 193 h 612"/>
                <a:gd name="T56" fmla="*/ 1438 w 1496"/>
                <a:gd name="T57" fmla="*/ 281 h 612"/>
                <a:gd name="T58" fmla="*/ 1468 w 1496"/>
                <a:gd name="T59" fmla="*/ 378 h 612"/>
                <a:gd name="T60" fmla="*/ 1496 w 1496"/>
                <a:gd name="T61" fmla="*/ 544 h 612"/>
                <a:gd name="T62" fmla="*/ 1487 w 1496"/>
                <a:gd name="T63" fmla="*/ 573 h 612"/>
                <a:gd name="T64" fmla="*/ 1468 w 1496"/>
                <a:gd name="T65" fmla="*/ 597 h 612"/>
                <a:gd name="T66" fmla="*/ 1439 w 1496"/>
                <a:gd name="T67" fmla="*/ 610 h 612"/>
                <a:gd name="T68" fmla="*/ 71 w 1496"/>
                <a:gd name="T69" fmla="*/ 612 h 612"/>
                <a:gd name="T70" fmla="*/ 41 w 1496"/>
                <a:gd name="T71" fmla="*/ 605 h 612"/>
                <a:gd name="T72" fmla="*/ 17 w 1496"/>
                <a:gd name="T73" fmla="*/ 586 h 612"/>
                <a:gd name="T74" fmla="*/ 2 w 1496"/>
                <a:gd name="T75" fmla="*/ 559 h 612"/>
                <a:gd name="T76" fmla="*/ 1 w 1496"/>
                <a:gd name="T77" fmla="*/ 528 h 612"/>
                <a:gd name="T78" fmla="*/ 40 w 1496"/>
                <a:gd name="T79" fmla="*/ 328 h 612"/>
                <a:gd name="T80" fmla="*/ 80 w 1496"/>
                <a:gd name="T81" fmla="*/ 236 h 612"/>
                <a:gd name="T82" fmla="*/ 138 w 1496"/>
                <a:gd name="T83" fmla="*/ 154 h 612"/>
                <a:gd name="T84" fmla="*/ 211 w 1496"/>
                <a:gd name="T85" fmla="*/ 88 h 612"/>
                <a:gd name="T86" fmla="*/ 298 w 1496"/>
                <a:gd name="T87" fmla="*/ 38 h 612"/>
                <a:gd name="T88" fmla="*/ 396 w 1496"/>
                <a:gd name="T89" fmla="*/ 8 h 612"/>
                <a:gd name="T90" fmla="*/ 481 w 1496"/>
                <a:gd name="T9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6" h="612">
                  <a:moveTo>
                    <a:pt x="481" y="142"/>
                  </a:moveTo>
                  <a:lnTo>
                    <a:pt x="451" y="144"/>
                  </a:lnTo>
                  <a:lnTo>
                    <a:pt x="422" y="148"/>
                  </a:lnTo>
                  <a:lnTo>
                    <a:pt x="380" y="159"/>
                  </a:lnTo>
                  <a:lnTo>
                    <a:pt x="341" y="175"/>
                  </a:lnTo>
                  <a:lnTo>
                    <a:pt x="305" y="197"/>
                  </a:lnTo>
                  <a:lnTo>
                    <a:pt x="271" y="223"/>
                  </a:lnTo>
                  <a:lnTo>
                    <a:pt x="242" y="252"/>
                  </a:lnTo>
                  <a:lnTo>
                    <a:pt x="217" y="285"/>
                  </a:lnTo>
                  <a:lnTo>
                    <a:pt x="195" y="322"/>
                  </a:lnTo>
                  <a:lnTo>
                    <a:pt x="180" y="361"/>
                  </a:lnTo>
                  <a:lnTo>
                    <a:pt x="169" y="404"/>
                  </a:lnTo>
                  <a:lnTo>
                    <a:pt x="157" y="470"/>
                  </a:lnTo>
                  <a:lnTo>
                    <a:pt x="1339" y="470"/>
                  </a:lnTo>
                  <a:lnTo>
                    <a:pt x="1327" y="404"/>
                  </a:lnTo>
                  <a:lnTo>
                    <a:pt x="1316" y="361"/>
                  </a:lnTo>
                  <a:lnTo>
                    <a:pt x="1301" y="322"/>
                  </a:lnTo>
                  <a:lnTo>
                    <a:pt x="1279" y="285"/>
                  </a:lnTo>
                  <a:lnTo>
                    <a:pt x="1254" y="252"/>
                  </a:lnTo>
                  <a:lnTo>
                    <a:pt x="1225" y="223"/>
                  </a:lnTo>
                  <a:lnTo>
                    <a:pt x="1191" y="197"/>
                  </a:lnTo>
                  <a:lnTo>
                    <a:pt x="1154" y="175"/>
                  </a:lnTo>
                  <a:lnTo>
                    <a:pt x="1115" y="159"/>
                  </a:lnTo>
                  <a:lnTo>
                    <a:pt x="1074" y="148"/>
                  </a:lnTo>
                  <a:lnTo>
                    <a:pt x="1044" y="144"/>
                  </a:lnTo>
                  <a:lnTo>
                    <a:pt x="1014" y="142"/>
                  </a:lnTo>
                  <a:lnTo>
                    <a:pt x="962" y="142"/>
                  </a:lnTo>
                  <a:lnTo>
                    <a:pt x="798" y="307"/>
                  </a:lnTo>
                  <a:lnTo>
                    <a:pt x="783" y="319"/>
                  </a:lnTo>
                  <a:lnTo>
                    <a:pt x="766" y="326"/>
                  </a:lnTo>
                  <a:lnTo>
                    <a:pt x="748" y="328"/>
                  </a:lnTo>
                  <a:lnTo>
                    <a:pt x="729" y="326"/>
                  </a:lnTo>
                  <a:lnTo>
                    <a:pt x="712" y="319"/>
                  </a:lnTo>
                  <a:lnTo>
                    <a:pt x="697" y="307"/>
                  </a:lnTo>
                  <a:lnTo>
                    <a:pt x="533" y="142"/>
                  </a:lnTo>
                  <a:lnTo>
                    <a:pt x="481" y="142"/>
                  </a:lnTo>
                  <a:close/>
                  <a:moveTo>
                    <a:pt x="481" y="0"/>
                  </a:moveTo>
                  <a:lnTo>
                    <a:pt x="562" y="0"/>
                  </a:lnTo>
                  <a:lnTo>
                    <a:pt x="581" y="2"/>
                  </a:lnTo>
                  <a:lnTo>
                    <a:pt x="598" y="10"/>
                  </a:lnTo>
                  <a:lnTo>
                    <a:pt x="613" y="21"/>
                  </a:lnTo>
                  <a:lnTo>
                    <a:pt x="748" y="155"/>
                  </a:lnTo>
                  <a:lnTo>
                    <a:pt x="882" y="21"/>
                  </a:lnTo>
                  <a:lnTo>
                    <a:pt x="897" y="10"/>
                  </a:lnTo>
                  <a:lnTo>
                    <a:pt x="915" y="2"/>
                  </a:lnTo>
                  <a:lnTo>
                    <a:pt x="933" y="0"/>
                  </a:lnTo>
                  <a:lnTo>
                    <a:pt x="1014" y="0"/>
                  </a:lnTo>
                  <a:lnTo>
                    <a:pt x="1058" y="2"/>
                  </a:lnTo>
                  <a:lnTo>
                    <a:pt x="1100" y="8"/>
                  </a:lnTo>
                  <a:lnTo>
                    <a:pt x="1150" y="21"/>
                  </a:lnTo>
                  <a:lnTo>
                    <a:pt x="1197" y="38"/>
                  </a:lnTo>
                  <a:lnTo>
                    <a:pt x="1242" y="61"/>
                  </a:lnTo>
                  <a:lnTo>
                    <a:pt x="1284" y="88"/>
                  </a:lnTo>
                  <a:lnTo>
                    <a:pt x="1322" y="119"/>
                  </a:lnTo>
                  <a:lnTo>
                    <a:pt x="1358" y="154"/>
                  </a:lnTo>
                  <a:lnTo>
                    <a:pt x="1388" y="193"/>
                  </a:lnTo>
                  <a:lnTo>
                    <a:pt x="1416" y="236"/>
                  </a:lnTo>
                  <a:lnTo>
                    <a:pt x="1438" y="281"/>
                  </a:lnTo>
                  <a:lnTo>
                    <a:pt x="1455" y="328"/>
                  </a:lnTo>
                  <a:lnTo>
                    <a:pt x="1468" y="378"/>
                  </a:lnTo>
                  <a:lnTo>
                    <a:pt x="1495" y="528"/>
                  </a:lnTo>
                  <a:lnTo>
                    <a:pt x="1496" y="544"/>
                  </a:lnTo>
                  <a:lnTo>
                    <a:pt x="1492" y="559"/>
                  </a:lnTo>
                  <a:lnTo>
                    <a:pt x="1487" y="573"/>
                  </a:lnTo>
                  <a:lnTo>
                    <a:pt x="1478" y="586"/>
                  </a:lnTo>
                  <a:lnTo>
                    <a:pt x="1468" y="597"/>
                  </a:lnTo>
                  <a:lnTo>
                    <a:pt x="1455" y="605"/>
                  </a:lnTo>
                  <a:lnTo>
                    <a:pt x="1439" y="610"/>
                  </a:lnTo>
                  <a:lnTo>
                    <a:pt x="1424" y="612"/>
                  </a:lnTo>
                  <a:lnTo>
                    <a:pt x="71" y="612"/>
                  </a:lnTo>
                  <a:lnTo>
                    <a:pt x="56" y="610"/>
                  </a:lnTo>
                  <a:lnTo>
                    <a:pt x="41" y="605"/>
                  </a:lnTo>
                  <a:lnTo>
                    <a:pt x="28" y="597"/>
                  </a:lnTo>
                  <a:lnTo>
                    <a:pt x="17" y="586"/>
                  </a:lnTo>
                  <a:lnTo>
                    <a:pt x="9" y="573"/>
                  </a:lnTo>
                  <a:lnTo>
                    <a:pt x="2" y="559"/>
                  </a:lnTo>
                  <a:lnTo>
                    <a:pt x="0" y="544"/>
                  </a:lnTo>
                  <a:lnTo>
                    <a:pt x="1" y="528"/>
                  </a:lnTo>
                  <a:lnTo>
                    <a:pt x="28" y="378"/>
                  </a:lnTo>
                  <a:lnTo>
                    <a:pt x="40" y="328"/>
                  </a:lnTo>
                  <a:lnTo>
                    <a:pt x="57" y="281"/>
                  </a:lnTo>
                  <a:lnTo>
                    <a:pt x="80" y="236"/>
                  </a:lnTo>
                  <a:lnTo>
                    <a:pt x="107" y="193"/>
                  </a:lnTo>
                  <a:lnTo>
                    <a:pt x="138" y="154"/>
                  </a:lnTo>
                  <a:lnTo>
                    <a:pt x="173" y="119"/>
                  </a:lnTo>
                  <a:lnTo>
                    <a:pt x="211" y="88"/>
                  </a:lnTo>
                  <a:lnTo>
                    <a:pt x="254" y="61"/>
                  </a:lnTo>
                  <a:lnTo>
                    <a:pt x="298" y="38"/>
                  </a:lnTo>
                  <a:lnTo>
                    <a:pt x="346" y="21"/>
                  </a:lnTo>
                  <a:lnTo>
                    <a:pt x="396" y="8"/>
                  </a:lnTo>
                  <a:lnTo>
                    <a:pt x="438" y="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4"/>
            <p:cNvSpPr>
              <a:spLocks noEditPoints="1"/>
            </p:cNvSpPr>
            <p:nvPr/>
          </p:nvSpPr>
          <p:spPr bwMode="auto">
            <a:xfrm>
              <a:off x="4645025" y="1909763"/>
              <a:ext cx="104775" cy="147638"/>
            </a:xfrm>
            <a:custGeom>
              <a:avLst/>
              <a:gdLst>
                <a:gd name="T0" fmla="*/ 372 w 661"/>
                <a:gd name="T1" fmla="*/ 358 h 925"/>
                <a:gd name="T2" fmla="*/ 316 w 661"/>
                <a:gd name="T3" fmla="*/ 389 h 925"/>
                <a:gd name="T4" fmla="*/ 244 w 661"/>
                <a:gd name="T5" fmla="*/ 417 h 925"/>
                <a:gd name="T6" fmla="*/ 154 w 661"/>
                <a:gd name="T7" fmla="*/ 437 h 925"/>
                <a:gd name="T8" fmla="*/ 170 w 661"/>
                <a:gd name="T9" fmla="*/ 656 h 925"/>
                <a:gd name="T10" fmla="*/ 191 w 661"/>
                <a:gd name="T11" fmla="*/ 707 h 925"/>
                <a:gd name="T12" fmla="*/ 227 w 661"/>
                <a:gd name="T13" fmla="*/ 747 h 925"/>
                <a:gd name="T14" fmla="*/ 276 w 661"/>
                <a:gd name="T15" fmla="*/ 773 h 925"/>
                <a:gd name="T16" fmla="*/ 330 w 661"/>
                <a:gd name="T17" fmla="*/ 783 h 925"/>
                <a:gd name="T18" fmla="*/ 383 w 661"/>
                <a:gd name="T19" fmla="*/ 773 h 925"/>
                <a:gd name="T20" fmla="*/ 432 w 661"/>
                <a:gd name="T21" fmla="*/ 747 h 925"/>
                <a:gd name="T22" fmla="*/ 469 w 661"/>
                <a:gd name="T23" fmla="*/ 707 h 925"/>
                <a:gd name="T24" fmla="*/ 490 w 661"/>
                <a:gd name="T25" fmla="*/ 656 h 925"/>
                <a:gd name="T26" fmla="*/ 509 w 661"/>
                <a:gd name="T27" fmla="*/ 391 h 925"/>
                <a:gd name="T28" fmla="*/ 446 w 661"/>
                <a:gd name="T29" fmla="*/ 370 h 925"/>
                <a:gd name="T30" fmla="*/ 394 w 661"/>
                <a:gd name="T31" fmla="*/ 342 h 925"/>
                <a:gd name="T32" fmla="*/ 481 w 661"/>
                <a:gd name="T33" fmla="*/ 228 h 925"/>
                <a:gd name="T34" fmla="*/ 489 w 661"/>
                <a:gd name="T35" fmla="*/ 232 h 925"/>
                <a:gd name="T36" fmla="*/ 504 w 661"/>
                <a:gd name="T37" fmla="*/ 239 h 925"/>
                <a:gd name="T38" fmla="*/ 516 w 661"/>
                <a:gd name="T39" fmla="*/ 223 h 925"/>
                <a:gd name="T40" fmla="*/ 497 w 661"/>
                <a:gd name="T41" fmla="*/ 184 h 925"/>
                <a:gd name="T42" fmla="*/ 226 w 661"/>
                <a:gd name="T43" fmla="*/ 145 h 925"/>
                <a:gd name="T44" fmla="*/ 186 w 661"/>
                <a:gd name="T45" fmla="*/ 162 h 925"/>
                <a:gd name="T46" fmla="*/ 157 w 661"/>
                <a:gd name="T47" fmla="*/ 194 h 925"/>
                <a:gd name="T48" fmla="*/ 142 w 661"/>
                <a:gd name="T49" fmla="*/ 234 h 925"/>
                <a:gd name="T50" fmla="*/ 144 w 661"/>
                <a:gd name="T51" fmla="*/ 294 h 925"/>
                <a:gd name="T52" fmla="*/ 215 w 661"/>
                <a:gd name="T53" fmla="*/ 277 h 925"/>
                <a:gd name="T54" fmla="*/ 269 w 661"/>
                <a:gd name="T55" fmla="*/ 254 h 925"/>
                <a:gd name="T56" fmla="*/ 307 w 661"/>
                <a:gd name="T57" fmla="*/ 230 h 925"/>
                <a:gd name="T58" fmla="*/ 329 w 661"/>
                <a:gd name="T59" fmla="*/ 209 h 925"/>
                <a:gd name="T60" fmla="*/ 340 w 661"/>
                <a:gd name="T61" fmla="*/ 196 h 925"/>
                <a:gd name="T62" fmla="*/ 248 w 661"/>
                <a:gd name="T63" fmla="*/ 142 h 925"/>
                <a:gd name="T64" fmla="*/ 412 w 661"/>
                <a:gd name="T65" fmla="*/ 0 h 925"/>
                <a:gd name="T66" fmla="*/ 479 w 661"/>
                <a:gd name="T67" fmla="*/ 10 h 925"/>
                <a:gd name="T68" fmla="*/ 541 w 661"/>
                <a:gd name="T69" fmla="*/ 36 h 925"/>
                <a:gd name="T70" fmla="*/ 594 w 661"/>
                <a:gd name="T71" fmla="*/ 79 h 925"/>
                <a:gd name="T72" fmla="*/ 633 w 661"/>
                <a:gd name="T73" fmla="*/ 135 h 925"/>
                <a:gd name="T74" fmla="*/ 656 w 661"/>
                <a:gd name="T75" fmla="*/ 197 h 925"/>
                <a:gd name="T76" fmla="*/ 661 w 661"/>
                <a:gd name="T77" fmla="*/ 266 h 925"/>
                <a:gd name="T78" fmla="*/ 636 w 661"/>
                <a:gd name="T79" fmla="*/ 638 h 925"/>
                <a:gd name="T80" fmla="*/ 622 w 661"/>
                <a:gd name="T81" fmla="*/ 715 h 925"/>
                <a:gd name="T82" fmla="*/ 589 w 661"/>
                <a:gd name="T83" fmla="*/ 783 h 925"/>
                <a:gd name="T84" fmla="*/ 541 w 661"/>
                <a:gd name="T85" fmla="*/ 842 h 925"/>
                <a:gd name="T86" fmla="*/ 478 w 661"/>
                <a:gd name="T87" fmla="*/ 887 h 925"/>
                <a:gd name="T88" fmla="*/ 405 w 661"/>
                <a:gd name="T89" fmla="*/ 917 h 925"/>
                <a:gd name="T90" fmla="*/ 330 w 661"/>
                <a:gd name="T91" fmla="*/ 925 h 925"/>
                <a:gd name="T92" fmla="*/ 254 w 661"/>
                <a:gd name="T93" fmla="*/ 917 h 925"/>
                <a:gd name="T94" fmla="*/ 182 w 661"/>
                <a:gd name="T95" fmla="*/ 887 h 925"/>
                <a:gd name="T96" fmla="*/ 119 w 661"/>
                <a:gd name="T97" fmla="*/ 842 h 925"/>
                <a:gd name="T98" fmla="*/ 70 w 661"/>
                <a:gd name="T99" fmla="*/ 783 h 925"/>
                <a:gd name="T100" fmla="*/ 38 w 661"/>
                <a:gd name="T101" fmla="*/ 715 h 925"/>
                <a:gd name="T102" fmla="*/ 24 w 661"/>
                <a:gd name="T103" fmla="*/ 638 h 925"/>
                <a:gd name="T104" fmla="*/ 0 w 661"/>
                <a:gd name="T105" fmla="*/ 266 h 925"/>
                <a:gd name="T106" fmla="*/ 4 w 661"/>
                <a:gd name="T107" fmla="*/ 197 h 925"/>
                <a:gd name="T108" fmla="*/ 27 w 661"/>
                <a:gd name="T109" fmla="*/ 135 h 925"/>
                <a:gd name="T110" fmla="*/ 66 w 661"/>
                <a:gd name="T111" fmla="*/ 79 h 925"/>
                <a:gd name="T112" fmla="*/ 119 w 661"/>
                <a:gd name="T113" fmla="*/ 36 h 925"/>
                <a:gd name="T114" fmla="*/ 181 w 661"/>
                <a:gd name="T115" fmla="*/ 10 h 925"/>
                <a:gd name="T116" fmla="*/ 248 w 661"/>
                <a:gd name="T117" fmla="*/ 0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925">
                  <a:moveTo>
                    <a:pt x="394" y="342"/>
                  </a:moveTo>
                  <a:lnTo>
                    <a:pt x="372" y="358"/>
                  </a:lnTo>
                  <a:lnTo>
                    <a:pt x="346" y="374"/>
                  </a:lnTo>
                  <a:lnTo>
                    <a:pt x="316" y="389"/>
                  </a:lnTo>
                  <a:lnTo>
                    <a:pt x="282" y="405"/>
                  </a:lnTo>
                  <a:lnTo>
                    <a:pt x="244" y="417"/>
                  </a:lnTo>
                  <a:lnTo>
                    <a:pt x="200" y="429"/>
                  </a:lnTo>
                  <a:lnTo>
                    <a:pt x="154" y="437"/>
                  </a:lnTo>
                  <a:lnTo>
                    <a:pt x="166" y="629"/>
                  </a:lnTo>
                  <a:lnTo>
                    <a:pt x="170" y="656"/>
                  </a:lnTo>
                  <a:lnTo>
                    <a:pt x="179" y="682"/>
                  </a:lnTo>
                  <a:lnTo>
                    <a:pt x="191" y="707"/>
                  </a:lnTo>
                  <a:lnTo>
                    <a:pt x="208" y="728"/>
                  </a:lnTo>
                  <a:lnTo>
                    <a:pt x="227" y="747"/>
                  </a:lnTo>
                  <a:lnTo>
                    <a:pt x="250" y="763"/>
                  </a:lnTo>
                  <a:lnTo>
                    <a:pt x="276" y="773"/>
                  </a:lnTo>
                  <a:lnTo>
                    <a:pt x="303" y="781"/>
                  </a:lnTo>
                  <a:lnTo>
                    <a:pt x="330" y="783"/>
                  </a:lnTo>
                  <a:lnTo>
                    <a:pt x="357" y="781"/>
                  </a:lnTo>
                  <a:lnTo>
                    <a:pt x="383" y="773"/>
                  </a:lnTo>
                  <a:lnTo>
                    <a:pt x="410" y="763"/>
                  </a:lnTo>
                  <a:lnTo>
                    <a:pt x="432" y="747"/>
                  </a:lnTo>
                  <a:lnTo>
                    <a:pt x="452" y="728"/>
                  </a:lnTo>
                  <a:lnTo>
                    <a:pt x="469" y="707"/>
                  </a:lnTo>
                  <a:lnTo>
                    <a:pt x="481" y="682"/>
                  </a:lnTo>
                  <a:lnTo>
                    <a:pt x="490" y="656"/>
                  </a:lnTo>
                  <a:lnTo>
                    <a:pt x="494" y="629"/>
                  </a:lnTo>
                  <a:lnTo>
                    <a:pt x="509" y="391"/>
                  </a:lnTo>
                  <a:lnTo>
                    <a:pt x="475" y="380"/>
                  </a:lnTo>
                  <a:lnTo>
                    <a:pt x="446" y="370"/>
                  </a:lnTo>
                  <a:lnTo>
                    <a:pt x="423" y="359"/>
                  </a:lnTo>
                  <a:lnTo>
                    <a:pt x="394" y="342"/>
                  </a:lnTo>
                  <a:close/>
                  <a:moveTo>
                    <a:pt x="497" y="184"/>
                  </a:moveTo>
                  <a:lnTo>
                    <a:pt x="481" y="228"/>
                  </a:lnTo>
                  <a:lnTo>
                    <a:pt x="484" y="230"/>
                  </a:lnTo>
                  <a:lnTo>
                    <a:pt x="489" y="232"/>
                  </a:lnTo>
                  <a:lnTo>
                    <a:pt x="494" y="235"/>
                  </a:lnTo>
                  <a:lnTo>
                    <a:pt x="504" y="239"/>
                  </a:lnTo>
                  <a:lnTo>
                    <a:pt x="518" y="244"/>
                  </a:lnTo>
                  <a:lnTo>
                    <a:pt x="516" y="223"/>
                  </a:lnTo>
                  <a:lnTo>
                    <a:pt x="508" y="203"/>
                  </a:lnTo>
                  <a:lnTo>
                    <a:pt x="497" y="184"/>
                  </a:lnTo>
                  <a:close/>
                  <a:moveTo>
                    <a:pt x="248" y="142"/>
                  </a:moveTo>
                  <a:lnTo>
                    <a:pt x="226" y="145"/>
                  </a:lnTo>
                  <a:lnTo>
                    <a:pt x="206" y="152"/>
                  </a:lnTo>
                  <a:lnTo>
                    <a:pt x="186" y="162"/>
                  </a:lnTo>
                  <a:lnTo>
                    <a:pt x="170" y="177"/>
                  </a:lnTo>
                  <a:lnTo>
                    <a:pt x="157" y="194"/>
                  </a:lnTo>
                  <a:lnTo>
                    <a:pt x="147" y="214"/>
                  </a:lnTo>
                  <a:lnTo>
                    <a:pt x="142" y="234"/>
                  </a:lnTo>
                  <a:lnTo>
                    <a:pt x="142" y="256"/>
                  </a:lnTo>
                  <a:lnTo>
                    <a:pt x="144" y="294"/>
                  </a:lnTo>
                  <a:lnTo>
                    <a:pt x="182" y="286"/>
                  </a:lnTo>
                  <a:lnTo>
                    <a:pt x="215" y="277"/>
                  </a:lnTo>
                  <a:lnTo>
                    <a:pt x="245" y="266"/>
                  </a:lnTo>
                  <a:lnTo>
                    <a:pt x="269" y="254"/>
                  </a:lnTo>
                  <a:lnTo>
                    <a:pt x="289" y="242"/>
                  </a:lnTo>
                  <a:lnTo>
                    <a:pt x="307" y="230"/>
                  </a:lnTo>
                  <a:lnTo>
                    <a:pt x="320" y="219"/>
                  </a:lnTo>
                  <a:lnTo>
                    <a:pt x="329" y="209"/>
                  </a:lnTo>
                  <a:lnTo>
                    <a:pt x="336" y="202"/>
                  </a:lnTo>
                  <a:lnTo>
                    <a:pt x="340" y="196"/>
                  </a:lnTo>
                  <a:lnTo>
                    <a:pt x="361" y="142"/>
                  </a:lnTo>
                  <a:lnTo>
                    <a:pt x="248" y="142"/>
                  </a:lnTo>
                  <a:close/>
                  <a:moveTo>
                    <a:pt x="248" y="0"/>
                  </a:moveTo>
                  <a:lnTo>
                    <a:pt x="412" y="0"/>
                  </a:lnTo>
                  <a:lnTo>
                    <a:pt x="446" y="2"/>
                  </a:lnTo>
                  <a:lnTo>
                    <a:pt x="479" y="10"/>
                  </a:lnTo>
                  <a:lnTo>
                    <a:pt x="511" y="21"/>
                  </a:lnTo>
                  <a:lnTo>
                    <a:pt x="541" y="36"/>
                  </a:lnTo>
                  <a:lnTo>
                    <a:pt x="569" y="55"/>
                  </a:lnTo>
                  <a:lnTo>
                    <a:pt x="594" y="79"/>
                  </a:lnTo>
                  <a:lnTo>
                    <a:pt x="615" y="105"/>
                  </a:lnTo>
                  <a:lnTo>
                    <a:pt x="633" y="135"/>
                  </a:lnTo>
                  <a:lnTo>
                    <a:pt x="647" y="165"/>
                  </a:lnTo>
                  <a:lnTo>
                    <a:pt x="656" y="197"/>
                  </a:lnTo>
                  <a:lnTo>
                    <a:pt x="660" y="231"/>
                  </a:lnTo>
                  <a:lnTo>
                    <a:pt x="661" y="266"/>
                  </a:lnTo>
                  <a:lnTo>
                    <a:pt x="656" y="341"/>
                  </a:lnTo>
                  <a:lnTo>
                    <a:pt x="636" y="638"/>
                  </a:lnTo>
                  <a:lnTo>
                    <a:pt x="632" y="677"/>
                  </a:lnTo>
                  <a:lnTo>
                    <a:pt x="622" y="715"/>
                  </a:lnTo>
                  <a:lnTo>
                    <a:pt x="608" y="750"/>
                  </a:lnTo>
                  <a:lnTo>
                    <a:pt x="589" y="783"/>
                  </a:lnTo>
                  <a:lnTo>
                    <a:pt x="567" y="814"/>
                  </a:lnTo>
                  <a:lnTo>
                    <a:pt x="541" y="842"/>
                  </a:lnTo>
                  <a:lnTo>
                    <a:pt x="511" y="867"/>
                  </a:lnTo>
                  <a:lnTo>
                    <a:pt x="478" y="887"/>
                  </a:lnTo>
                  <a:lnTo>
                    <a:pt x="442" y="905"/>
                  </a:lnTo>
                  <a:lnTo>
                    <a:pt x="405" y="917"/>
                  </a:lnTo>
                  <a:lnTo>
                    <a:pt x="368" y="923"/>
                  </a:lnTo>
                  <a:lnTo>
                    <a:pt x="330" y="925"/>
                  </a:lnTo>
                  <a:lnTo>
                    <a:pt x="291" y="923"/>
                  </a:lnTo>
                  <a:lnTo>
                    <a:pt x="254" y="917"/>
                  </a:lnTo>
                  <a:lnTo>
                    <a:pt x="218" y="905"/>
                  </a:lnTo>
                  <a:lnTo>
                    <a:pt x="182" y="887"/>
                  </a:lnTo>
                  <a:lnTo>
                    <a:pt x="149" y="867"/>
                  </a:lnTo>
                  <a:lnTo>
                    <a:pt x="119" y="842"/>
                  </a:lnTo>
                  <a:lnTo>
                    <a:pt x="93" y="814"/>
                  </a:lnTo>
                  <a:lnTo>
                    <a:pt x="70" y="783"/>
                  </a:lnTo>
                  <a:lnTo>
                    <a:pt x="52" y="750"/>
                  </a:lnTo>
                  <a:lnTo>
                    <a:pt x="38" y="715"/>
                  </a:lnTo>
                  <a:lnTo>
                    <a:pt x="29" y="677"/>
                  </a:lnTo>
                  <a:lnTo>
                    <a:pt x="24" y="638"/>
                  </a:lnTo>
                  <a:lnTo>
                    <a:pt x="6" y="378"/>
                  </a:lnTo>
                  <a:lnTo>
                    <a:pt x="0" y="266"/>
                  </a:lnTo>
                  <a:lnTo>
                    <a:pt x="0" y="231"/>
                  </a:lnTo>
                  <a:lnTo>
                    <a:pt x="4" y="197"/>
                  </a:lnTo>
                  <a:lnTo>
                    <a:pt x="14" y="165"/>
                  </a:lnTo>
                  <a:lnTo>
                    <a:pt x="27" y="135"/>
                  </a:lnTo>
                  <a:lnTo>
                    <a:pt x="44" y="105"/>
                  </a:lnTo>
                  <a:lnTo>
                    <a:pt x="66" y="79"/>
                  </a:lnTo>
                  <a:lnTo>
                    <a:pt x="91" y="55"/>
                  </a:lnTo>
                  <a:lnTo>
                    <a:pt x="119" y="36"/>
                  </a:lnTo>
                  <a:lnTo>
                    <a:pt x="149" y="21"/>
                  </a:lnTo>
                  <a:lnTo>
                    <a:pt x="181" y="10"/>
                  </a:lnTo>
                  <a:lnTo>
                    <a:pt x="214" y="2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5"/>
            <p:cNvSpPr>
              <a:spLocks noEditPoints="1"/>
            </p:cNvSpPr>
            <p:nvPr/>
          </p:nvSpPr>
          <p:spPr bwMode="auto">
            <a:xfrm>
              <a:off x="4578350" y="2063751"/>
              <a:ext cx="238125" cy="96838"/>
            </a:xfrm>
            <a:custGeom>
              <a:avLst/>
              <a:gdLst>
                <a:gd name="T0" fmla="*/ 451 w 1495"/>
                <a:gd name="T1" fmla="*/ 143 h 611"/>
                <a:gd name="T2" fmla="*/ 380 w 1495"/>
                <a:gd name="T3" fmla="*/ 158 h 611"/>
                <a:gd name="T4" fmla="*/ 305 w 1495"/>
                <a:gd name="T5" fmla="*/ 196 h 611"/>
                <a:gd name="T6" fmla="*/ 242 w 1495"/>
                <a:gd name="T7" fmla="*/ 251 h 611"/>
                <a:gd name="T8" fmla="*/ 196 w 1495"/>
                <a:gd name="T9" fmla="*/ 322 h 611"/>
                <a:gd name="T10" fmla="*/ 168 w 1495"/>
                <a:gd name="T11" fmla="*/ 403 h 611"/>
                <a:gd name="T12" fmla="*/ 1339 w 1495"/>
                <a:gd name="T13" fmla="*/ 468 h 611"/>
                <a:gd name="T14" fmla="*/ 1316 w 1495"/>
                <a:gd name="T15" fmla="*/ 361 h 611"/>
                <a:gd name="T16" fmla="*/ 1279 w 1495"/>
                <a:gd name="T17" fmla="*/ 285 h 611"/>
                <a:gd name="T18" fmla="*/ 1224 w 1495"/>
                <a:gd name="T19" fmla="*/ 222 h 611"/>
                <a:gd name="T20" fmla="*/ 1155 w 1495"/>
                <a:gd name="T21" fmla="*/ 174 h 611"/>
                <a:gd name="T22" fmla="*/ 1074 w 1495"/>
                <a:gd name="T23" fmla="*/ 147 h 611"/>
                <a:gd name="T24" fmla="*/ 1015 w 1495"/>
                <a:gd name="T25" fmla="*/ 142 h 611"/>
                <a:gd name="T26" fmla="*/ 798 w 1495"/>
                <a:gd name="T27" fmla="*/ 307 h 611"/>
                <a:gd name="T28" fmla="*/ 766 w 1495"/>
                <a:gd name="T29" fmla="*/ 325 h 611"/>
                <a:gd name="T30" fmla="*/ 730 w 1495"/>
                <a:gd name="T31" fmla="*/ 325 h 611"/>
                <a:gd name="T32" fmla="*/ 697 w 1495"/>
                <a:gd name="T33" fmla="*/ 307 h 611"/>
                <a:gd name="T34" fmla="*/ 481 w 1495"/>
                <a:gd name="T35" fmla="*/ 142 h 611"/>
                <a:gd name="T36" fmla="*/ 563 w 1495"/>
                <a:gd name="T37" fmla="*/ 0 h 611"/>
                <a:gd name="T38" fmla="*/ 598 w 1495"/>
                <a:gd name="T39" fmla="*/ 8 h 611"/>
                <a:gd name="T40" fmla="*/ 748 w 1495"/>
                <a:gd name="T41" fmla="*/ 155 h 611"/>
                <a:gd name="T42" fmla="*/ 898 w 1495"/>
                <a:gd name="T43" fmla="*/ 8 h 611"/>
                <a:gd name="T44" fmla="*/ 933 w 1495"/>
                <a:gd name="T45" fmla="*/ 0 h 611"/>
                <a:gd name="T46" fmla="*/ 1057 w 1495"/>
                <a:gd name="T47" fmla="*/ 2 h 611"/>
                <a:gd name="T48" fmla="*/ 1149 w 1495"/>
                <a:gd name="T49" fmla="*/ 19 h 611"/>
                <a:gd name="T50" fmla="*/ 1242 w 1495"/>
                <a:gd name="T51" fmla="*/ 59 h 611"/>
                <a:gd name="T52" fmla="*/ 1323 w 1495"/>
                <a:gd name="T53" fmla="*/ 118 h 611"/>
                <a:gd name="T54" fmla="*/ 1389 w 1495"/>
                <a:gd name="T55" fmla="*/ 193 h 611"/>
                <a:gd name="T56" fmla="*/ 1438 w 1495"/>
                <a:gd name="T57" fmla="*/ 279 h 611"/>
                <a:gd name="T58" fmla="*/ 1467 w 1495"/>
                <a:gd name="T59" fmla="*/ 377 h 611"/>
                <a:gd name="T60" fmla="*/ 1495 w 1495"/>
                <a:gd name="T61" fmla="*/ 543 h 611"/>
                <a:gd name="T62" fmla="*/ 1488 w 1495"/>
                <a:gd name="T63" fmla="*/ 572 h 611"/>
                <a:gd name="T64" fmla="*/ 1468 w 1495"/>
                <a:gd name="T65" fmla="*/ 596 h 611"/>
                <a:gd name="T66" fmla="*/ 1440 w 1495"/>
                <a:gd name="T67" fmla="*/ 609 h 611"/>
                <a:gd name="T68" fmla="*/ 72 w 1495"/>
                <a:gd name="T69" fmla="*/ 611 h 611"/>
                <a:gd name="T70" fmla="*/ 42 w 1495"/>
                <a:gd name="T71" fmla="*/ 605 h 611"/>
                <a:gd name="T72" fmla="*/ 17 w 1495"/>
                <a:gd name="T73" fmla="*/ 585 h 611"/>
                <a:gd name="T74" fmla="*/ 3 w 1495"/>
                <a:gd name="T75" fmla="*/ 558 h 611"/>
                <a:gd name="T76" fmla="*/ 2 w 1495"/>
                <a:gd name="T77" fmla="*/ 527 h 611"/>
                <a:gd name="T78" fmla="*/ 41 w 1495"/>
                <a:gd name="T79" fmla="*/ 327 h 611"/>
                <a:gd name="T80" fmla="*/ 80 w 1495"/>
                <a:gd name="T81" fmla="*/ 235 h 611"/>
                <a:gd name="T82" fmla="*/ 138 w 1495"/>
                <a:gd name="T83" fmla="*/ 154 h 611"/>
                <a:gd name="T84" fmla="*/ 212 w 1495"/>
                <a:gd name="T85" fmla="*/ 86 h 611"/>
                <a:gd name="T86" fmla="*/ 299 w 1495"/>
                <a:gd name="T87" fmla="*/ 38 h 611"/>
                <a:gd name="T88" fmla="*/ 396 w 1495"/>
                <a:gd name="T89" fmla="*/ 7 h 611"/>
                <a:gd name="T90" fmla="*/ 481 w 1495"/>
                <a:gd name="T91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5" h="611">
                  <a:moveTo>
                    <a:pt x="481" y="142"/>
                  </a:moveTo>
                  <a:lnTo>
                    <a:pt x="451" y="143"/>
                  </a:lnTo>
                  <a:lnTo>
                    <a:pt x="422" y="147"/>
                  </a:lnTo>
                  <a:lnTo>
                    <a:pt x="380" y="158"/>
                  </a:lnTo>
                  <a:lnTo>
                    <a:pt x="341" y="174"/>
                  </a:lnTo>
                  <a:lnTo>
                    <a:pt x="305" y="196"/>
                  </a:lnTo>
                  <a:lnTo>
                    <a:pt x="271" y="222"/>
                  </a:lnTo>
                  <a:lnTo>
                    <a:pt x="242" y="251"/>
                  </a:lnTo>
                  <a:lnTo>
                    <a:pt x="216" y="285"/>
                  </a:lnTo>
                  <a:lnTo>
                    <a:pt x="196" y="322"/>
                  </a:lnTo>
                  <a:lnTo>
                    <a:pt x="179" y="361"/>
                  </a:lnTo>
                  <a:lnTo>
                    <a:pt x="168" y="403"/>
                  </a:lnTo>
                  <a:lnTo>
                    <a:pt x="157" y="468"/>
                  </a:lnTo>
                  <a:lnTo>
                    <a:pt x="1339" y="468"/>
                  </a:lnTo>
                  <a:lnTo>
                    <a:pt x="1327" y="403"/>
                  </a:lnTo>
                  <a:lnTo>
                    <a:pt x="1316" y="361"/>
                  </a:lnTo>
                  <a:lnTo>
                    <a:pt x="1300" y="322"/>
                  </a:lnTo>
                  <a:lnTo>
                    <a:pt x="1279" y="285"/>
                  </a:lnTo>
                  <a:lnTo>
                    <a:pt x="1253" y="251"/>
                  </a:lnTo>
                  <a:lnTo>
                    <a:pt x="1224" y="222"/>
                  </a:lnTo>
                  <a:lnTo>
                    <a:pt x="1191" y="196"/>
                  </a:lnTo>
                  <a:lnTo>
                    <a:pt x="1155" y="174"/>
                  </a:lnTo>
                  <a:lnTo>
                    <a:pt x="1116" y="158"/>
                  </a:lnTo>
                  <a:lnTo>
                    <a:pt x="1074" y="147"/>
                  </a:lnTo>
                  <a:lnTo>
                    <a:pt x="1044" y="143"/>
                  </a:lnTo>
                  <a:lnTo>
                    <a:pt x="1015" y="142"/>
                  </a:lnTo>
                  <a:lnTo>
                    <a:pt x="963" y="142"/>
                  </a:lnTo>
                  <a:lnTo>
                    <a:pt x="798" y="307"/>
                  </a:lnTo>
                  <a:lnTo>
                    <a:pt x="783" y="317"/>
                  </a:lnTo>
                  <a:lnTo>
                    <a:pt x="766" y="325"/>
                  </a:lnTo>
                  <a:lnTo>
                    <a:pt x="748" y="327"/>
                  </a:lnTo>
                  <a:lnTo>
                    <a:pt x="730" y="325"/>
                  </a:lnTo>
                  <a:lnTo>
                    <a:pt x="713" y="317"/>
                  </a:lnTo>
                  <a:lnTo>
                    <a:pt x="697" y="307"/>
                  </a:lnTo>
                  <a:lnTo>
                    <a:pt x="533" y="142"/>
                  </a:lnTo>
                  <a:lnTo>
                    <a:pt x="481" y="142"/>
                  </a:lnTo>
                  <a:close/>
                  <a:moveTo>
                    <a:pt x="481" y="0"/>
                  </a:moveTo>
                  <a:lnTo>
                    <a:pt x="563" y="0"/>
                  </a:lnTo>
                  <a:lnTo>
                    <a:pt x="581" y="2"/>
                  </a:lnTo>
                  <a:lnTo>
                    <a:pt x="598" y="8"/>
                  </a:lnTo>
                  <a:lnTo>
                    <a:pt x="613" y="20"/>
                  </a:lnTo>
                  <a:lnTo>
                    <a:pt x="748" y="155"/>
                  </a:lnTo>
                  <a:lnTo>
                    <a:pt x="883" y="20"/>
                  </a:lnTo>
                  <a:lnTo>
                    <a:pt x="898" y="8"/>
                  </a:lnTo>
                  <a:lnTo>
                    <a:pt x="914" y="2"/>
                  </a:lnTo>
                  <a:lnTo>
                    <a:pt x="933" y="0"/>
                  </a:lnTo>
                  <a:lnTo>
                    <a:pt x="1015" y="0"/>
                  </a:lnTo>
                  <a:lnTo>
                    <a:pt x="1057" y="2"/>
                  </a:lnTo>
                  <a:lnTo>
                    <a:pt x="1100" y="7"/>
                  </a:lnTo>
                  <a:lnTo>
                    <a:pt x="1149" y="19"/>
                  </a:lnTo>
                  <a:lnTo>
                    <a:pt x="1197" y="38"/>
                  </a:lnTo>
                  <a:lnTo>
                    <a:pt x="1242" y="59"/>
                  </a:lnTo>
                  <a:lnTo>
                    <a:pt x="1284" y="86"/>
                  </a:lnTo>
                  <a:lnTo>
                    <a:pt x="1323" y="118"/>
                  </a:lnTo>
                  <a:lnTo>
                    <a:pt x="1358" y="154"/>
                  </a:lnTo>
                  <a:lnTo>
                    <a:pt x="1389" y="193"/>
                  </a:lnTo>
                  <a:lnTo>
                    <a:pt x="1416" y="235"/>
                  </a:lnTo>
                  <a:lnTo>
                    <a:pt x="1438" y="279"/>
                  </a:lnTo>
                  <a:lnTo>
                    <a:pt x="1455" y="327"/>
                  </a:lnTo>
                  <a:lnTo>
                    <a:pt x="1467" y="377"/>
                  </a:lnTo>
                  <a:lnTo>
                    <a:pt x="1494" y="527"/>
                  </a:lnTo>
                  <a:lnTo>
                    <a:pt x="1495" y="543"/>
                  </a:lnTo>
                  <a:lnTo>
                    <a:pt x="1493" y="558"/>
                  </a:lnTo>
                  <a:lnTo>
                    <a:pt x="1488" y="572"/>
                  </a:lnTo>
                  <a:lnTo>
                    <a:pt x="1479" y="585"/>
                  </a:lnTo>
                  <a:lnTo>
                    <a:pt x="1468" y="596"/>
                  </a:lnTo>
                  <a:lnTo>
                    <a:pt x="1454" y="605"/>
                  </a:lnTo>
                  <a:lnTo>
                    <a:pt x="1440" y="609"/>
                  </a:lnTo>
                  <a:lnTo>
                    <a:pt x="1424" y="611"/>
                  </a:lnTo>
                  <a:lnTo>
                    <a:pt x="72" y="611"/>
                  </a:lnTo>
                  <a:lnTo>
                    <a:pt x="56" y="609"/>
                  </a:lnTo>
                  <a:lnTo>
                    <a:pt x="42" y="605"/>
                  </a:lnTo>
                  <a:lnTo>
                    <a:pt x="29" y="596"/>
                  </a:lnTo>
                  <a:lnTo>
                    <a:pt x="17" y="585"/>
                  </a:lnTo>
                  <a:lnTo>
                    <a:pt x="8" y="572"/>
                  </a:lnTo>
                  <a:lnTo>
                    <a:pt x="3" y="558"/>
                  </a:lnTo>
                  <a:lnTo>
                    <a:pt x="0" y="543"/>
                  </a:lnTo>
                  <a:lnTo>
                    <a:pt x="2" y="527"/>
                  </a:lnTo>
                  <a:lnTo>
                    <a:pt x="29" y="377"/>
                  </a:lnTo>
                  <a:lnTo>
                    <a:pt x="41" y="327"/>
                  </a:lnTo>
                  <a:lnTo>
                    <a:pt x="58" y="279"/>
                  </a:lnTo>
                  <a:lnTo>
                    <a:pt x="80" y="235"/>
                  </a:lnTo>
                  <a:lnTo>
                    <a:pt x="107" y="193"/>
                  </a:lnTo>
                  <a:lnTo>
                    <a:pt x="138" y="154"/>
                  </a:lnTo>
                  <a:lnTo>
                    <a:pt x="173" y="118"/>
                  </a:lnTo>
                  <a:lnTo>
                    <a:pt x="212" y="86"/>
                  </a:lnTo>
                  <a:lnTo>
                    <a:pt x="254" y="59"/>
                  </a:lnTo>
                  <a:lnTo>
                    <a:pt x="299" y="38"/>
                  </a:lnTo>
                  <a:lnTo>
                    <a:pt x="346" y="19"/>
                  </a:lnTo>
                  <a:lnTo>
                    <a:pt x="396" y="7"/>
                  </a:lnTo>
                  <a:lnTo>
                    <a:pt x="438" y="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4683125" y="2181226"/>
              <a:ext cx="22225" cy="25400"/>
            </a:xfrm>
            <a:custGeom>
              <a:avLst/>
              <a:gdLst>
                <a:gd name="T0" fmla="*/ 72 w 142"/>
                <a:gd name="T1" fmla="*/ 0 h 164"/>
                <a:gd name="T2" fmla="*/ 90 w 142"/>
                <a:gd name="T3" fmla="*/ 3 h 164"/>
                <a:gd name="T4" fmla="*/ 107 w 142"/>
                <a:gd name="T5" fmla="*/ 9 h 164"/>
                <a:gd name="T6" fmla="*/ 122 w 142"/>
                <a:gd name="T7" fmla="*/ 21 h 164"/>
                <a:gd name="T8" fmla="*/ 132 w 142"/>
                <a:gd name="T9" fmla="*/ 35 h 164"/>
                <a:gd name="T10" fmla="*/ 140 w 142"/>
                <a:gd name="T11" fmla="*/ 53 h 164"/>
                <a:gd name="T12" fmla="*/ 142 w 142"/>
                <a:gd name="T13" fmla="*/ 71 h 164"/>
                <a:gd name="T14" fmla="*/ 142 w 142"/>
                <a:gd name="T15" fmla="*/ 93 h 164"/>
                <a:gd name="T16" fmla="*/ 140 w 142"/>
                <a:gd name="T17" fmla="*/ 111 h 164"/>
                <a:gd name="T18" fmla="*/ 132 w 142"/>
                <a:gd name="T19" fmla="*/ 129 h 164"/>
                <a:gd name="T20" fmla="*/ 122 w 142"/>
                <a:gd name="T21" fmla="*/ 143 h 164"/>
                <a:gd name="T22" fmla="*/ 107 w 142"/>
                <a:gd name="T23" fmla="*/ 155 h 164"/>
                <a:gd name="T24" fmla="*/ 90 w 142"/>
                <a:gd name="T25" fmla="*/ 161 h 164"/>
                <a:gd name="T26" fmla="*/ 72 w 142"/>
                <a:gd name="T27" fmla="*/ 164 h 164"/>
                <a:gd name="T28" fmla="*/ 52 w 142"/>
                <a:gd name="T29" fmla="*/ 161 h 164"/>
                <a:gd name="T30" fmla="*/ 36 w 142"/>
                <a:gd name="T31" fmla="*/ 155 h 164"/>
                <a:gd name="T32" fmla="*/ 21 w 142"/>
                <a:gd name="T33" fmla="*/ 143 h 164"/>
                <a:gd name="T34" fmla="*/ 10 w 142"/>
                <a:gd name="T35" fmla="*/ 129 h 164"/>
                <a:gd name="T36" fmla="*/ 2 w 142"/>
                <a:gd name="T37" fmla="*/ 111 h 164"/>
                <a:gd name="T38" fmla="*/ 0 w 142"/>
                <a:gd name="T39" fmla="*/ 93 h 164"/>
                <a:gd name="T40" fmla="*/ 0 w 142"/>
                <a:gd name="T41" fmla="*/ 71 h 164"/>
                <a:gd name="T42" fmla="*/ 2 w 142"/>
                <a:gd name="T43" fmla="*/ 53 h 164"/>
                <a:gd name="T44" fmla="*/ 10 w 142"/>
                <a:gd name="T45" fmla="*/ 35 h 164"/>
                <a:gd name="T46" fmla="*/ 21 w 142"/>
                <a:gd name="T47" fmla="*/ 21 h 164"/>
                <a:gd name="T48" fmla="*/ 36 w 142"/>
                <a:gd name="T49" fmla="*/ 9 h 164"/>
                <a:gd name="T50" fmla="*/ 52 w 142"/>
                <a:gd name="T51" fmla="*/ 3 h 164"/>
                <a:gd name="T52" fmla="*/ 72 w 142"/>
                <a:gd name="T5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64">
                  <a:moveTo>
                    <a:pt x="72" y="0"/>
                  </a:moveTo>
                  <a:lnTo>
                    <a:pt x="90" y="3"/>
                  </a:lnTo>
                  <a:lnTo>
                    <a:pt x="107" y="9"/>
                  </a:lnTo>
                  <a:lnTo>
                    <a:pt x="122" y="21"/>
                  </a:lnTo>
                  <a:lnTo>
                    <a:pt x="132" y="35"/>
                  </a:lnTo>
                  <a:lnTo>
                    <a:pt x="140" y="53"/>
                  </a:lnTo>
                  <a:lnTo>
                    <a:pt x="142" y="71"/>
                  </a:lnTo>
                  <a:lnTo>
                    <a:pt x="142" y="93"/>
                  </a:lnTo>
                  <a:lnTo>
                    <a:pt x="140" y="111"/>
                  </a:lnTo>
                  <a:lnTo>
                    <a:pt x="132" y="129"/>
                  </a:lnTo>
                  <a:lnTo>
                    <a:pt x="122" y="143"/>
                  </a:lnTo>
                  <a:lnTo>
                    <a:pt x="107" y="155"/>
                  </a:lnTo>
                  <a:lnTo>
                    <a:pt x="90" y="161"/>
                  </a:lnTo>
                  <a:lnTo>
                    <a:pt x="72" y="164"/>
                  </a:lnTo>
                  <a:lnTo>
                    <a:pt x="52" y="161"/>
                  </a:lnTo>
                  <a:lnTo>
                    <a:pt x="36" y="155"/>
                  </a:lnTo>
                  <a:lnTo>
                    <a:pt x="21" y="143"/>
                  </a:lnTo>
                  <a:lnTo>
                    <a:pt x="10" y="129"/>
                  </a:lnTo>
                  <a:lnTo>
                    <a:pt x="2" y="111"/>
                  </a:lnTo>
                  <a:lnTo>
                    <a:pt x="0" y="93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9"/>
                  </a:lnTo>
                  <a:lnTo>
                    <a:pt x="52" y="3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7"/>
            <p:cNvSpPr>
              <a:spLocks/>
            </p:cNvSpPr>
            <p:nvPr/>
          </p:nvSpPr>
          <p:spPr bwMode="auto">
            <a:xfrm>
              <a:off x="4608513" y="2217738"/>
              <a:ext cx="169863" cy="114300"/>
            </a:xfrm>
            <a:custGeom>
              <a:avLst/>
              <a:gdLst>
                <a:gd name="T0" fmla="*/ 537 w 1072"/>
                <a:gd name="T1" fmla="*/ 0 h 719"/>
                <a:gd name="T2" fmla="*/ 555 w 1072"/>
                <a:gd name="T3" fmla="*/ 2 h 719"/>
                <a:gd name="T4" fmla="*/ 572 w 1072"/>
                <a:gd name="T5" fmla="*/ 9 h 719"/>
                <a:gd name="T6" fmla="*/ 587 w 1072"/>
                <a:gd name="T7" fmla="*/ 20 h 719"/>
                <a:gd name="T8" fmla="*/ 597 w 1072"/>
                <a:gd name="T9" fmla="*/ 34 h 719"/>
                <a:gd name="T10" fmla="*/ 605 w 1072"/>
                <a:gd name="T11" fmla="*/ 52 h 719"/>
                <a:gd name="T12" fmla="*/ 607 w 1072"/>
                <a:gd name="T13" fmla="*/ 70 h 719"/>
                <a:gd name="T14" fmla="*/ 607 w 1072"/>
                <a:gd name="T15" fmla="*/ 337 h 719"/>
                <a:gd name="T16" fmla="*/ 1037 w 1072"/>
                <a:gd name="T17" fmla="*/ 585 h 719"/>
                <a:gd name="T18" fmla="*/ 1052 w 1072"/>
                <a:gd name="T19" fmla="*/ 597 h 719"/>
                <a:gd name="T20" fmla="*/ 1063 w 1072"/>
                <a:gd name="T21" fmla="*/ 611 h 719"/>
                <a:gd name="T22" fmla="*/ 1070 w 1072"/>
                <a:gd name="T23" fmla="*/ 629 h 719"/>
                <a:gd name="T24" fmla="*/ 1072 w 1072"/>
                <a:gd name="T25" fmla="*/ 647 h 719"/>
                <a:gd name="T26" fmla="*/ 1070 w 1072"/>
                <a:gd name="T27" fmla="*/ 666 h 719"/>
                <a:gd name="T28" fmla="*/ 1063 w 1072"/>
                <a:gd name="T29" fmla="*/ 683 h 719"/>
                <a:gd name="T30" fmla="*/ 1052 w 1072"/>
                <a:gd name="T31" fmla="*/ 698 h 719"/>
                <a:gd name="T32" fmla="*/ 1036 w 1072"/>
                <a:gd name="T33" fmla="*/ 709 h 719"/>
                <a:gd name="T34" fmla="*/ 1019 w 1072"/>
                <a:gd name="T35" fmla="*/ 717 h 719"/>
                <a:gd name="T36" fmla="*/ 1002 w 1072"/>
                <a:gd name="T37" fmla="*/ 719 h 719"/>
                <a:gd name="T38" fmla="*/ 983 w 1072"/>
                <a:gd name="T39" fmla="*/ 717 h 719"/>
                <a:gd name="T40" fmla="*/ 966 w 1072"/>
                <a:gd name="T41" fmla="*/ 709 h 719"/>
                <a:gd name="T42" fmla="*/ 537 w 1072"/>
                <a:gd name="T43" fmla="*/ 461 h 719"/>
                <a:gd name="T44" fmla="*/ 107 w 1072"/>
                <a:gd name="T45" fmla="*/ 709 h 719"/>
                <a:gd name="T46" fmla="*/ 90 w 1072"/>
                <a:gd name="T47" fmla="*/ 717 h 719"/>
                <a:gd name="T48" fmla="*/ 72 w 1072"/>
                <a:gd name="T49" fmla="*/ 719 h 719"/>
                <a:gd name="T50" fmla="*/ 53 w 1072"/>
                <a:gd name="T51" fmla="*/ 717 h 719"/>
                <a:gd name="T52" fmla="*/ 36 w 1072"/>
                <a:gd name="T53" fmla="*/ 709 h 719"/>
                <a:gd name="T54" fmla="*/ 22 w 1072"/>
                <a:gd name="T55" fmla="*/ 698 h 719"/>
                <a:gd name="T56" fmla="*/ 10 w 1072"/>
                <a:gd name="T57" fmla="*/ 683 h 719"/>
                <a:gd name="T58" fmla="*/ 2 w 1072"/>
                <a:gd name="T59" fmla="*/ 666 h 719"/>
                <a:gd name="T60" fmla="*/ 0 w 1072"/>
                <a:gd name="T61" fmla="*/ 647 h 719"/>
                <a:gd name="T62" fmla="*/ 2 w 1072"/>
                <a:gd name="T63" fmla="*/ 629 h 719"/>
                <a:gd name="T64" fmla="*/ 10 w 1072"/>
                <a:gd name="T65" fmla="*/ 611 h 719"/>
                <a:gd name="T66" fmla="*/ 21 w 1072"/>
                <a:gd name="T67" fmla="*/ 597 h 719"/>
                <a:gd name="T68" fmla="*/ 36 w 1072"/>
                <a:gd name="T69" fmla="*/ 585 h 719"/>
                <a:gd name="T70" fmla="*/ 465 w 1072"/>
                <a:gd name="T71" fmla="*/ 337 h 719"/>
                <a:gd name="T72" fmla="*/ 465 w 1072"/>
                <a:gd name="T73" fmla="*/ 70 h 719"/>
                <a:gd name="T74" fmla="*/ 467 w 1072"/>
                <a:gd name="T75" fmla="*/ 52 h 719"/>
                <a:gd name="T76" fmla="*/ 475 w 1072"/>
                <a:gd name="T77" fmla="*/ 34 h 719"/>
                <a:gd name="T78" fmla="*/ 486 w 1072"/>
                <a:gd name="T79" fmla="*/ 20 h 719"/>
                <a:gd name="T80" fmla="*/ 501 w 1072"/>
                <a:gd name="T81" fmla="*/ 9 h 719"/>
                <a:gd name="T82" fmla="*/ 517 w 1072"/>
                <a:gd name="T83" fmla="*/ 2 h 719"/>
                <a:gd name="T84" fmla="*/ 537 w 1072"/>
                <a:gd name="T85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2" h="719">
                  <a:moveTo>
                    <a:pt x="537" y="0"/>
                  </a:moveTo>
                  <a:lnTo>
                    <a:pt x="555" y="2"/>
                  </a:lnTo>
                  <a:lnTo>
                    <a:pt x="572" y="9"/>
                  </a:lnTo>
                  <a:lnTo>
                    <a:pt x="587" y="20"/>
                  </a:lnTo>
                  <a:lnTo>
                    <a:pt x="597" y="34"/>
                  </a:lnTo>
                  <a:lnTo>
                    <a:pt x="605" y="52"/>
                  </a:lnTo>
                  <a:lnTo>
                    <a:pt x="607" y="70"/>
                  </a:lnTo>
                  <a:lnTo>
                    <a:pt x="607" y="337"/>
                  </a:lnTo>
                  <a:lnTo>
                    <a:pt x="1037" y="585"/>
                  </a:lnTo>
                  <a:lnTo>
                    <a:pt x="1052" y="597"/>
                  </a:lnTo>
                  <a:lnTo>
                    <a:pt x="1063" y="611"/>
                  </a:lnTo>
                  <a:lnTo>
                    <a:pt x="1070" y="629"/>
                  </a:lnTo>
                  <a:lnTo>
                    <a:pt x="1072" y="647"/>
                  </a:lnTo>
                  <a:lnTo>
                    <a:pt x="1070" y="666"/>
                  </a:lnTo>
                  <a:lnTo>
                    <a:pt x="1063" y="683"/>
                  </a:lnTo>
                  <a:lnTo>
                    <a:pt x="1052" y="698"/>
                  </a:lnTo>
                  <a:lnTo>
                    <a:pt x="1036" y="709"/>
                  </a:lnTo>
                  <a:lnTo>
                    <a:pt x="1019" y="717"/>
                  </a:lnTo>
                  <a:lnTo>
                    <a:pt x="1002" y="719"/>
                  </a:lnTo>
                  <a:lnTo>
                    <a:pt x="983" y="717"/>
                  </a:lnTo>
                  <a:lnTo>
                    <a:pt x="966" y="709"/>
                  </a:lnTo>
                  <a:lnTo>
                    <a:pt x="537" y="461"/>
                  </a:lnTo>
                  <a:lnTo>
                    <a:pt x="107" y="709"/>
                  </a:lnTo>
                  <a:lnTo>
                    <a:pt x="90" y="717"/>
                  </a:lnTo>
                  <a:lnTo>
                    <a:pt x="72" y="719"/>
                  </a:lnTo>
                  <a:lnTo>
                    <a:pt x="53" y="717"/>
                  </a:lnTo>
                  <a:lnTo>
                    <a:pt x="36" y="709"/>
                  </a:lnTo>
                  <a:lnTo>
                    <a:pt x="22" y="698"/>
                  </a:lnTo>
                  <a:lnTo>
                    <a:pt x="10" y="683"/>
                  </a:lnTo>
                  <a:lnTo>
                    <a:pt x="2" y="666"/>
                  </a:lnTo>
                  <a:lnTo>
                    <a:pt x="0" y="647"/>
                  </a:lnTo>
                  <a:lnTo>
                    <a:pt x="2" y="629"/>
                  </a:lnTo>
                  <a:lnTo>
                    <a:pt x="10" y="611"/>
                  </a:lnTo>
                  <a:lnTo>
                    <a:pt x="21" y="597"/>
                  </a:lnTo>
                  <a:lnTo>
                    <a:pt x="36" y="585"/>
                  </a:lnTo>
                  <a:lnTo>
                    <a:pt x="465" y="337"/>
                  </a:lnTo>
                  <a:lnTo>
                    <a:pt x="465" y="70"/>
                  </a:lnTo>
                  <a:lnTo>
                    <a:pt x="467" y="52"/>
                  </a:lnTo>
                  <a:lnTo>
                    <a:pt x="475" y="34"/>
                  </a:lnTo>
                  <a:lnTo>
                    <a:pt x="486" y="20"/>
                  </a:lnTo>
                  <a:lnTo>
                    <a:pt x="501" y="9"/>
                  </a:lnTo>
                  <a:lnTo>
                    <a:pt x="517" y="2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468476" y="1910727"/>
            <a:ext cx="568326" cy="566737"/>
            <a:chOff x="3463925" y="1911351"/>
            <a:chExt cx="568326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" name="Freeform 42"/>
            <p:cNvSpPr>
              <a:spLocks noEditPoints="1"/>
            </p:cNvSpPr>
            <p:nvPr/>
          </p:nvSpPr>
          <p:spPr bwMode="auto">
            <a:xfrm>
              <a:off x="3711575" y="1911351"/>
              <a:ext cx="73025" cy="98425"/>
            </a:xfrm>
            <a:custGeom>
              <a:avLst/>
              <a:gdLst>
                <a:gd name="T0" fmla="*/ 210 w 454"/>
                <a:gd name="T1" fmla="*/ 144 h 620"/>
                <a:gd name="T2" fmla="*/ 178 w 454"/>
                <a:gd name="T3" fmla="*/ 157 h 620"/>
                <a:gd name="T4" fmla="*/ 154 w 454"/>
                <a:gd name="T5" fmla="*/ 183 h 620"/>
                <a:gd name="T6" fmla="*/ 143 w 454"/>
                <a:gd name="T7" fmla="*/ 214 h 620"/>
                <a:gd name="T8" fmla="*/ 154 w 454"/>
                <a:gd name="T9" fmla="*/ 407 h 620"/>
                <a:gd name="T10" fmla="*/ 164 w 454"/>
                <a:gd name="T11" fmla="*/ 441 h 620"/>
                <a:gd name="T12" fmla="*/ 187 w 454"/>
                <a:gd name="T13" fmla="*/ 466 h 620"/>
                <a:gd name="T14" fmla="*/ 227 w 454"/>
                <a:gd name="T15" fmla="*/ 478 h 620"/>
                <a:gd name="T16" fmla="*/ 267 w 454"/>
                <a:gd name="T17" fmla="*/ 466 h 620"/>
                <a:gd name="T18" fmla="*/ 290 w 454"/>
                <a:gd name="T19" fmla="*/ 441 h 620"/>
                <a:gd name="T20" fmla="*/ 300 w 454"/>
                <a:gd name="T21" fmla="*/ 407 h 620"/>
                <a:gd name="T22" fmla="*/ 311 w 454"/>
                <a:gd name="T23" fmla="*/ 214 h 620"/>
                <a:gd name="T24" fmla="*/ 300 w 454"/>
                <a:gd name="T25" fmla="*/ 183 h 620"/>
                <a:gd name="T26" fmla="*/ 276 w 454"/>
                <a:gd name="T27" fmla="*/ 157 h 620"/>
                <a:gd name="T28" fmla="*/ 244 w 454"/>
                <a:gd name="T29" fmla="*/ 144 h 620"/>
                <a:gd name="T30" fmla="*/ 226 w 454"/>
                <a:gd name="T31" fmla="*/ 0 h 620"/>
                <a:gd name="T32" fmla="*/ 288 w 454"/>
                <a:gd name="T33" fmla="*/ 8 h 620"/>
                <a:gd name="T34" fmla="*/ 344 w 454"/>
                <a:gd name="T35" fmla="*/ 32 h 620"/>
                <a:gd name="T36" fmla="*/ 393 w 454"/>
                <a:gd name="T37" fmla="*/ 71 h 620"/>
                <a:gd name="T38" fmla="*/ 429 w 454"/>
                <a:gd name="T39" fmla="*/ 122 h 620"/>
                <a:gd name="T40" fmla="*/ 449 w 454"/>
                <a:gd name="T41" fmla="*/ 180 h 620"/>
                <a:gd name="T42" fmla="*/ 454 w 454"/>
                <a:gd name="T43" fmla="*/ 241 h 620"/>
                <a:gd name="T44" fmla="*/ 437 w 454"/>
                <a:gd name="T45" fmla="*/ 451 h 620"/>
                <a:gd name="T46" fmla="*/ 413 w 454"/>
                <a:gd name="T47" fmla="*/ 514 h 620"/>
                <a:gd name="T48" fmla="*/ 371 w 454"/>
                <a:gd name="T49" fmla="*/ 565 h 620"/>
                <a:gd name="T50" fmla="*/ 317 w 454"/>
                <a:gd name="T51" fmla="*/ 601 h 620"/>
                <a:gd name="T52" fmla="*/ 257 w 454"/>
                <a:gd name="T53" fmla="*/ 618 h 620"/>
                <a:gd name="T54" fmla="*/ 197 w 454"/>
                <a:gd name="T55" fmla="*/ 618 h 620"/>
                <a:gd name="T56" fmla="*/ 137 w 454"/>
                <a:gd name="T57" fmla="*/ 601 h 620"/>
                <a:gd name="T58" fmla="*/ 83 w 454"/>
                <a:gd name="T59" fmla="*/ 565 h 620"/>
                <a:gd name="T60" fmla="*/ 41 w 454"/>
                <a:gd name="T61" fmla="*/ 514 h 620"/>
                <a:gd name="T62" fmla="*/ 17 w 454"/>
                <a:gd name="T63" fmla="*/ 451 h 620"/>
                <a:gd name="T64" fmla="*/ 12 w 454"/>
                <a:gd name="T65" fmla="*/ 416 h 620"/>
                <a:gd name="T66" fmla="*/ 0 w 454"/>
                <a:gd name="T67" fmla="*/ 210 h 620"/>
                <a:gd name="T68" fmla="*/ 13 w 454"/>
                <a:gd name="T69" fmla="*/ 150 h 620"/>
                <a:gd name="T70" fmla="*/ 41 w 454"/>
                <a:gd name="T71" fmla="*/ 95 h 620"/>
                <a:gd name="T72" fmla="*/ 84 w 454"/>
                <a:gd name="T73" fmla="*/ 49 h 620"/>
                <a:gd name="T74" fmla="*/ 137 w 454"/>
                <a:gd name="T75" fmla="*/ 18 h 620"/>
                <a:gd name="T76" fmla="*/ 196 w 454"/>
                <a:gd name="T77" fmla="*/ 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4" h="620">
                  <a:moveTo>
                    <a:pt x="227" y="142"/>
                  </a:moveTo>
                  <a:lnTo>
                    <a:pt x="210" y="144"/>
                  </a:lnTo>
                  <a:lnTo>
                    <a:pt x="193" y="149"/>
                  </a:lnTo>
                  <a:lnTo>
                    <a:pt x="178" y="157"/>
                  </a:lnTo>
                  <a:lnTo>
                    <a:pt x="165" y="169"/>
                  </a:lnTo>
                  <a:lnTo>
                    <a:pt x="154" y="183"/>
                  </a:lnTo>
                  <a:lnTo>
                    <a:pt x="148" y="198"/>
                  </a:lnTo>
                  <a:lnTo>
                    <a:pt x="143" y="214"/>
                  </a:lnTo>
                  <a:lnTo>
                    <a:pt x="142" y="232"/>
                  </a:lnTo>
                  <a:lnTo>
                    <a:pt x="154" y="407"/>
                  </a:lnTo>
                  <a:lnTo>
                    <a:pt x="158" y="425"/>
                  </a:lnTo>
                  <a:lnTo>
                    <a:pt x="164" y="441"/>
                  </a:lnTo>
                  <a:lnTo>
                    <a:pt x="174" y="455"/>
                  </a:lnTo>
                  <a:lnTo>
                    <a:pt x="187" y="466"/>
                  </a:lnTo>
                  <a:lnTo>
                    <a:pt x="206" y="475"/>
                  </a:lnTo>
                  <a:lnTo>
                    <a:pt x="227" y="478"/>
                  </a:lnTo>
                  <a:lnTo>
                    <a:pt x="248" y="475"/>
                  </a:lnTo>
                  <a:lnTo>
                    <a:pt x="267" y="466"/>
                  </a:lnTo>
                  <a:lnTo>
                    <a:pt x="280" y="455"/>
                  </a:lnTo>
                  <a:lnTo>
                    <a:pt x="290" y="441"/>
                  </a:lnTo>
                  <a:lnTo>
                    <a:pt x="296" y="425"/>
                  </a:lnTo>
                  <a:lnTo>
                    <a:pt x="300" y="407"/>
                  </a:lnTo>
                  <a:lnTo>
                    <a:pt x="312" y="232"/>
                  </a:lnTo>
                  <a:lnTo>
                    <a:pt x="311" y="214"/>
                  </a:lnTo>
                  <a:lnTo>
                    <a:pt x="306" y="198"/>
                  </a:lnTo>
                  <a:lnTo>
                    <a:pt x="300" y="183"/>
                  </a:lnTo>
                  <a:lnTo>
                    <a:pt x="289" y="169"/>
                  </a:lnTo>
                  <a:lnTo>
                    <a:pt x="276" y="157"/>
                  </a:lnTo>
                  <a:lnTo>
                    <a:pt x="261" y="149"/>
                  </a:lnTo>
                  <a:lnTo>
                    <a:pt x="244" y="144"/>
                  </a:lnTo>
                  <a:lnTo>
                    <a:pt x="227" y="142"/>
                  </a:lnTo>
                  <a:close/>
                  <a:moveTo>
                    <a:pt x="226" y="0"/>
                  </a:moveTo>
                  <a:lnTo>
                    <a:pt x="258" y="2"/>
                  </a:lnTo>
                  <a:lnTo>
                    <a:pt x="288" y="8"/>
                  </a:lnTo>
                  <a:lnTo>
                    <a:pt x="317" y="18"/>
                  </a:lnTo>
                  <a:lnTo>
                    <a:pt x="344" y="32"/>
                  </a:lnTo>
                  <a:lnTo>
                    <a:pt x="370" y="49"/>
                  </a:lnTo>
                  <a:lnTo>
                    <a:pt x="393" y="71"/>
                  </a:lnTo>
                  <a:lnTo>
                    <a:pt x="413" y="95"/>
                  </a:lnTo>
                  <a:lnTo>
                    <a:pt x="429" y="122"/>
                  </a:lnTo>
                  <a:lnTo>
                    <a:pt x="441" y="150"/>
                  </a:lnTo>
                  <a:lnTo>
                    <a:pt x="449" y="180"/>
                  </a:lnTo>
                  <a:lnTo>
                    <a:pt x="454" y="210"/>
                  </a:lnTo>
                  <a:lnTo>
                    <a:pt x="454" y="241"/>
                  </a:lnTo>
                  <a:lnTo>
                    <a:pt x="442" y="416"/>
                  </a:lnTo>
                  <a:lnTo>
                    <a:pt x="437" y="451"/>
                  </a:lnTo>
                  <a:lnTo>
                    <a:pt x="428" y="483"/>
                  </a:lnTo>
                  <a:lnTo>
                    <a:pt x="413" y="514"/>
                  </a:lnTo>
                  <a:lnTo>
                    <a:pt x="394" y="541"/>
                  </a:lnTo>
                  <a:lnTo>
                    <a:pt x="371" y="565"/>
                  </a:lnTo>
                  <a:lnTo>
                    <a:pt x="344" y="585"/>
                  </a:lnTo>
                  <a:lnTo>
                    <a:pt x="317" y="601"/>
                  </a:lnTo>
                  <a:lnTo>
                    <a:pt x="288" y="611"/>
                  </a:lnTo>
                  <a:lnTo>
                    <a:pt x="257" y="618"/>
                  </a:lnTo>
                  <a:lnTo>
                    <a:pt x="227" y="620"/>
                  </a:lnTo>
                  <a:lnTo>
                    <a:pt x="197" y="618"/>
                  </a:lnTo>
                  <a:lnTo>
                    <a:pt x="166" y="611"/>
                  </a:lnTo>
                  <a:lnTo>
                    <a:pt x="137" y="601"/>
                  </a:lnTo>
                  <a:lnTo>
                    <a:pt x="110" y="585"/>
                  </a:lnTo>
                  <a:lnTo>
                    <a:pt x="83" y="565"/>
                  </a:lnTo>
                  <a:lnTo>
                    <a:pt x="60" y="541"/>
                  </a:lnTo>
                  <a:lnTo>
                    <a:pt x="41" y="514"/>
                  </a:lnTo>
                  <a:lnTo>
                    <a:pt x="26" y="483"/>
                  </a:lnTo>
                  <a:lnTo>
                    <a:pt x="17" y="451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0" y="241"/>
                  </a:lnTo>
                  <a:lnTo>
                    <a:pt x="0" y="210"/>
                  </a:lnTo>
                  <a:lnTo>
                    <a:pt x="5" y="180"/>
                  </a:lnTo>
                  <a:lnTo>
                    <a:pt x="13" y="150"/>
                  </a:lnTo>
                  <a:lnTo>
                    <a:pt x="25" y="122"/>
                  </a:lnTo>
                  <a:lnTo>
                    <a:pt x="41" y="95"/>
                  </a:lnTo>
                  <a:lnTo>
                    <a:pt x="61" y="71"/>
                  </a:lnTo>
                  <a:lnTo>
                    <a:pt x="84" y="49"/>
                  </a:lnTo>
                  <a:lnTo>
                    <a:pt x="110" y="32"/>
                  </a:lnTo>
                  <a:lnTo>
                    <a:pt x="137" y="18"/>
                  </a:lnTo>
                  <a:lnTo>
                    <a:pt x="166" y="8"/>
                  </a:lnTo>
                  <a:lnTo>
                    <a:pt x="196" y="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3"/>
            <p:cNvSpPr>
              <a:spLocks noEditPoints="1"/>
            </p:cNvSpPr>
            <p:nvPr/>
          </p:nvSpPr>
          <p:spPr bwMode="auto">
            <a:xfrm>
              <a:off x="3657600" y="2012951"/>
              <a:ext cx="180975" cy="76200"/>
            </a:xfrm>
            <a:custGeom>
              <a:avLst/>
              <a:gdLst>
                <a:gd name="T0" fmla="*/ 350 w 1130"/>
                <a:gd name="T1" fmla="*/ 144 h 485"/>
                <a:gd name="T2" fmla="*/ 295 w 1130"/>
                <a:gd name="T3" fmla="*/ 157 h 485"/>
                <a:gd name="T4" fmla="*/ 233 w 1130"/>
                <a:gd name="T5" fmla="*/ 194 h 485"/>
                <a:gd name="T6" fmla="*/ 186 w 1130"/>
                <a:gd name="T7" fmla="*/ 249 h 485"/>
                <a:gd name="T8" fmla="*/ 161 w 1130"/>
                <a:gd name="T9" fmla="*/ 317 h 485"/>
                <a:gd name="T10" fmla="*/ 974 w 1130"/>
                <a:gd name="T11" fmla="*/ 343 h 485"/>
                <a:gd name="T12" fmla="*/ 959 w 1130"/>
                <a:gd name="T13" fmla="*/ 281 h 485"/>
                <a:gd name="T14" fmla="*/ 923 w 1130"/>
                <a:gd name="T15" fmla="*/ 220 h 485"/>
                <a:gd name="T16" fmla="*/ 868 w 1130"/>
                <a:gd name="T17" fmla="*/ 173 h 485"/>
                <a:gd name="T18" fmla="*/ 799 w 1130"/>
                <a:gd name="T19" fmla="*/ 147 h 485"/>
                <a:gd name="T20" fmla="*/ 760 w 1130"/>
                <a:gd name="T21" fmla="*/ 143 h 485"/>
                <a:gd name="T22" fmla="*/ 698 w 1130"/>
                <a:gd name="T23" fmla="*/ 162 h 485"/>
                <a:gd name="T24" fmla="*/ 634 w 1130"/>
                <a:gd name="T25" fmla="*/ 189 h 485"/>
                <a:gd name="T26" fmla="*/ 565 w 1130"/>
                <a:gd name="T27" fmla="*/ 199 h 485"/>
                <a:gd name="T28" fmla="*/ 496 w 1130"/>
                <a:gd name="T29" fmla="*/ 189 h 485"/>
                <a:gd name="T30" fmla="*/ 432 w 1130"/>
                <a:gd name="T31" fmla="*/ 162 h 485"/>
                <a:gd name="T32" fmla="*/ 370 w 1130"/>
                <a:gd name="T33" fmla="*/ 143 h 485"/>
                <a:gd name="T34" fmla="*/ 429 w 1130"/>
                <a:gd name="T35" fmla="*/ 0 h 485"/>
                <a:gd name="T36" fmla="*/ 465 w 1130"/>
                <a:gd name="T37" fmla="*/ 10 h 485"/>
                <a:gd name="T38" fmla="*/ 499 w 1130"/>
                <a:gd name="T39" fmla="*/ 36 h 485"/>
                <a:gd name="T40" fmla="*/ 541 w 1130"/>
                <a:gd name="T41" fmla="*/ 54 h 485"/>
                <a:gd name="T42" fmla="*/ 589 w 1130"/>
                <a:gd name="T43" fmla="*/ 54 h 485"/>
                <a:gd name="T44" fmla="*/ 631 w 1130"/>
                <a:gd name="T45" fmla="*/ 36 h 485"/>
                <a:gd name="T46" fmla="*/ 665 w 1130"/>
                <a:gd name="T47" fmla="*/ 10 h 485"/>
                <a:gd name="T48" fmla="*/ 701 w 1130"/>
                <a:gd name="T49" fmla="*/ 0 h 485"/>
                <a:gd name="T50" fmla="*/ 793 w 1130"/>
                <a:gd name="T51" fmla="*/ 2 h 485"/>
                <a:gd name="T52" fmla="*/ 868 w 1130"/>
                <a:gd name="T53" fmla="*/ 17 h 485"/>
                <a:gd name="T54" fmla="*/ 946 w 1130"/>
                <a:gd name="T55" fmla="*/ 53 h 485"/>
                <a:gd name="T56" fmla="*/ 1012 w 1130"/>
                <a:gd name="T57" fmla="*/ 106 h 485"/>
                <a:gd name="T58" fmla="*/ 1064 w 1130"/>
                <a:gd name="T59" fmla="*/ 172 h 485"/>
                <a:gd name="T60" fmla="*/ 1099 w 1130"/>
                <a:gd name="T61" fmla="*/ 250 h 485"/>
                <a:gd name="T62" fmla="*/ 1129 w 1130"/>
                <a:gd name="T63" fmla="*/ 402 h 485"/>
                <a:gd name="T64" fmla="*/ 1128 w 1130"/>
                <a:gd name="T65" fmla="*/ 432 h 485"/>
                <a:gd name="T66" fmla="*/ 1114 w 1130"/>
                <a:gd name="T67" fmla="*/ 459 h 485"/>
                <a:gd name="T68" fmla="*/ 1089 w 1130"/>
                <a:gd name="T69" fmla="*/ 479 h 485"/>
                <a:gd name="T70" fmla="*/ 1059 w 1130"/>
                <a:gd name="T71" fmla="*/ 485 h 485"/>
                <a:gd name="T72" fmla="*/ 55 w 1130"/>
                <a:gd name="T73" fmla="*/ 483 h 485"/>
                <a:gd name="T74" fmla="*/ 28 w 1130"/>
                <a:gd name="T75" fmla="*/ 470 h 485"/>
                <a:gd name="T76" fmla="*/ 7 w 1130"/>
                <a:gd name="T77" fmla="*/ 446 h 485"/>
                <a:gd name="T78" fmla="*/ 0 w 1130"/>
                <a:gd name="T79" fmla="*/ 417 h 485"/>
                <a:gd name="T80" fmla="*/ 20 w 1130"/>
                <a:gd name="T81" fmla="*/ 292 h 485"/>
                <a:gd name="T82" fmla="*/ 46 w 1130"/>
                <a:gd name="T83" fmla="*/ 210 h 485"/>
                <a:gd name="T84" fmla="*/ 91 w 1130"/>
                <a:gd name="T85" fmla="*/ 137 h 485"/>
                <a:gd name="T86" fmla="*/ 150 w 1130"/>
                <a:gd name="T87" fmla="*/ 78 h 485"/>
                <a:gd name="T88" fmla="*/ 222 w 1130"/>
                <a:gd name="T89" fmla="*/ 33 h 485"/>
                <a:gd name="T90" fmla="*/ 305 w 1130"/>
                <a:gd name="T91" fmla="*/ 6 h 485"/>
                <a:gd name="T92" fmla="*/ 370 w 1130"/>
                <a:gd name="T9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0" h="485">
                  <a:moveTo>
                    <a:pt x="370" y="143"/>
                  </a:moveTo>
                  <a:lnTo>
                    <a:pt x="350" y="144"/>
                  </a:lnTo>
                  <a:lnTo>
                    <a:pt x="331" y="147"/>
                  </a:lnTo>
                  <a:lnTo>
                    <a:pt x="295" y="157"/>
                  </a:lnTo>
                  <a:lnTo>
                    <a:pt x="262" y="173"/>
                  </a:lnTo>
                  <a:lnTo>
                    <a:pt x="233" y="194"/>
                  </a:lnTo>
                  <a:lnTo>
                    <a:pt x="207" y="220"/>
                  </a:lnTo>
                  <a:lnTo>
                    <a:pt x="186" y="249"/>
                  </a:lnTo>
                  <a:lnTo>
                    <a:pt x="171" y="281"/>
                  </a:lnTo>
                  <a:lnTo>
                    <a:pt x="161" y="317"/>
                  </a:lnTo>
                  <a:lnTo>
                    <a:pt x="156" y="343"/>
                  </a:lnTo>
                  <a:lnTo>
                    <a:pt x="974" y="343"/>
                  </a:lnTo>
                  <a:lnTo>
                    <a:pt x="969" y="317"/>
                  </a:lnTo>
                  <a:lnTo>
                    <a:pt x="959" y="281"/>
                  </a:lnTo>
                  <a:lnTo>
                    <a:pt x="944" y="249"/>
                  </a:lnTo>
                  <a:lnTo>
                    <a:pt x="923" y="220"/>
                  </a:lnTo>
                  <a:lnTo>
                    <a:pt x="897" y="194"/>
                  </a:lnTo>
                  <a:lnTo>
                    <a:pt x="868" y="173"/>
                  </a:lnTo>
                  <a:lnTo>
                    <a:pt x="835" y="157"/>
                  </a:lnTo>
                  <a:lnTo>
                    <a:pt x="799" y="147"/>
                  </a:lnTo>
                  <a:lnTo>
                    <a:pt x="780" y="144"/>
                  </a:lnTo>
                  <a:lnTo>
                    <a:pt x="760" y="143"/>
                  </a:lnTo>
                  <a:lnTo>
                    <a:pt x="727" y="143"/>
                  </a:lnTo>
                  <a:lnTo>
                    <a:pt x="698" y="162"/>
                  </a:lnTo>
                  <a:lnTo>
                    <a:pt x="667" y="178"/>
                  </a:lnTo>
                  <a:lnTo>
                    <a:pt x="634" y="189"/>
                  </a:lnTo>
                  <a:lnTo>
                    <a:pt x="601" y="197"/>
                  </a:lnTo>
                  <a:lnTo>
                    <a:pt x="565" y="199"/>
                  </a:lnTo>
                  <a:lnTo>
                    <a:pt x="529" y="197"/>
                  </a:lnTo>
                  <a:lnTo>
                    <a:pt x="496" y="189"/>
                  </a:lnTo>
                  <a:lnTo>
                    <a:pt x="463" y="178"/>
                  </a:lnTo>
                  <a:lnTo>
                    <a:pt x="432" y="162"/>
                  </a:lnTo>
                  <a:lnTo>
                    <a:pt x="403" y="143"/>
                  </a:lnTo>
                  <a:lnTo>
                    <a:pt x="370" y="143"/>
                  </a:lnTo>
                  <a:close/>
                  <a:moveTo>
                    <a:pt x="370" y="0"/>
                  </a:moveTo>
                  <a:lnTo>
                    <a:pt x="429" y="0"/>
                  </a:lnTo>
                  <a:lnTo>
                    <a:pt x="448" y="3"/>
                  </a:lnTo>
                  <a:lnTo>
                    <a:pt x="465" y="10"/>
                  </a:lnTo>
                  <a:lnTo>
                    <a:pt x="480" y="21"/>
                  </a:lnTo>
                  <a:lnTo>
                    <a:pt x="499" y="36"/>
                  </a:lnTo>
                  <a:lnTo>
                    <a:pt x="519" y="47"/>
                  </a:lnTo>
                  <a:lnTo>
                    <a:pt x="541" y="54"/>
                  </a:lnTo>
                  <a:lnTo>
                    <a:pt x="564" y="56"/>
                  </a:lnTo>
                  <a:lnTo>
                    <a:pt x="589" y="54"/>
                  </a:lnTo>
                  <a:lnTo>
                    <a:pt x="611" y="47"/>
                  </a:lnTo>
                  <a:lnTo>
                    <a:pt x="631" y="36"/>
                  </a:lnTo>
                  <a:lnTo>
                    <a:pt x="650" y="21"/>
                  </a:lnTo>
                  <a:lnTo>
                    <a:pt x="665" y="10"/>
                  </a:lnTo>
                  <a:lnTo>
                    <a:pt x="682" y="3"/>
                  </a:lnTo>
                  <a:lnTo>
                    <a:pt x="701" y="0"/>
                  </a:lnTo>
                  <a:lnTo>
                    <a:pt x="760" y="0"/>
                  </a:lnTo>
                  <a:lnTo>
                    <a:pt x="793" y="2"/>
                  </a:lnTo>
                  <a:lnTo>
                    <a:pt x="825" y="6"/>
                  </a:lnTo>
                  <a:lnTo>
                    <a:pt x="868" y="17"/>
                  </a:lnTo>
                  <a:lnTo>
                    <a:pt x="908" y="33"/>
                  </a:lnTo>
                  <a:lnTo>
                    <a:pt x="946" y="53"/>
                  </a:lnTo>
                  <a:lnTo>
                    <a:pt x="980" y="78"/>
                  </a:lnTo>
                  <a:lnTo>
                    <a:pt x="1012" y="106"/>
                  </a:lnTo>
                  <a:lnTo>
                    <a:pt x="1039" y="137"/>
                  </a:lnTo>
                  <a:lnTo>
                    <a:pt x="1064" y="172"/>
                  </a:lnTo>
                  <a:lnTo>
                    <a:pt x="1084" y="210"/>
                  </a:lnTo>
                  <a:lnTo>
                    <a:pt x="1099" y="250"/>
                  </a:lnTo>
                  <a:lnTo>
                    <a:pt x="1110" y="292"/>
                  </a:lnTo>
                  <a:lnTo>
                    <a:pt x="1129" y="402"/>
                  </a:lnTo>
                  <a:lnTo>
                    <a:pt x="1130" y="417"/>
                  </a:lnTo>
                  <a:lnTo>
                    <a:pt x="1128" y="432"/>
                  </a:lnTo>
                  <a:lnTo>
                    <a:pt x="1123" y="446"/>
                  </a:lnTo>
                  <a:lnTo>
                    <a:pt x="1114" y="459"/>
                  </a:lnTo>
                  <a:lnTo>
                    <a:pt x="1102" y="470"/>
                  </a:lnTo>
                  <a:lnTo>
                    <a:pt x="1089" y="479"/>
                  </a:lnTo>
                  <a:lnTo>
                    <a:pt x="1075" y="483"/>
                  </a:lnTo>
                  <a:lnTo>
                    <a:pt x="1059" y="485"/>
                  </a:lnTo>
                  <a:lnTo>
                    <a:pt x="71" y="485"/>
                  </a:lnTo>
                  <a:lnTo>
                    <a:pt x="55" y="483"/>
                  </a:lnTo>
                  <a:lnTo>
                    <a:pt x="41" y="479"/>
                  </a:lnTo>
                  <a:lnTo>
                    <a:pt x="28" y="470"/>
                  </a:lnTo>
                  <a:lnTo>
                    <a:pt x="16" y="459"/>
                  </a:lnTo>
                  <a:lnTo>
                    <a:pt x="7" y="446"/>
                  </a:lnTo>
                  <a:lnTo>
                    <a:pt x="2" y="432"/>
                  </a:lnTo>
                  <a:lnTo>
                    <a:pt x="0" y="417"/>
                  </a:lnTo>
                  <a:lnTo>
                    <a:pt x="1" y="402"/>
                  </a:lnTo>
                  <a:lnTo>
                    <a:pt x="20" y="292"/>
                  </a:lnTo>
                  <a:lnTo>
                    <a:pt x="31" y="250"/>
                  </a:lnTo>
                  <a:lnTo>
                    <a:pt x="46" y="210"/>
                  </a:lnTo>
                  <a:lnTo>
                    <a:pt x="66" y="172"/>
                  </a:lnTo>
                  <a:lnTo>
                    <a:pt x="91" y="137"/>
                  </a:lnTo>
                  <a:lnTo>
                    <a:pt x="118" y="106"/>
                  </a:lnTo>
                  <a:lnTo>
                    <a:pt x="150" y="78"/>
                  </a:lnTo>
                  <a:lnTo>
                    <a:pt x="184" y="53"/>
                  </a:lnTo>
                  <a:lnTo>
                    <a:pt x="222" y="33"/>
                  </a:lnTo>
                  <a:lnTo>
                    <a:pt x="262" y="17"/>
                  </a:lnTo>
                  <a:lnTo>
                    <a:pt x="305" y="6"/>
                  </a:lnTo>
                  <a:lnTo>
                    <a:pt x="337" y="2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4"/>
            <p:cNvSpPr>
              <a:spLocks noEditPoints="1"/>
            </p:cNvSpPr>
            <p:nvPr/>
          </p:nvSpPr>
          <p:spPr bwMode="auto">
            <a:xfrm>
              <a:off x="3711575" y="2300288"/>
              <a:ext cx="73025" cy="98425"/>
            </a:xfrm>
            <a:custGeom>
              <a:avLst/>
              <a:gdLst>
                <a:gd name="T0" fmla="*/ 210 w 454"/>
                <a:gd name="T1" fmla="*/ 144 h 621"/>
                <a:gd name="T2" fmla="*/ 178 w 454"/>
                <a:gd name="T3" fmla="*/ 157 h 621"/>
                <a:gd name="T4" fmla="*/ 154 w 454"/>
                <a:gd name="T5" fmla="*/ 183 h 621"/>
                <a:gd name="T6" fmla="*/ 143 w 454"/>
                <a:gd name="T7" fmla="*/ 215 h 621"/>
                <a:gd name="T8" fmla="*/ 154 w 454"/>
                <a:gd name="T9" fmla="*/ 408 h 621"/>
                <a:gd name="T10" fmla="*/ 164 w 454"/>
                <a:gd name="T11" fmla="*/ 442 h 621"/>
                <a:gd name="T12" fmla="*/ 187 w 454"/>
                <a:gd name="T13" fmla="*/ 467 h 621"/>
                <a:gd name="T14" fmla="*/ 227 w 454"/>
                <a:gd name="T15" fmla="*/ 479 h 621"/>
                <a:gd name="T16" fmla="*/ 267 w 454"/>
                <a:gd name="T17" fmla="*/ 467 h 621"/>
                <a:gd name="T18" fmla="*/ 290 w 454"/>
                <a:gd name="T19" fmla="*/ 442 h 621"/>
                <a:gd name="T20" fmla="*/ 300 w 454"/>
                <a:gd name="T21" fmla="*/ 408 h 621"/>
                <a:gd name="T22" fmla="*/ 311 w 454"/>
                <a:gd name="T23" fmla="*/ 215 h 621"/>
                <a:gd name="T24" fmla="*/ 300 w 454"/>
                <a:gd name="T25" fmla="*/ 183 h 621"/>
                <a:gd name="T26" fmla="*/ 276 w 454"/>
                <a:gd name="T27" fmla="*/ 157 h 621"/>
                <a:gd name="T28" fmla="*/ 244 w 454"/>
                <a:gd name="T29" fmla="*/ 144 h 621"/>
                <a:gd name="T30" fmla="*/ 226 w 454"/>
                <a:gd name="T31" fmla="*/ 0 h 621"/>
                <a:gd name="T32" fmla="*/ 288 w 454"/>
                <a:gd name="T33" fmla="*/ 9 h 621"/>
                <a:gd name="T34" fmla="*/ 344 w 454"/>
                <a:gd name="T35" fmla="*/ 33 h 621"/>
                <a:gd name="T36" fmla="*/ 393 w 454"/>
                <a:gd name="T37" fmla="*/ 72 h 621"/>
                <a:gd name="T38" fmla="*/ 429 w 454"/>
                <a:gd name="T39" fmla="*/ 123 h 621"/>
                <a:gd name="T40" fmla="*/ 449 w 454"/>
                <a:gd name="T41" fmla="*/ 180 h 621"/>
                <a:gd name="T42" fmla="*/ 454 w 454"/>
                <a:gd name="T43" fmla="*/ 242 h 621"/>
                <a:gd name="T44" fmla="*/ 437 w 454"/>
                <a:gd name="T45" fmla="*/ 451 h 621"/>
                <a:gd name="T46" fmla="*/ 413 w 454"/>
                <a:gd name="T47" fmla="*/ 514 h 621"/>
                <a:gd name="T48" fmla="*/ 371 w 454"/>
                <a:gd name="T49" fmla="*/ 565 h 621"/>
                <a:gd name="T50" fmla="*/ 317 w 454"/>
                <a:gd name="T51" fmla="*/ 601 h 621"/>
                <a:gd name="T52" fmla="*/ 257 w 454"/>
                <a:gd name="T53" fmla="*/ 618 h 621"/>
                <a:gd name="T54" fmla="*/ 197 w 454"/>
                <a:gd name="T55" fmla="*/ 618 h 621"/>
                <a:gd name="T56" fmla="*/ 137 w 454"/>
                <a:gd name="T57" fmla="*/ 601 h 621"/>
                <a:gd name="T58" fmla="*/ 83 w 454"/>
                <a:gd name="T59" fmla="*/ 565 h 621"/>
                <a:gd name="T60" fmla="*/ 41 w 454"/>
                <a:gd name="T61" fmla="*/ 514 h 621"/>
                <a:gd name="T62" fmla="*/ 17 w 454"/>
                <a:gd name="T63" fmla="*/ 451 h 621"/>
                <a:gd name="T64" fmla="*/ 0 w 454"/>
                <a:gd name="T65" fmla="*/ 242 h 621"/>
                <a:gd name="T66" fmla="*/ 5 w 454"/>
                <a:gd name="T67" fmla="*/ 180 h 621"/>
                <a:gd name="T68" fmla="*/ 25 w 454"/>
                <a:gd name="T69" fmla="*/ 123 h 621"/>
                <a:gd name="T70" fmla="*/ 61 w 454"/>
                <a:gd name="T71" fmla="*/ 72 h 621"/>
                <a:gd name="T72" fmla="*/ 110 w 454"/>
                <a:gd name="T73" fmla="*/ 33 h 621"/>
                <a:gd name="T74" fmla="*/ 166 w 454"/>
                <a:gd name="T75" fmla="*/ 9 h 621"/>
                <a:gd name="T76" fmla="*/ 226 w 454"/>
                <a:gd name="T77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4" h="621">
                  <a:moveTo>
                    <a:pt x="227" y="142"/>
                  </a:moveTo>
                  <a:lnTo>
                    <a:pt x="210" y="144"/>
                  </a:lnTo>
                  <a:lnTo>
                    <a:pt x="193" y="150"/>
                  </a:lnTo>
                  <a:lnTo>
                    <a:pt x="178" y="157"/>
                  </a:lnTo>
                  <a:lnTo>
                    <a:pt x="165" y="169"/>
                  </a:lnTo>
                  <a:lnTo>
                    <a:pt x="154" y="183"/>
                  </a:lnTo>
                  <a:lnTo>
                    <a:pt x="148" y="199"/>
                  </a:lnTo>
                  <a:lnTo>
                    <a:pt x="143" y="215"/>
                  </a:lnTo>
                  <a:lnTo>
                    <a:pt x="142" y="232"/>
                  </a:lnTo>
                  <a:lnTo>
                    <a:pt x="154" y="408"/>
                  </a:lnTo>
                  <a:lnTo>
                    <a:pt x="158" y="425"/>
                  </a:lnTo>
                  <a:lnTo>
                    <a:pt x="164" y="442"/>
                  </a:lnTo>
                  <a:lnTo>
                    <a:pt x="174" y="456"/>
                  </a:lnTo>
                  <a:lnTo>
                    <a:pt x="187" y="467"/>
                  </a:lnTo>
                  <a:lnTo>
                    <a:pt x="206" y="475"/>
                  </a:lnTo>
                  <a:lnTo>
                    <a:pt x="227" y="479"/>
                  </a:lnTo>
                  <a:lnTo>
                    <a:pt x="248" y="475"/>
                  </a:lnTo>
                  <a:lnTo>
                    <a:pt x="267" y="467"/>
                  </a:lnTo>
                  <a:lnTo>
                    <a:pt x="280" y="456"/>
                  </a:lnTo>
                  <a:lnTo>
                    <a:pt x="290" y="442"/>
                  </a:lnTo>
                  <a:lnTo>
                    <a:pt x="296" y="425"/>
                  </a:lnTo>
                  <a:lnTo>
                    <a:pt x="300" y="408"/>
                  </a:lnTo>
                  <a:lnTo>
                    <a:pt x="312" y="232"/>
                  </a:lnTo>
                  <a:lnTo>
                    <a:pt x="311" y="215"/>
                  </a:lnTo>
                  <a:lnTo>
                    <a:pt x="306" y="199"/>
                  </a:lnTo>
                  <a:lnTo>
                    <a:pt x="300" y="183"/>
                  </a:lnTo>
                  <a:lnTo>
                    <a:pt x="289" y="169"/>
                  </a:lnTo>
                  <a:lnTo>
                    <a:pt x="276" y="157"/>
                  </a:lnTo>
                  <a:lnTo>
                    <a:pt x="261" y="150"/>
                  </a:lnTo>
                  <a:lnTo>
                    <a:pt x="244" y="144"/>
                  </a:lnTo>
                  <a:lnTo>
                    <a:pt x="227" y="142"/>
                  </a:lnTo>
                  <a:close/>
                  <a:moveTo>
                    <a:pt x="226" y="0"/>
                  </a:moveTo>
                  <a:lnTo>
                    <a:pt x="258" y="2"/>
                  </a:lnTo>
                  <a:lnTo>
                    <a:pt x="288" y="9"/>
                  </a:lnTo>
                  <a:lnTo>
                    <a:pt x="317" y="19"/>
                  </a:lnTo>
                  <a:lnTo>
                    <a:pt x="344" y="33"/>
                  </a:lnTo>
                  <a:lnTo>
                    <a:pt x="370" y="50"/>
                  </a:lnTo>
                  <a:lnTo>
                    <a:pt x="393" y="72"/>
                  </a:lnTo>
                  <a:lnTo>
                    <a:pt x="413" y="96"/>
                  </a:lnTo>
                  <a:lnTo>
                    <a:pt x="429" y="123"/>
                  </a:lnTo>
                  <a:lnTo>
                    <a:pt x="441" y="151"/>
                  </a:lnTo>
                  <a:lnTo>
                    <a:pt x="449" y="180"/>
                  </a:lnTo>
                  <a:lnTo>
                    <a:pt x="454" y="211"/>
                  </a:lnTo>
                  <a:lnTo>
                    <a:pt x="454" y="242"/>
                  </a:lnTo>
                  <a:lnTo>
                    <a:pt x="442" y="417"/>
                  </a:lnTo>
                  <a:lnTo>
                    <a:pt x="437" y="451"/>
                  </a:lnTo>
                  <a:lnTo>
                    <a:pt x="428" y="484"/>
                  </a:lnTo>
                  <a:lnTo>
                    <a:pt x="413" y="514"/>
                  </a:lnTo>
                  <a:lnTo>
                    <a:pt x="394" y="541"/>
                  </a:lnTo>
                  <a:lnTo>
                    <a:pt x="371" y="565"/>
                  </a:lnTo>
                  <a:lnTo>
                    <a:pt x="344" y="586"/>
                  </a:lnTo>
                  <a:lnTo>
                    <a:pt x="317" y="601"/>
                  </a:lnTo>
                  <a:lnTo>
                    <a:pt x="288" y="612"/>
                  </a:lnTo>
                  <a:lnTo>
                    <a:pt x="257" y="618"/>
                  </a:lnTo>
                  <a:lnTo>
                    <a:pt x="227" y="621"/>
                  </a:lnTo>
                  <a:lnTo>
                    <a:pt x="197" y="618"/>
                  </a:lnTo>
                  <a:lnTo>
                    <a:pt x="166" y="612"/>
                  </a:lnTo>
                  <a:lnTo>
                    <a:pt x="137" y="601"/>
                  </a:lnTo>
                  <a:lnTo>
                    <a:pt x="110" y="586"/>
                  </a:lnTo>
                  <a:lnTo>
                    <a:pt x="83" y="565"/>
                  </a:lnTo>
                  <a:lnTo>
                    <a:pt x="60" y="541"/>
                  </a:lnTo>
                  <a:lnTo>
                    <a:pt x="41" y="514"/>
                  </a:lnTo>
                  <a:lnTo>
                    <a:pt x="26" y="484"/>
                  </a:lnTo>
                  <a:lnTo>
                    <a:pt x="17" y="451"/>
                  </a:lnTo>
                  <a:lnTo>
                    <a:pt x="12" y="417"/>
                  </a:lnTo>
                  <a:lnTo>
                    <a:pt x="0" y="242"/>
                  </a:lnTo>
                  <a:lnTo>
                    <a:pt x="0" y="211"/>
                  </a:lnTo>
                  <a:lnTo>
                    <a:pt x="5" y="180"/>
                  </a:lnTo>
                  <a:lnTo>
                    <a:pt x="13" y="151"/>
                  </a:lnTo>
                  <a:lnTo>
                    <a:pt x="25" y="123"/>
                  </a:lnTo>
                  <a:lnTo>
                    <a:pt x="41" y="96"/>
                  </a:lnTo>
                  <a:lnTo>
                    <a:pt x="61" y="72"/>
                  </a:lnTo>
                  <a:lnTo>
                    <a:pt x="84" y="50"/>
                  </a:lnTo>
                  <a:lnTo>
                    <a:pt x="110" y="33"/>
                  </a:lnTo>
                  <a:lnTo>
                    <a:pt x="137" y="19"/>
                  </a:lnTo>
                  <a:lnTo>
                    <a:pt x="166" y="9"/>
                  </a:lnTo>
                  <a:lnTo>
                    <a:pt x="196" y="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5"/>
            <p:cNvSpPr>
              <a:spLocks noEditPoints="1"/>
            </p:cNvSpPr>
            <p:nvPr/>
          </p:nvSpPr>
          <p:spPr bwMode="auto">
            <a:xfrm>
              <a:off x="3657600" y="2401888"/>
              <a:ext cx="180975" cy="76200"/>
            </a:xfrm>
            <a:custGeom>
              <a:avLst/>
              <a:gdLst>
                <a:gd name="T0" fmla="*/ 350 w 1130"/>
                <a:gd name="T1" fmla="*/ 143 h 485"/>
                <a:gd name="T2" fmla="*/ 295 w 1130"/>
                <a:gd name="T3" fmla="*/ 156 h 485"/>
                <a:gd name="T4" fmla="*/ 233 w 1130"/>
                <a:gd name="T5" fmla="*/ 193 h 485"/>
                <a:gd name="T6" fmla="*/ 186 w 1130"/>
                <a:gd name="T7" fmla="*/ 249 h 485"/>
                <a:gd name="T8" fmla="*/ 161 w 1130"/>
                <a:gd name="T9" fmla="*/ 317 h 485"/>
                <a:gd name="T10" fmla="*/ 974 w 1130"/>
                <a:gd name="T11" fmla="*/ 343 h 485"/>
                <a:gd name="T12" fmla="*/ 959 w 1130"/>
                <a:gd name="T13" fmla="*/ 281 h 485"/>
                <a:gd name="T14" fmla="*/ 923 w 1130"/>
                <a:gd name="T15" fmla="*/ 219 h 485"/>
                <a:gd name="T16" fmla="*/ 868 w 1130"/>
                <a:gd name="T17" fmla="*/ 173 h 485"/>
                <a:gd name="T18" fmla="*/ 799 w 1130"/>
                <a:gd name="T19" fmla="*/ 147 h 485"/>
                <a:gd name="T20" fmla="*/ 760 w 1130"/>
                <a:gd name="T21" fmla="*/ 142 h 485"/>
                <a:gd name="T22" fmla="*/ 694 w 1130"/>
                <a:gd name="T23" fmla="*/ 165 h 485"/>
                <a:gd name="T24" fmla="*/ 622 w 1130"/>
                <a:gd name="T25" fmla="*/ 192 h 485"/>
                <a:gd name="T26" fmla="*/ 545 w 1130"/>
                <a:gd name="T27" fmla="*/ 198 h 485"/>
                <a:gd name="T28" fmla="*/ 471 w 1130"/>
                <a:gd name="T29" fmla="*/ 181 h 485"/>
                <a:gd name="T30" fmla="*/ 403 w 1130"/>
                <a:gd name="T31" fmla="*/ 142 h 485"/>
                <a:gd name="T32" fmla="*/ 370 w 1130"/>
                <a:gd name="T33" fmla="*/ 0 h 485"/>
                <a:gd name="T34" fmla="*/ 448 w 1130"/>
                <a:gd name="T35" fmla="*/ 2 h 485"/>
                <a:gd name="T36" fmla="*/ 480 w 1130"/>
                <a:gd name="T37" fmla="*/ 21 h 485"/>
                <a:gd name="T38" fmla="*/ 519 w 1130"/>
                <a:gd name="T39" fmla="*/ 47 h 485"/>
                <a:gd name="T40" fmla="*/ 564 w 1130"/>
                <a:gd name="T41" fmla="*/ 55 h 485"/>
                <a:gd name="T42" fmla="*/ 611 w 1130"/>
                <a:gd name="T43" fmla="*/ 47 h 485"/>
                <a:gd name="T44" fmla="*/ 650 w 1130"/>
                <a:gd name="T45" fmla="*/ 21 h 485"/>
                <a:gd name="T46" fmla="*/ 682 w 1130"/>
                <a:gd name="T47" fmla="*/ 2 h 485"/>
                <a:gd name="T48" fmla="*/ 760 w 1130"/>
                <a:gd name="T49" fmla="*/ 0 h 485"/>
                <a:gd name="T50" fmla="*/ 825 w 1130"/>
                <a:gd name="T51" fmla="*/ 5 h 485"/>
                <a:gd name="T52" fmla="*/ 908 w 1130"/>
                <a:gd name="T53" fmla="*/ 33 h 485"/>
                <a:gd name="T54" fmla="*/ 980 w 1130"/>
                <a:gd name="T55" fmla="*/ 77 h 485"/>
                <a:gd name="T56" fmla="*/ 1039 w 1130"/>
                <a:gd name="T57" fmla="*/ 137 h 485"/>
                <a:gd name="T58" fmla="*/ 1084 w 1130"/>
                <a:gd name="T59" fmla="*/ 209 h 485"/>
                <a:gd name="T60" fmla="*/ 1110 w 1130"/>
                <a:gd name="T61" fmla="*/ 292 h 485"/>
                <a:gd name="T62" fmla="*/ 1130 w 1130"/>
                <a:gd name="T63" fmla="*/ 417 h 485"/>
                <a:gd name="T64" fmla="*/ 1123 w 1130"/>
                <a:gd name="T65" fmla="*/ 446 h 485"/>
                <a:gd name="T66" fmla="*/ 1102 w 1130"/>
                <a:gd name="T67" fmla="*/ 470 h 485"/>
                <a:gd name="T68" fmla="*/ 1075 w 1130"/>
                <a:gd name="T69" fmla="*/ 483 h 485"/>
                <a:gd name="T70" fmla="*/ 71 w 1130"/>
                <a:gd name="T71" fmla="*/ 485 h 485"/>
                <a:gd name="T72" fmla="*/ 41 w 1130"/>
                <a:gd name="T73" fmla="*/ 478 h 485"/>
                <a:gd name="T74" fmla="*/ 16 w 1130"/>
                <a:gd name="T75" fmla="*/ 459 h 485"/>
                <a:gd name="T76" fmla="*/ 2 w 1130"/>
                <a:gd name="T77" fmla="*/ 432 h 485"/>
                <a:gd name="T78" fmla="*/ 1 w 1130"/>
                <a:gd name="T79" fmla="*/ 401 h 485"/>
                <a:gd name="T80" fmla="*/ 31 w 1130"/>
                <a:gd name="T81" fmla="*/ 250 h 485"/>
                <a:gd name="T82" fmla="*/ 66 w 1130"/>
                <a:gd name="T83" fmla="*/ 171 h 485"/>
                <a:gd name="T84" fmla="*/ 118 w 1130"/>
                <a:gd name="T85" fmla="*/ 105 h 485"/>
                <a:gd name="T86" fmla="*/ 184 w 1130"/>
                <a:gd name="T87" fmla="*/ 52 h 485"/>
                <a:gd name="T88" fmla="*/ 262 w 1130"/>
                <a:gd name="T89" fmla="*/ 16 h 485"/>
                <a:gd name="T90" fmla="*/ 337 w 1130"/>
                <a:gd name="T91" fmla="*/ 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30" h="485">
                  <a:moveTo>
                    <a:pt x="370" y="142"/>
                  </a:moveTo>
                  <a:lnTo>
                    <a:pt x="350" y="143"/>
                  </a:lnTo>
                  <a:lnTo>
                    <a:pt x="331" y="147"/>
                  </a:lnTo>
                  <a:lnTo>
                    <a:pt x="295" y="156"/>
                  </a:lnTo>
                  <a:lnTo>
                    <a:pt x="262" y="173"/>
                  </a:lnTo>
                  <a:lnTo>
                    <a:pt x="233" y="193"/>
                  </a:lnTo>
                  <a:lnTo>
                    <a:pt x="207" y="219"/>
                  </a:lnTo>
                  <a:lnTo>
                    <a:pt x="186" y="249"/>
                  </a:lnTo>
                  <a:lnTo>
                    <a:pt x="171" y="281"/>
                  </a:lnTo>
                  <a:lnTo>
                    <a:pt x="161" y="317"/>
                  </a:lnTo>
                  <a:lnTo>
                    <a:pt x="156" y="343"/>
                  </a:lnTo>
                  <a:lnTo>
                    <a:pt x="974" y="343"/>
                  </a:lnTo>
                  <a:lnTo>
                    <a:pt x="969" y="317"/>
                  </a:lnTo>
                  <a:lnTo>
                    <a:pt x="959" y="281"/>
                  </a:lnTo>
                  <a:lnTo>
                    <a:pt x="944" y="249"/>
                  </a:lnTo>
                  <a:lnTo>
                    <a:pt x="923" y="219"/>
                  </a:lnTo>
                  <a:lnTo>
                    <a:pt x="897" y="193"/>
                  </a:lnTo>
                  <a:lnTo>
                    <a:pt x="868" y="173"/>
                  </a:lnTo>
                  <a:lnTo>
                    <a:pt x="835" y="156"/>
                  </a:lnTo>
                  <a:lnTo>
                    <a:pt x="799" y="147"/>
                  </a:lnTo>
                  <a:lnTo>
                    <a:pt x="780" y="143"/>
                  </a:lnTo>
                  <a:lnTo>
                    <a:pt x="760" y="142"/>
                  </a:lnTo>
                  <a:lnTo>
                    <a:pt x="727" y="142"/>
                  </a:lnTo>
                  <a:lnTo>
                    <a:pt x="694" y="165"/>
                  </a:lnTo>
                  <a:lnTo>
                    <a:pt x="659" y="181"/>
                  </a:lnTo>
                  <a:lnTo>
                    <a:pt x="622" y="192"/>
                  </a:lnTo>
                  <a:lnTo>
                    <a:pt x="585" y="198"/>
                  </a:lnTo>
                  <a:lnTo>
                    <a:pt x="545" y="198"/>
                  </a:lnTo>
                  <a:lnTo>
                    <a:pt x="508" y="192"/>
                  </a:lnTo>
                  <a:lnTo>
                    <a:pt x="471" y="181"/>
                  </a:lnTo>
                  <a:lnTo>
                    <a:pt x="436" y="165"/>
                  </a:lnTo>
                  <a:lnTo>
                    <a:pt x="403" y="142"/>
                  </a:lnTo>
                  <a:lnTo>
                    <a:pt x="370" y="142"/>
                  </a:lnTo>
                  <a:close/>
                  <a:moveTo>
                    <a:pt x="370" y="0"/>
                  </a:moveTo>
                  <a:lnTo>
                    <a:pt x="429" y="0"/>
                  </a:lnTo>
                  <a:lnTo>
                    <a:pt x="448" y="2"/>
                  </a:lnTo>
                  <a:lnTo>
                    <a:pt x="465" y="10"/>
                  </a:lnTo>
                  <a:lnTo>
                    <a:pt x="480" y="21"/>
                  </a:lnTo>
                  <a:lnTo>
                    <a:pt x="499" y="36"/>
                  </a:lnTo>
                  <a:lnTo>
                    <a:pt x="519" y="47"/>
                  </a:lnTo>
                  <a:lnTo>
                    <a:pt x="542" y="53"/>
                  </a:lnTo>
                  <a:lnTo>
                    <a:pt x="564" y="55"/>
                  </a:lnTo>
                  <a:lnTo>
                    <a:pt x="588" y="53"/>
                  </a:lnTo>
                  <a:lnTo>
                    <a:pt x="611" y="47"/>
                  </a:lnTo>
                  <a:lnTo>
                    <a:pt x="631" y="36"/>
                  </a:lnTo>
                  <a:lnTo>
                    <a:pt x="650" y="21"/>
                  </a:lnTo>
                  <a:lnTo>
                    <a:pt x="665" y="10"/>
                  </a:lnTo>
                  <a:lnTo>
                    <a:pt x="682" y="2"/>
                  </a:lnTo>
                  <a:lnTo>
                    <a:pt x="701" y="0"/>
                  </a:lnTo>
                  <a:lnTo>
                    <a:pt x="760" y="0"/>
                  </a:lnTo>
                  <a:lnTo>
                    <a:pt x="793" y="1"/>
                  </a:lnTo>
                  <a:lnTo>
                    <a:pt x="825" y="5"/>
                  </a:lnTo>
                  <a:lnTo>
                    <a:pt x="868" y="16"/>
                  </a:lnTo>
                  <a:lnTo>
                    <a:pt x="908" y="33"/>
                  </a:lnTo>
                  <a:lnTo>
                    <a:pt x="946" y="52"/>
                  </a:lnTo>
                  <a:lnTo>
                    <a:pt x="980" y="77"/>
                  </a:lnTo>
                  <a:lnTo>
                    <a:pt x="1012" y="105"/>
                  </a:lnTo>
                  <a:lnTo>
                    <a:pt x="1039" y="137"/>
                  </a:lnTo>
                  <a:lnTo>
                    <a:pt x="1064" y="171"/>
                  </a:lnTo>
                  <a:lnTo>
                    <a:pt x="1084" y="209"/>
                  </a:lnTo>
                  <a:lnTo>
                    <a:pt x="1099" y="250"/>
                  </a:lnTo>
                  <a:lnTo>
                    <a:pt x="1110" y="292"/>
                  </a:lnTo>
                  <a:lnTo>
                    <a:pt x="1129" y="401"/>
                  </a:lnTo>
                  <a:lnTo>
                    <a:pt x="1130" y="417"/>
                  </a:lnTo>
                  <a:lnTo>
                    <a:pt x="1128" y="432"/>
                  </a:lnTo>
                  <a:lnTo>
                    <a:pt x="1123" y="446"/>
                  </a:lnTo>
                  <a:lnTo>
                    <a:pt x="1114" y="459"/>
                  </a:lnTo>
                  <a:lnTo>
                    <a:pt x="1102" y="470"/>
                  </a:lnTo>
                  <a:lnTo>
                    <a:pt x="1089" y="478"/>
                  </a:lnTo>
                  <a:lnTo>
                    <a:pt x="1075" y="483"/>
                  </a:lnTo>
                  <a:lnTo>
                    <a:pt x="1059" y="485"/>
                  </a:lnTo>
                  <a:lnTo>
                    <a:pt x="71" y="485"/>
                  </a:lnTo>
                  <a:lnTo>
                    <a:pt x="55" y="483"/>
                  </a:lnTo>
                  <a:lnTo>
                    <a:pt x="41" y="478"/>
                  </a:lnTo>
                  <a:lnTo>
                    <a:pt x="28" y="470"/>
                  </a:lnTo>
                  <a:lnTo>
                    <a:pt x="16" y="459"/>
                  </a:lnTo>
                  <a:lnTo>
                    <a:pt x="7" y="446"/>
                  </a:lnTo>
                  <a:lnTo>
                    <a:pt x="2" y="432"/>
                  </a:lnTo>
                  <a:lnTo>
                    <a:pt x="0" y="417"/>
                  </a:lnTo>
                  <a:lnTo>
                    <a:pt x="1" y="401"/>
                  </a:lnTo>
                  <a:lnTo>
                    <a:pt x="20" y="292"/>
                  </a:lnTo>
                  <a:lnTo>
                    <a:pt x="31" y="250"/>
                  </a:lnTo>
                  <a:lnTo>
                    <a:pt x="46" y="209"/>
                  </a:lnTo>
                  <a:lnTo>
                    <a:pt x="66" y="171"/>
                  </a:lnTo>
                  <a:lnTo>
                    <a:pt x="91" y="137"/>
                  </a:lnTo>
                  <a:lnTo>
                    <a:pt x="118" y="105"/>
                  </a:lnTo>
                  <a:lnTo>
                    <a:pt x="150" y="77"/>
                  </a:lnTo>
                  <a:lnTo>
                    <a:pt x="184" y="52"/>
                  </a:lnTo>
                  <a:lnTo>
                    <a:pt x="222" y="33"/>
                  </a:lnTo>
                  <a:lnTo>
                    <a:pt x="262" y="16"/>
                  </a:lnTo>
                  <a:lnTo>
                    <a:pt x="305" y="5"/>
                  </a:lnTo>
                  <a:lnTo>
                    <a:pt x="337" y="1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"/>
            <p:cNvSpPr>
              <a:spLocks noEditPoints="1"/>
            </p:cNvSpPr>
            <p:nvPr/>
          </p:nvSpPr>
          <p:spPr bwMode="auto">
            <a:xfrm>
              <a:off x="3517900" y="2105026"/>
              <a:ext cx="71438" cy="98425"/>
            </a:xfrm>
            <a:custGeom>
              <a:avLst/>
              <a:gdLst>
                <a:gd name="T0" fmla="*/ 210 w 454"/>
                <a:gd name="T1" fmla="*/ 145 h 621"/>
                <a:gd name="T2" fmla="*/ 178 w 454"/>
                <a:gd name="T3" fmla="*/ 158 h 621"/>
                <a:gd name="T4" fmla="*/ 155 w 454"/>
                <a:gd name="T5" fmla="*/ 184 h 621"/>
                <a:gd name="T6" fmla="*/ 144 w 454"/>
                <a:gd name="T7" fmla="*/ 215 h 621"/>
                <a:gd name="T8" fmla="*/ 155 w 454"/>
                <a:gd name="T9" fmla="*/ 408 h 621"/>
                <a:gd name="T10" fmla="*/ 164 w 454"/>
                <a:gd name="T11" fmla="*/ 442 h 621"/>
                <a:gd name="T12" fmla="*/ 187 w 454"/>
                <a:gd name="T13" fmla="*/ 467 h 621"/>
                <a:gd name="T14" fmla="*/ 227 w 454"/>
                <a:gd name="T15" fmla="*/ 479 h 621"/>
                <a:gd name="T16" fmla="*/ 267 w 454"/>
                <a:gd name="T17" fmla="*/ 467 h 621"/>
                <a:gd name="T18" fmla="*/ 290 w 454"/>
                <a:gd name="T19" fmla="*/ 442 h 621"/>
                <a:gd name="T20" fmla="*/ 300 w 454"/>
                <a:gd name="T21" fmla="*/ 408 h 621"/>
                <a:gd name="T22" fmla="*/ 311 w 454"/>
                <a:gd name="T23" fmla="*/ 215 h 621"/>
                <a:gd name="T24" fmla="*/ 300 w 454"/>
                <a:gd name="T25" fmla="*/ 184 h 621"/>
                <a:gd name="T26" fmla="*/ 276 w 454"/>
                <a:gd name="T27" fmla="*/ 158 h 621"/>
                <a:gd name="T28" fmla="*/ 245 w 454"/>
                <a:gd name="T29" fmla="*/ 145 h 621"/>
                <a:gd name="T30" fmla="*/ 227 w 454"/>
                <a:gd name="T31" fmla="*/ 0 h 621"/>
                <a:gd name="T32" fmla="*/ 288 w 454"/>
                <a:gd name="T33" fmla="*/ 9 h 621"/>
                <a:gd name="T34" fmla="*/ 344 w 454"/>
                <a:gd name="T35" fmla="*/ 33 h 621"/>
                <a:gd name="T36" fmla="*/ 393 w 454"/>
                <a:gd name="T37" fmla="*/ 72 h 621"/>
                <a:gd name="T38" fmla="*/ 429 w 454"/>
                <a:gd name="T39" fmla="*/ 123 h 621"/>
                <a:gd name="T40" fmla="*/ 450 w 454"/>
                <a:gd name="T41" fmla="*/ 180 h 621"/>
                <a:gd name="T42" fmla="*/ 454 w 454"/>
                <a:gd name="T43" fmla="*/ 242 h 621"/>
                <a:gd name="T44" fmla="*/ 438 w 454"/>
                <a:gd name="T45" fmla="*/ 452 h 621"/>
                <a:gd name="T46" fmla="*/ 413 w 454"/>
                <a:gd name="T47" fmla="*/ 515 h 621"/>
                <a:gd name="T48" fmla="*/ 371 w 454"/>
                <a:gd name="T49" fmla="*/ 566 h 621"/>
                <a:gd name="T50" fmla="*/ 317 w 454"/>
                <a:gd name="T51" fmla="*/ 601 h 621"/>
                <a:gd name="T52" fmla="*/ 258 w 454"/>
                <a:gd name="T53" fmla="*/ 619 h 621"/>
                <a:gd name="T54" fmla="*/ 197 w 454"/>
                <a:gd name="T55" fmla="*/ 619 h 621"/>
                <a:gd name="T56" fmla="*/ 137 w 454"/>
                <a:gd name="T57" fmla="*/ 601 h 621"/>
                <a:gd name="T58" fmla="*/ 83 w 454"/>
                <a:gd name="T59" fmla="*/ 566 h 621"/>
                <a:gd name="T60" fmla="*/ 42 w 454"/>
                <a:gd name="T61" fmla="*/ 515 h 621"/>
                <a:gd name="T62" fmla="*/ 17 w 454"/>
                <a:gd name="T63" fmla="*/ 452 h 621"/>
                <a:gd name="T64" fmla="*/ 0 w 454"/>
                <a:gd name="T65" fmla="*/ 242 h 621"/>
                <a:gd name="T66" fmla="*/ 5 w 454"/>
                <a:gd name="T67" fmla="*/ 180 h 621"/>
                <a:gd name="T68" fmla="*/ 25 w 454"/>
                <a:gd name="T69" fmla="*/ 123 h 621"/>
                <a:gd name="T70" fmla="*/ 61 w 454"/>
                <a:gd name="T71" fmla="*/ 72 h 621"/>
                <a:gd name="T72" fmla="*/ 109 w 454"/>
                <a:gd name="T73" fmla="*/ 33 h 621"/>
                <a:gd name="T74" fmla="*/ 165 w 454"/>
                <a:gd name="T75" fmla="*/ 9 h 621"/>
                <a:gd name="T76" fmla="*/ 227 w 454"/>
                <a:gd name="T77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4" h="621">
                  <a:moveTo>
                    <a:pt x="227" y="142"/>
                  </a:moveTo>
                  <a:lnTo>
                    <a:pt x="210" y="145"/>
                  </a:lnTo>
                  <a:lnTo>
                    <a:pt x="194" y="150"/>
                  </a:lnTo>
                  <a:lnTo>
                    <a:pt x="178" y="158"/>
                  </a:lnTo>
                  <a:lnTo>
                    <a:pt x="165" y="170"/>
                  </a:lnTo>
                  <a:lnTo>
                    <a:pt x="155" y="184"/>
                  </a:lnTo>
                  <a:lnTo>
                    <a:pt x="148" y="199"/>
                  </a:lnTo>
                  <a:lnTo>
                    <a:pt x="144" y="215"/>
                  </a:lnTo>
                  <a:lnTo>
                    <a:pt x="143" y="232"/>
                  </a:lnTo>
                  <a:lnTo>
                    <a:pt x="155" y="408"/>
                  </a:lnTo>
                  <a:lnTo>
                    <a:pt x="158" y="426"/>
                  </a:lnTo>
                  <a:lnTo>
                    <a:pt x="164" y="442"/>
                  </a:lnTo>
                  <a:lnTo>
                    <a:pt x="174" y="456"/>
                  </a:lnTo>
                  <a:lnTo>
                    <a:pt x="187" y="467"/>
                  </a:lnTo>
                  <a:lnTo>
                    <a:pt x="207" y="475"/>
                  </a:lnTo>
                  <a:lnTo>
                    <a:pt x="227" y="479"/>
                  </a:lnTo>
                  <a:lnTo>
                    <a:pt x="248" y="475"/>
                  </a:lnTo>
                  <a:lnTo>
                    <a:pt x="267" y="467"/>
                  </a:lnTo>
                  <a:lnTo>
                    <a:pt x="280" y="456"/>
                  </a:lnTo>
                  <a:lnTo>
                    <a:pt x="290" y="442"/>
                  </a:lnTo>
                  <a:lnTo>
                    <a:pt x="297" y="426"/>
                  </a:lnTo>
                  <a:lnTo>
                    <a:pt x="300" y="408"/>
                  </a:lnTo>
                  <a:lnTo>
                    <a:pt x="312" y="232"/>
                  </a:lnTo>
                  <a:lnTo>
                    <a:pt x="311" y="215"/>
                  </a:lnTo>
                  <a:lnTo>
                    <a:pt x="306" y="199"/>
                  </a:lnTo>
                  <a:lnTo>
                    <a:pt x="300" y="184"/>
                  </a:lnTo>
                  <a:lnTo>
                    <a:pt x="289" y="170"/>
                  </a:lnTo>
                  <a:lnTo>
                    <a:pt x="276" y="158"/>
                  </a:lnTo>
                  <a:lnTo>
                    <a:pt x="261" y="150"/>
                  </a:lnTo>
                  <a:lnTo>
                    <a:pt x="245" y="145"/>
                  </a:lnTo>
                  <a:lnTo>
                    <a:pt x="227" y="142"/>
                  </a:lnTo>
                  <a:close/>
                  <a:moveTo>
                    <a:pt x="227" y="0"/>
                  </a:moveTo>
                  <a:lnTo>
                    <a:pt x="259" y="2"/>
                  </a:lnTo>
                  <a:lnTo>
                    <a:pt x="288" y="9"/>
                  </a:lnTo>
                  <a:lnTo>
                    <a:pt x="317" y="19"/>
                  </a:lnTo>
                  <a:lnTo>
                    <a:pt x="344" y="33"/>
                  </a:lnTo>
                  <a:lnTo>
                    <a:pt x="370" y="50"/>
                  </a:lnTo>
                  <a:lnTo>
                    <a:pt x="393" y="72"/>
                  </a:lnTo>
                  <a:lnTo>
                    <a:pt x="413" y="96"/>
                  </a:lnTo>
                  <a:lnTo>
                    <a:pt x="429" y="123"/>
                  </a:lnTo>
                  <a:lnTo>
                    <a:pt x="441" y="151"/>
                  </a:lnTo>
                  <a:lnTo>
                    <a:pt x="450" y="180"/>
                  </a:lnTo>
                  <a:lnTo>
                    <a:pt x="454" y="211"/>
                  </a:lnTo>
                  <a:lnTo>
                    <a:pt x="454" y="242"/>
                  </a:lnTo>
                  <a:lnTo>
                    <a:pt x="442" y="417"/>
                  </a:lnTo>
                  <a:lnTo>
                    <a:pt x="438" y="452"/>
                  </a:lnTo>
                  <a:lnTo>
                    <a:pt x="428" y="484"/>
                  </a:lnTo>
                  <a:lnTo>
                    <a:pt x="413" y="515"/>
                  </a:lnTo>
                  <a:lnTo>
                    <a:pt x="394" y="542"/>
                  </a:lnTo>
                  <a:lnTo>
                    <a:pt x="371" y="566"/>
                  </a:lnTo>
                  <a:lnTo>
                    <a:pt x="344" y="586"/>
                  </a:lnTo>
                  <a:lnTo>
                    <a:pt x="317" y="601"/>
                  </a:lnTo>
                  <a:lnTo>
                    <a:pt x="288" y="612"/>
                  </a:lnTo>
                  <a:lnTo>
                    <a:pt x="258" y="619"/>
                  </a:lnTo>
                  <a:lnTo>
                    <a:pt x="227" y="621"/>
                  </a:lnTo>
                  <a:lnTo>
                    <a:pt x="197" y="619"/>
                  </a:lnTo>
                  <a:lnTo>
                    <a:pt x="166" y="612"/>
                  </a:lnTo>
                  <a:lnTo>
                    <a:pt x="137" y="601"/>
                  </a:lnTo>
                  <a:lnTo>
                    <a:pt x="110" y="586"/>
                  </a:lnTo>
                  <a:lnTo>
                    <a:pt x="83" y="566"/>
                  </a:lnTo>
                  <a:lnTo>
                    <a:pt x="60" y="542"/>
                  </a:lnTo>
                  <a:lnTo>
                    <a:pt x="42" y="515"/>
                  </a:lnTo>
                  <a:lnTo>
                    <a:pt x="27" y="484"/>
                  </a:lnTo>
                  <a:lnTo>
                    <a:pt x="17" y="452"/>
                  </a:lnTo>
                  <a:lnTo>
                    <a:pt x="12" y="417"/>
                  </a:lnTo>
                  <a:lnTo>
                    <a:pt x="0" y="242"/>
                  </a:lnTo>
                  <a:lnTo>
                    <a:pt x="0" y="211"/>
                  </a:lnTo>
                  <a:lnTo>
                    <a:pt x="5" y="180"/>
                  </a:lnTo>
                  <a:lnTo>
                    <a:pt x="13" y="151"/>
                  </a:lnTo>
                  <a:lnTo>
                    <a:pt x="25" y="123"/>
                  </a:lnTo>
                  <a:lnTo>
                    <a:pt x="42" y="96"/>
                  </a:lnTo>
                  <a:lnTo>
                    <a:pt x="61" y="72"/>
                  </a:lnTo>
                  <a:lnTo>
                    <a:pt x="84" y="50"/>
                  </a:lnTo>
                  <a:lnTo>
                    <a:pt x="109" y="33"/>
                  </a:lnTo>
                  <a:lnTo>
                    <a:pt x="137" y="19"/>
                  </a:lnTo>
                  <a:lnTo>
                    <a:pt x="165" y="9"/>
                  </a:lnTo>
                  <a:lnTo>
                    <a:pt x="196" y="2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7"/>
            <p:cNvSpPr>
              <a:spLocks noEditPoints="1"/>
            </p:cNvSpPr>
            <p:nvPr/>
          </p:nvSpPr>
          <p:spPr bwMode="auto">
            <a:xfrm>
              <a:off x="3463925" y="2206626"/>
              <a:ext cx="179388" cy="77788"/>
            </a:xfrm>
            <a:custGeom>
              <a:avLst/>
              <a:gdLst>
                <a:gd name="T0" fmla="*/ 350 w 1130"/>
                <a:gd name="T1" fmla="*/ 143 h 485"/>
                <a:gd name="T2" fmla="*/ 295 w 1130"/>
                <a:gd name="T3" fmla="*/ 156 h 485"/>
                <a:gd name="T4" fmla="*/ 233 w 1130"/>
                <a:gd name="T5" fmla="*/ 193 h 485"/>
                <a:gd name="T6" fmla="*/ 187 w 1130"/>
                <a:gd name="T7" fmla="*/ 249 h 485"/>
                <a:gd name="T8" fmla="*/ 162 w 1130"/>
                <a:gd name="T9" fmla="*/ 317 h 485"/>
                <a:gd name="T10" fmla="*/ 974 w 1130"/>
                <a:gd name="T11" fmla="*/ 343 h 485"/>
                <a:gd name="T12" fmla="*/ 959 w 1130"/>
                <a:gd name="T13" fmla="*/ 281 h 485"/>
                <a:gd name="T14" fmla="*/ 923 w 1130"/>
                <a:gd name="T15" fmla="*/ 219 h 485"/>
                <a:gd name="T16" fmla="*/ 868 w 1130"/>
                <a:gd name="T17" fmla="*/ 173 h 485"/>
                <a:gd name="T18" fmla="*/ 800 w 1130"/>
                <a:gd name="T19" fmla="*/ 147 h 485"/>
                <a:gd name="T20" fmla="*/ 760 w 1130"/>
                <a:gd name="T21" fmla="*/ 142 h 485"/>
                <a:gd name="T22" fmla="*/ 699 w 1130"/>
                <a:gd name="T23" fmla="*/ 163 h 485"/>
                <a:gd name="T24" fmla="*/ 635 w 1130"/>
                <a:gd name="T25" fmla="*/ 189 h 485"/>
                <a:gd name="T26" fmla="*/ 565 w 1130"/>
                <a:gd name="T27" fmla="*/ 199 h 485"/>
                <a:gd name="T28" fmla="*/ 496 w 1130"/>
                <a:gd name="T29" fmla="*/ 189 h 485"/>
                <a:gd name="T30" fmla="*/ 432 w 1130"/>
                <a:gd name="T31" fmla="*/ 163 h 485"/>
                <a:gd name="T32" fmla="*/ 370 w 1130"/>
                <a:gd name="T33" fmla="*/ 142 h 485"/>
                <a:gd name="T34" fmla="*/ 430 w 1130"/>
                <a:gd name="T35" fmla="*/ 0 h 485"/>
                <a:gd name="T36" fmla="*/ 465 w 1130"/>
                <a:gd name="T37" fmla="*/ 10 h 485"/>
                <a:gd name="T38" fmla="*/ 499 w 1130"/>
                <a:gd name="T39" fmla="*/ 36 h 485"/>
                <a:gd name="T40" fmla="*/ 542 w 1130"/>
                <a:gd name="T41" fmla="*/ 53 h 485"/>
                <a:gd name="T42" fmla="*/ 588 w 1130"/>
                <a:gd name="T43" fmla="*/ 53 h 485"/>
                <a:gd name="T44" fmla="*/ 631 w 1130"/>
                <a:gd name="T45" fmla="*/ 36 h 485"/>
                <a:gd name="T46" fmla="*/ 665 w 1130"/>
                <a:gd name="T47" fmla="*/ 10 h 485"/>
                <a:gd name="T48" fmla="*/ 701 w 1130"/>
                <a:gd name="T49" fmla="*/ 0 h 485"/>
                <a:gd name="T50" fmla="*/ 793 w 1130"/>
                <a:gd name="T51" fmla="*/ 1 h 485"/>
                <a:gd name="T52" fmla="*/ 868 w 1130"/>
                <a:gd name="T53" fmla="*/ 17 h 485"/>
                <a:gd name="T54" fmla="*/ 946 w 1130"/>
                <a:gd name="T55" fmla="*/ 52 h 485"/>
                <a:gd name="T56" fmla="*/ 1012 w 1130"/>
                <a:gd name="T57" fmla="*/ 106 h 485"/>
                <a:gd name="T58" fmla="*/ 1064 w 1130"/>
                <a:gd name="T59" fmla="*/ 172 h 485"/>
                <a:gd name="T60" fmla="*/ 1099 w 1130"/>
                <a:gd name="T61" fmla="*/ 250 h 485"/>
                <a:gd name="T62" fmla="*/ 1129 w 1130"/>
                <a:gd name="T63" fmla="*/ 402 h 485"/>
                <a:gd name="T64" fmla="*/ 1128 w 1130"/>
                <a:gd name="T65" fmla="*/ 432 h 485"/>
                <a:gd name="T66" fmla="*/ 1114 w 1130"/>
                <a:gd name="T67" fmla="*/ 459 h 485"/>
                <a:gd name="T68" fmla="*/ 1089 w 1130"/>
                <a:gd name="T69" fmla="*/ 479 h 485"/>
                <a:gd name="T70" fmla="*/ 1059 w 1130"/>
                <a:gd name="T71" fmla="*/ 485 h 485"/>
                <a:gd name="T72" fmla="*/ 55 w 1130"/>
                <a:gd name="T73" fmla="*/ 483 h 485"/>
                <a:gd name="T74" fmla="*/ 28 w 1130"/>
                <a:gd name="T75" fmla="*/ 470 h 485"/>
                <a:gd name="T76" fmla="*/ 8 w 1130"/>
                <a:gd name="T77" fmla="*/ 446 h 485"/>
                <a:gd name="T78" fmla="*/ 0 w 1130"/>
                <a:gd name="T79" fmla="*/ 417 h 485"/>
                <a:gd name="T80" fmla="*/ 21 w 1130"/>
                <a:gd name="T81" fmla="*/ 292 h 485"/>
                <a:gd name="T82" fmla="*/ 47 w 1130"/>
                <a:gd name="T83" fmla="*/ 210 h 485"/>
                <a:gd name="T84" fmla="*/ 91 w 1130"/>
                <a:gd name="T85" fmla="*/ 137 h 485"/>
                <a:gd name="T86" fmla="*/ 150 w 1130"/>
                <a:gd name="T87" fmla="*/ 77 h 485"/>
                <a:gd name="T88" fmla="*/ 222 w 1130"/>
                <a:gd name="T89" fmla="*/ 33 h 485"/>
                <a:gd name="T90" fmla="*/ 305 w 1130"/>
                <a:gd name="T91" fmla="*/ 6 h 485"/>
                <a:gd name="T92" fmla="*/ 370 w 1130"/>
                <a:gd name="T9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0" h="485">
                  <a:moveTo>
                    <a:pt x="370" y="142"/>
                  </a:moveTo>
                  <a:lnTo>
                    <a:pt x="350" y="143"/>
                  </a:lnTo>
                  <a:lnTo>
                    <a:pt x="331" y="147"/>
                  </a:lnTo>
                  <a:lnTo>
                    <a:pt x="295" y="156"/>
                  </a:lnTo>
                  <a:lnTo>
                    <a:pt x="263" y="173"/>
                  </a:lnTo>
                  <a:lnTo>
                    <a:pt x="233" y="193"/>
                  </a:lnTo>
                  <a:lnTo>
                    <a:pt x="207" y="219"/>
                  </a:lnTo>
                  <a:lnTo>
                    <a:pt x="187" y="249"/>
                  </a:lnTo>
                  <a:lnTo>
                    <a:pt x="171" y="281"/>
                  </a:lnTo>
                  <a:lnTo>
                    <a:pt x="162" y="317"/>
                  </a:lnTo>
                  <a:lnTo>
                    <a:pt x="156" y="343"/>
                  </a:lnTo>
                  <a:lnTo>
                    <a:pt x="974" y="343"/>
                  </a:lnTo>
                  <a:lnTo>
                    <a:pt x="969" y="317"/>
                  </a:lnTo>
                  <a:lnTo>
                    <a:pt x="959" y="281"/>
                  </a:lnTo>
                  <a:lnTo>
                    <a:pt x="944" y="249"/>
                  </a:lnTo>
                  <a:lnTo>
                    <a:pt x="923" y="219"/>
                  </a:lnTo>
                  <a:lnTo>
                    <a:pt x="897" y="193"/>
                  </a:lnTo>
                  <a:lnTo>
                    <a:pt x="868" y="173"/>
                  </a:lnTo>
                  <a:lnTo>
                    <a:pt x="835" y="156"/>
                  </a:lnTo>
                  <a:lnTo>
                    <a:pt x="800" y="147"/>
                  </a:lnTo>
                  <a:lnTo>
                    <a:pt x="780" y="143"/>
                  </a:lnTo>
                  <a:lnTo>
                    <a:pt x="760" y="142"/>
                  </a:lnTo>
                  <a:lnTo>
                    <a:pt x="727" y="142"/>
                  </a:lnTo>
                  <a:lnTo>
                    <a:pt x="699" y="163"/>
                  </a:lnTo>
                  <a:lnTo>
                    <a:pt x="667" y="178"/>
                  </a:lnTo>
                  <a:lnTo>
                    <a:pt x="635" y="189"/>
                  </a:lnTo>
                  <a:lnTo>
                    <a:pt x="601" y="197"/>
                  </a:lnTo>
                  <a:lnTo>
                    <a:pt x="565" y="199"/>
                  </a:lnTo>
                  <a:lnTo>
                    <a:pt x="529" y="197"/>
                  </a:lnTo>
                  <a:lnTo>
                    <a:pt x="496" y="189"/>
                  </a:lnTo>
                  <a:lnTo>
                    <a:pt x="463" y="178"/>
                  </a:lnTo>
                  <a:lnTo>
                    <a:pt x="432" y="163"/>
                  </a:lnTo>
                  <a:lnTo>
                    <a:pt x="404" y="142"/>
                  </a:lnTo>
                  <a:lnTo>
                    <a:pt x="370" y="142"/>
                  </a:lnTo>
                  <a:close/>
                  <a:moveTo>
                    <a:pt x="370" y="0"/>
                  </a:moveTo>
                  <a:lnTo>
                    <a:pt x="430" y="0"/>
                  </a:lnTo>
                  <a:lnTo>
                    <a:pt x="448" y="2"/>
                  </a:lnTo>
                  <a:lnTo>
                    <a:pt x="465" y="10"/>
                  </a:lnTo>
                  <a:lnTo>
                    <a:pt x="481" y="21"/>
                  </a:lnTo>
                  <a:lnTo>
                    <a:pt x="499" y="36"/>
                  </a:lnTo>
                  <a:lnTo>
                    <a:pt x="520" y="47"/>
                  </a:lnTo>
                  <a:lnTo>
                    <a:pt x="542" y="53"/>
                  </a:lnTo>
                  <a:lnTo>
                    <a:pt x="565" y="56"/>
                  </a:lnTo>
                  <a:lnTo>
                    <a:pt x="588" y="53"/>
                  </a:lnTo>
                  <a:lnTo>
                    <a:pt x="611" y="47"/>
                  </a:lnTo>
                  <a:lnTo>
                    <a:pt x="631" y="36"/>
                  </a:lnTo>
                  <a:lnTo>
                    <a:pt x="650" y="21"/>
                  </a:lnTo>
                  <a:lnTo>
                    <a:pt x="665" y="10"/>
                  </a:lnTo>
                  <a:lnTo>
                    <a:pt x="682" y="2"/>
                  </a:lnTo>
                  <a:lnTo>
                    <a:pt x="701" y="0"/>
                  </a:lnTo>
                  <a:lnTo>
                    <a:pt x="760" y="0"/>
                  </a:lnTo>
                  <a:lnTo>
                    <a:pt x="793" y="1"/>
                  </a:lnTo>
                  <a:lnTo>
                    <a:pt x="826" y="6"/>
                  </a:lnTo>
                  <a:lnTo>
                    <a:pt x="868" y="17"/>
                  </a:lnTo>
                  <a:lnTo>
                    <a:pt x="908" y="33"/>
                  </a:lnTo>
                  <a:lnTo>
                    <a:pt x="946" y="52"/>
                  </a:lnTo>
                  <a:lnTo>
                    <a:pt x="981" y="77"/>
                  </a:lnTo>
                  <a:lnTo>
                    <a:pt x="1012" y="106"/>
                  </a:lnTo>
                  <a:lnTo>
                    <a:pt x="1039" y="137"/>
                  </a:lnTo>
                  <a:lnTo>
                    <a:pt x="1064" y="172"/>
                  </a:lnTo>
                  <a:lnTo>
                    <a:pt x="1084" y="210"/>
                  </a:lnTo>
                  <a:lnTo>
                    <a:pt x="1099" y="250"/>
                  </a:lnTo>
                  <a:lnTo>
                    <a:pt x="1110" y="292"/>
                  </a:lnTo>
                  <a:lnTo>
                    <a:pt x="1129" y="402"/>
                  </a:lnTo>
                  <a:lnTo>
                    <a:pt x="1130" y="417"/>
                  </a:lnTo>
                  <a:lnTo>
                    <a:pt x="1128" y="432"/>
                  </a:lnTo>
                  <a:lnTo>
                    <a:pt x="1123" y="446"/>
                  </a:lnTo>
                  <a:lnTo>
                    <a:pt x="1114" y="459"/>
                  </a:lnTo>
                  <a:lnTo>
                    <a:pt x="1102" y="470"/>
                  </a:lnTo>
                  <a:lnTo>
                    <a:pt x="1089" y="479"/>
                  </a:lnTo>
                  <a:lnTo>
                    <a:pt x="1075" y="483"/>
                  </a:lnTo>
                  <a:lnTo>
                    <a:pt x="1059" y="485"/>
                  </a:lnTo>
                  <a:lnTo>
                    <a:pt x="72" y="485"/>
                  </a:lnTo>
                  <a:lnTo>
                    <a:pt x="55" y="483"/>
                  </a:lnTo>
                  <a:lnTo>
                    <a:pt x="41" y="479"/>
                  </a:lnTo>
                  <a:lnTo>
                    <a:pt x="28" y="470"/>
                  </a:lnTo>
                  <a:lnTo>
                    <a:pt x="16" y="459"/>
                  </a:lnTo>
                  <a:lnTo>
                    <a:pt x="8" y="446"/>
                  </a:lnTo>
                  <a:lnTo>
                    <a:pt x="2" y="432"/>
                  </a:lnTo>
                  <a:lnTo>
                    <a:pt x="0" y="417"/>
                  </a:lnTo>
                  <a:lnTo>
                    <a:pt x="1" y="402"/>
                  </a:lnTo>
                  <a:lnTo>
                    <a:pt x="21" y="292"/>
                  </a:lnTo>
                  <a:lnTo>
                    <a:pt x="31" y="250"/>
                  </a:lnTo>
                  <a:lnTo>
                    <a:pt x="47" y="210"/>
                  </a:lnTo>
                  <a:lnTo>
                    <a:pt x="66" y="172"/>
                  </a:lnTo>
                  <a:lnTo>
                    <a:pt x="91" y="137"/>
                  </a:lnTo>
                  <a:lnTo>
                    <a:pt x="118" y="106"/>
                  </a:lnTo>
                  <a:lnTo>
                    <a:pt x="150" y="77"/>
                  </a:lnTo>
                  <a:lnTo>
                    <a:pt x="184" y="52"/>
                  </a:lnTo>
                  <a:lnTo>
                    <a:pt x="222" y="33"/>
                  </a:lnTo>
                  <a:lnTo>
                    <a:pt x="263" y="17"/>
                  </a:lnTo>
                  <a:lnTo>
                    <a:pt x="305" y="6"/>
                  </a:lnTo>
                  <a:lnTo>
                    <a:pt x="337" y="1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8"/>
            <p:cNvSpPr>
              <a:spLocks noEditPoints="1"/>
            </p:cNvSpPr>
            <p:nvPr/>
          </p:nvSpPr>
          <p:spPr bwMode="auto">
            <a:xfrm>
              <a:off x="3906838" y="2105026"/>
              <a:ext cx="71438" cy="98425"/>
            </a:xfrm>
            <a:custGeom>
              <a:avLst/>
              <a:gdLst>
                <a:gd name="T0" fmla="*/ 209 w 454"/>
                <a:gd name="T1" fmla="*/ 145 h 621"/>
                <a:gd name="T2" fmla="*/ 178 w 454"/>
                <a:gd name="T3" fmla="*/ 158 h 621"/>
                <a:gd name="T4" fmla="*/ 154 w 454"/>
                <a:gd name="T5" fmla="*/ 184 h 621"/>
                <a:gd name="T6" fmla="*/ 143 w 454"/>
                <a:gd name="T7" fmla="*/ 215 h 621"/>
                <a:gd name="T8" fmla="*/ 154 w 454"/>
                <a:gd name="T9" fmla="*/ 408 h 621"/>
                <a:gd name="T10" fmla="*/ 164 w 454"/>
                <a:gd name="T11" fmla="*/ 442 h 621"/>
                <a:gd name="T12" fmla="*/ 187 w 454"/>
                <a:gd name="T13" fmla="*/ 467 h 621"/>
                <a:gd name="T14" fmla="*/ 227 w 454"/>
                <a:gd name="T15" fmla="*/ 479 h 621"/>
                <a:gd name="T16" fmla="*/ 267 w 454"/>
                <a:gd name="T17" fmla="*/ 467 h 621"/>
                <a:gd name="T18" fmla="*/ 290 w 454"/>
                <a:gd name="T19" fmla="*/ 442 h 621"/>
                <a:gd name="T20" fmla="*/ 299 w 454"/>
                <a:gd name="T21" fmla="*/ 408 h 621"/>
                <a:gd name="T22" fmla="*/ 310 w 454"/>
                <a:gd name="T23" fmla="*/ 215 h 621"/>
                <a:gd name="T24" fmla="*/ 299 w 454"/>
                <a:gd name="T25" fmla="*/ 184 h 621"/>
                <a:gd name="T26" fmla="*/ 276 w 454"/>
                <a:gd name="T27" fmla="*/ 158 h 621"/>
                <a:gd name="T28" fmla="*/ 244 w 454"/>
                <a:gd name="T29" fmla="*/ 145 h 621"/>
                <a:gd name="T30" fmla="*/ 227 w 454"/>
                <a:gd name="T31" fmla="*/ 0 h 621"/>
                <a:gd name="T32" fmla="*/ 288 w 454"/>
                <a:gd name="T33" fmla="*/ 9 h 621"/>
                <a:gd name="T34" fmla="*/ 344 w 454"/>
                <a:gd name="T35" fmla="*/ 33 h 621"/>
                <a:gd name="T36" fmla="*/ 393 w 454"/>
                <a:gd name="T37" fmla="*/ 72 h 621"/>
                <a:gd name="T38" fmla="*/ 429 w 454"/>
                <a:gd name="T39" fmla="*/ 123 h 621"/>
                <a:gd name="T40" fmla="*/ 449 w 454"/>
                <a:gd name="T41" fmla="*/ 180 h 621"/>
                <a:gd name="T42" fmla="*/ 454 w 454"/>
                <a:gd name="T43" fmla="*/ 242 h 621"/>
                <a:gd name="T44" fmla="*/ 437 w 454"/>
                <a:gd name="T45" fmla="*/ 452 h 621"/>
                <a:gd name="T46" fmla="*/ 412 w 454"/>
                <a:gd name="T47" fmla="*/ 515 h 621"/>
                <a:gd name="T48" fmla="*/ 371 w 454"/>
                <a:gd name="T49" fmla="*/ 566 h 621"/>
                <a:gd name="T50" fmla="*/ 317 w 454"/>
                <a:gd name="T51" fmla="*/ 601 h 621"/>
                <a:gd name="T52" fmla="*/ 257 w 454"/>
                <a:gd name="T53" fmla="*/ 619 h 621"/>
                <a:gd name="T54" fmla="*/ 196 w 454"/>
                <a:gd name="T55" fmla="*/ 619 h 621"/>
                <a:gd name="T56" fmla="*/ 137 w 454"/>
                <a:gd name="T57" fmla="*/ 601 h 621"/>
                <a:gd name="T58" fmla="*/ 83 w 454"/>
                <a:gd name="T59" fmla="*/ 566 h 621"/>
                <a:gd name="T60" fmla="*/ 41 w 454"/>
                <a:gd name="T61" fmla="*/ 515 h 621"/>
                <a:gd name="T62" fmla="*/ 16 w 454"/>
                <a:gd name="T63" fmla="*/ 452 h 621"/>
                <a:gd name="T64" fmla="*/ 0 w 454"/>
                <a:gd name="T65" fmla="*/ 242 h 621"/>
                <a:gd name="T66" fmla="*/ 4 w 454"/>
                <a:gd name="T67" fmla="*/ 180 h 621"/>
                <a:gd name="T68" fmla="*/ 25 w 454"/>
                <a:gd name="T69" fmla="*/ 123 h 621"/>
                <a:gd name="T70" fmla="*/ 61 w 454"/>
                <a:gd name="T71" fmla="*/ 72 h 621"/>
                <a:gd name="T72" fmla="*/ 110 w 454"/>
                <a:gd name="T73" fmla="*/ 33 h 621"/>
                <a:gd name="T74" fmla="*/ 166 w 454"/>
                <a:gd name="T75" fmla="*/ 9 h 621"/>
                <a:gd name="T76" fmla="*/ 227 w 454"/>
                <a:gd name="T77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4" h="621">
                  <a:moveTo>
                    <a:pt x="227" y="142"/>
                  </a:moveTo>
                  <a:lnTo>
                    <a:pt x="209" y="145"/>
                  </a:lnTo>
                  <a:lnTo>
                    <a:pt x="193" y="150"/>
                  </a:lnTo>
                  <a:lnTo>
                    <a:pt x="178" y="158"/>
                  </a:lnTo>
                  <a:lnTo>
                    <a:pt x="165" y="170"/>
                  </a:lnTo>
                  <a:lnTo>
                    <a:pt x="154" y="184"/>
                  </a:lnTo>
                  <a:lnTo>
                    <a:pt x="148" y="199"/>
                  </a:lnTo>
                  <a:lnTo>
                    <a:pt x="143" y="215"/>
                  </a:lnTo>
                  <a:lnTo>
                    <a:pt x="142" y="232"/>
                  </a:lnTo>
                  <a:lnTo>
                    <a:pt x="154" y="408"/>
                  </a:lnTo>
                  <a:lnTo>
                    <a:pt x="157" y="426"/>
                  </a:lnTo>
                  <a:lnTo>
                    <a:pt x="164" y="442"/>
                  </a:lnTo>
                  <a:lnTo>
                    <a:pt x="174" y="456"/>
                  </a:lnTo>
                  <a:lnTo>
                    <a:pt x="187" y="467"/>
                  </a:lnTo>
                  <a:lnTo>
                    <a:pt x="206" y="475"/>
                  </a:lnTo>
                  <a:lnTo>
                    <a:pt x="227" y="479"/>
                  </a:lnTo>
                  <a:lnTo>
                    <a:pt x="247" y="475"/>
                  </a:lnTo>
                  <a:lnTo>
                    <a:pt x="267" y="467"/>
                  </a:lnTo>
                  <a:lnTo>
                    <a:pt x="280" y="456"/>
                  </a:lnTo>
                  <a:lnTo>
                    <a:pt x="290" y="442"/>
                  </a:lnTo>
                  <a:lnTo>
                    <a:pt x="296" y="426"/>
                  </a:lnTo>
                  <a:lnTo>
                    <a:pt x="299" y="408"/>
                  </a:lnTo>
                  <a:lnTo>
                    <a:pt x="311" y="232"/>
                  </a:lnTo>
                  <a:lnTo>
                    <a:pt x="310" y="215"/>
                  </a:lnTo>
                  <a:lnTo>
                    <a:pt x="306" y="199"/>
                  </a:lnTo>
                  <a:lnTo>
                    <a:pt x="299" y="184"/>
                  </a:lnTo>
                  <a:lnTo>
                    <a:pt x="289" y="170"/>
                  </a:lnTo>
                  <a:lnTo>
                    <a:pt x="276" y="158"/>
                  </a:lnTo>
                  <a:lnTo>
                    <a:pt x="260" y="150"/>
                  </a:lnTo>
                  <a:lnTo>
                    <a:pt x="244" y="145"/>
                  </a:lnTo>
                  <a:lnTo>
                    <a:pt x="227" y="142"/>
                  </a:lnTo>
                  <a:close/>
                  <a:moveTo>
                    <a:pt x="227" y="0"/>
                  </a:moveTo>
                  <a:lnTo>
                    <a:pt x="258" y="2"/>
                  </a:lnTo>
                  <a:lnTo>
                    <a:pt x="288" y="9"/>
                  </a:lnTo>
                  <a:lnTo>
                    <a:pt x="317" y="19"/>
                  </a:lnTo>
                  <a:lnTo>
                    <a:pt x="344" y="33"/>
                  </a:lnTo>
                  <a:lnTo>
                    <a:pt x="370" y="50"/>
                  </a:lnTo>
                  <a:lnTo>
                    <a:pt x="393" y="72"/>
                  </a:lnTo>
                  <a:lnTo>
                    <a:pt x="412" y="96"/>
                  </a:lnTo>
                  <a:lnTo>
                    <a:pt x="429" y="123"/>
                  </a:lnTo>
                  <a:lnTo>
                    <a:pt x="441" y="151"/>
                  </a:lnTo>
                  <a:lnTo>
                    <a:pt x="449" y="180"/>
                  </a:lnTo>
                  <a:lnTo>
                    <a:pt x="454" y="211"/>
                  </a:lnTo>
                  <a:lnTo>
                    <a:pt x="454" y="242"/>
                  </a:lnTo>
                  <a:lnTo>
                    <a:pt x="442" y="417"/>
                  </a:lnTo>
                  <a:lnTo>
                    <a:pt x="437" y="452"/>
                  </a:lnTo>
                  <a:lnTo>
                    <a:pt x="427" y="484"/>
                  </a:lnTo>
                  <a:lnTo>
                    <a:pt x="412" y="515"/>
                  </a:lnTo>
                  <a:lnTo>
                    <a:pt x="394" y="542"/>
                  </a:lnTo>
                  <a:lnTo>
                    <a:pt x="371" y="566"/>
                  </a:lnTo>
                  <a:lnTo>
                    <a:pt x="344" y="586"/>
                  </a:lnTo>
                  <a:lnTo>
                    <a:pt x="317" y="601"/>
                  </a:lnTo>
                  <a:lnTo>
                    <a:pt x="288" y="612"/>
                  </a:lnTo>
                  <a:lnTo>
                    <a:pt x="257" y="619"/>
                  </a:lnTo>
                  <a:lnTo>
                    <a:pt x="227" y="621"/>
                  </a:lnTo>
                  <a:lnTo>
                    <a:pt x="196" y="619"/>
                  </a:lnTo>
                  <a:lnTo>
                    <a:pt x="166" y="612"/>
                  </a:lnTo>
                  <a:lnTo>
                    <a:pt x="137" y="601"/>
                  </a:lnTo>
                  <a:lnTo>
                    <a:pt x="110" y="586"/>
                  </a:lnTo>
                  <a:lnTo>
                    <a:pt x="83" y="566"/>
                  </a:lnTo>
                  <a:lnTo>
                    <a:pt x="60" y="542"/>
                  </a:lnTo>
                  <a:lnTo>
                    <a:pt x="41" y="515"/>
                  </a:lnTo>
                  <a:lnTo>
                    <a:pt x="26" y="484"/>
                  </a:lnTo>
                  <a:lnTo>
                    <a:pt x="16" y="452"/>
                  </a:lnTo>
                  <a:lnTo>
                    <a:pt x="12" y="417"/>
                  </a:lnTo>
                  <a:lnTo>
                    <a:pt x="0" y="242"/>
                  </a:lnTo>
                  <a:lnTo>
                    <a:pt x="0" y="211"/>
                  </a:lnTo>
                  <a:lnTo>
                    <a:pt x="4" y="180"/>
                  </a:lnTo>
                  <a:lnTo>
                    <a:pt x="13" y="151"/>
                  </a:lnTo>
                  <a:lnTo>
                    <a:pt x="25" y="123"/>
                  </a:lnTo>
                  <a:lnTo>
                    <a:pt x="41" y="96"/>
                  </a:lnTo>
                  <a:lnTo>
                    <a:pt x="61" y="72"/>
                  </a:lnTo>
                  <a:lnTo>
                    <a:pt x="84" y="50"/>
                  </a:lnTo>
                  <a:lnTo>
                    <a:pt x="110" y="33"/>
                  </a:lnTo>
                  <a:lnTo>
                    <a:pt x="137" y="19"/>
                  </a:lnTo>
                  <a:lnTo>
                    <a:pt x="166" y="9"/>
                  </a:lnTo>
                  <a:lnTo>
                    <a:pt x="195" y="2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9"/>
            <p:cNvSpPr>
              <a:spLocks noEditPoints="1"/>
            </p:cNvSpPr>
            <p:nvPr/>
          </p:nvSpPr>
          <p:spPr bwMode="auto">
            <a:xfrm>
              <a:off x="3852863" y="2206626"/>
              <a:ext cx="179388" cy="77788"/>
            </a:xfrm>
            <a:custGeom>
              <a:avLst/>
              <a:gdLst>
                <a:gd name="T0" fmla="*/ 350 w 1130"/>
                <a:gd name="T1" fmla="*/ 143 h 485"/>
                <a:gd name="T2" fmla="*/ 295 w 1130"/>
                <a:gd name="T3" fmla="*/ 156 h 485"/>
                <a:gd name="T4" fmla="*/ 233 w 1130"/>
                <a:gd name="T5" fmla="*/ 193 h 485"/>
                <a:gd name="T6" fmla="*/ 186 w 1130"/>
                <a:gd name="T7" fmla="*/ 249 h 485"/>
                <a:gd name="T8" fmla="*/ 161 w 1130"/>
                <a:gd name="T9" fmla="*/ 317 h 485"/>
                <a:gd name="T10" fmla="*/ 974 w 1130"/>
                <a:gd name="T11" fmla="*/ 343 h 485"/>
                <a:gd name="T12" fmla="*/ 959 w 1130"/>
                <a:gd name="T13" fmla="*/ 281 h 485"/>
                <a:gd name="T14" fmla="*/ 923 w 1130"/>
                <a:gd name="T15" fmla="*/ 219 h 485"/>
                <a:gd name="T16" fmla="*/ 867 w 1130"/>
                <a:gd name="T17" fmla="*/ 173 h 485"/>
                <a:gd name="T18" fmla="*/ 799 w 1130"/>
                <a:gd name="T19" fmla="*/ 147 h 485"/>
                <a:gd name="T20" fmla="*/ 760 w 1130"/>
                <a:gd name="T21" fmla="*/ 142 h 485"/>
                <a:gd name="T22" fmla="*/ 698 w 1130"/>
                <a:gd name="T23" fmla="*/ 163 h 485"/>
                <a:gd name="T24" fmla="*/ 634 w 1130"/>
                <a:gd name="T25" fmla="*/ 189 h 485"/>
                <a:gd name="T26" fmla="*/ 565 w 1130"/>
                <a:gd name="T27" fmla="*/ 199 h 485"/>
                <a:gd name="T28" fmla="*/ 495 w 1130"/>
                <a:gd name="T29" fmla="*/ 189 h 485"/>
                <a:gd name="T30" fmla="*/ 431 w 1130"/>
                <a:gd name="T31" fmla="*/ 163 h 485"/>
                <a:gd name="T32" fmla="*/ 370 w 1130"/>
                <a:gd name="T33" fmla="*/ 142 h 485"/>
                <a:gd name="T34" fmla="*/ 429 w 1130"/>
                <a:gd name="T35" fmla="*/ 0 h 485"/>
                <a:gd name="T36" fmla="*/ 465 w 1130"/>
                <a:gd name="T37" fmla="*/ 10 h 485"/>
                <a:gd name="T38" fmla="*/ 499 w 1130"/>
                <a:gd name="T39" fmla="*/ 36 h 485"/>
                <a:gd name="T40" fmla="*/ 542 w 1130"/>
                <a:gd name="T41" fmla="*/ 53 h 485"/>
                <a:gd name="T42" fmla="*/ 588 w 1130"/>
                <a:gd name="T43" fmla="*/ 53 h 485"/>
                <a:gd name="T44" fmla="*/ 631 w 1130"/>
                <a:gd name="T45" fmla="*/ 36 h 485"/>
                <a:gd name="T46" fmla="*/ 665 w 1130"/>
                <a:gd name="T47" fmla="*/ 10 h 485"/>
                <a:gd name="T48" fmla="*/ 700 w 1130"/>
                <a:gd name="T49" fmla="*/ 0 h 485"/>
                <a:gd name="T50" fmla="*/ 793 w 1130"/>
                <a:gd name="T51" fmla="*/ 1 h 485"/>
                <a:gd name="T52" fmla="*/ 867 w 1130"/>
                <a:gd name="T53" fmla="*/ 17 h 485"/>
                <a:gd name="T54" fmla="*/ 946 w 1130"/>
                <a:gd name="T55" fmla="*/ 52 h 485"/>
                <a:gd name="T56" fmla="*/ 1012 w 1130"/>
                <a:gd name="T57" fmla="*/ 106 h 485"/>
                <a:gd name="T58" fmla="*/ 1064 w 1130"/>
                <a:gd name="T59" fmla="*/ 172 h 485"/>
                <a:gd name="T60" fmla="*/ 1099 w 1130"/>
                <a:gd name="T61" fmla="*/ 250 h 485"/>
                <a:gd name="T62" fmla="*/ 1129 w 1130"/>
                <a:gd name="T63" fmla="*/ 402 h 485"/>
                <a:gd name="T64" fmla="*/ 1128 w 1130"/>
                <a:gd name="T65" fmla="*/ 432 h 485"/>
                <a:gd name="T66" fmla="*/ 1114 w 1130"/>
                <a:gd name="T67" fmla="*/ 459 h 485"/>
                <a:gd name="T68" fmla="*/ 1089 w 1130"/>
                <a:gd name="T69" fmla="*/ 479 h 485"/>
                <a:gd name="T70" fmla="*/ 1058 w 1130"/>
                <a:gd name="T71" fmla="*/ 485 h 485"/>
                <a:gd name="T72" fmla="*/ 55 w 1130"/>
                <a:gd name="T73" fmla="*/ 483 h 485"/>
                <a:gd name="T74" fmla="*/ 28 w 1130"/>
                <a:gd name="T75" fmla="*/ 470 h 485"/>
                <a:gd name="T76" fmla="*/ 7 w 1130"/>
                <a:gd name="T77" fmla="*/ 446 h 485"/>
                <a:gd name="T78" fmla="*/ 0 w 1130"/>
                <a:gd name="T79" fmla="*/ 417 h 485"/>
                <a:gd name="T80" fmla="*/ 20 w 1130"/>
                <a:gd name="T81" fmla="*/ 292 h 485"/>
                <a:gd name="T82" fmla="*/ 46 w 1130"/>
                <a:gd name="T83" fmla="*/ 210 h 485"/>
                <a:gd name="T84" fmla="*/ 91 w 1130"/>
                <a:gd name="T85" fmla="*/ 137 h 485"/>
                <a:gd name="T86" fmla="*/ 149 w 1130"/>
                <a:gd name="T87" fmla="*/ 77 h 485"/>
                <a:gd name="T88" fmla="*/ 222 w 1130"/>
                <a:gd name="T89" fmla="*/ 33 h 485"/>
                <a:gd name="T90" fmla="*/ 304 w 1130"/>
                <a:gd name="T91" fmla="*/ 6 h 485"/>
                <a:gd name="T92" fmla="*/ 370 w 1130"/>
                <a:gd name="T9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0" h="485">
                  <a:moveTo>
                    <a:pt x="370" y="142"/>
                  </a:moveTo>
                  <a:lnTo>
                    <a:pt x="350" y="143"/>
                  </a:lnTo>
                  <a:lnTo>
                    <a:pt x="330" y="147"/>
                  </a:lnTo>
                  <a:lnTo>
                    <a:pt x="295" y="156"/>
                  </a:lnTo>
                  <a:lnTo>
                    <a:pt x="262" y="173"/>
                  </a:lnTo>
                  <a:lnTo>
                    <a:pt x="233" y="193"/>
                  </a:lnTo>
                  <a:lnTo>
                    <a:pt x="207" y="219"/>
                  </a:lnTo>
                  <a:lnTo>
                    <a:pt x="186" y="249"/>
                  </a:lnTo>
                  <a:lnTo>
                    <a:pt x="171" y="281"/>
                  </a:lnTo>
                  <a:lnTo>
                    <a:pt x="161" y="317"/>
                  </a:lnTo>
                  <a:lnTo>
                    <a:pt x="156" y="343"/>
                  </a:lnTo>
                  <a:lnTo>
                    <a:pt x="974" y="343"/>
                  </a:lnTo>
                  <a:lnTo>
                    <a:pt x="968" y="317"/>
                  </a:lnTo>
                  <a:lnTo>
                    <a:pt x="959" y="281"/>
                  </a:lnTo>
                  <a:lnTo>
                    <a:pt x="943" y="249"/>
                  </a:lnTo>
                  <a:lnTo>
                    <a:pt x="923" y="219"/>
                  </a:lnTo>
                  <a:lnTo>
                    <a:pt x="897" y="193"/>
                  </a:lnTo>
                  <a:lnTo>
                    <a:pt x="867" y="173"/>
                  </a:lnTo>
                  <a:lnTo>
                    <a:pt x="835" y="156"/>
                  </a:lnTo>
                  <a:lnTo>
                    <a:pt x="799" y="147"/>
                  </a:lnTo>
                  <a:lnTo>
                    <a:pt x="780" y="143"/>
                  </a:lnTo>
                  <a:lnTo>
                    <a:pt x="760" y="142"/>
                  </a:lnTo>
                  <a:lnTo>
                    <a:pt x="728" y="142"/>
                  </a:lnTo>
                  <a:lnTo>
                    <a:pt x="698" y="163"/>
                  </a:lnTo>
                  <a:lnTo>
                    <a:pt x="667" y="178"/>
                  </a:lnTo>
                  <a:lnTo>
                    <a:pt x="634" y="189"/>
                  </a:lnTo>
                  <a:lnTo>
                    <a:pt x="601" y="197"/>
                  </a:lnTo>
                  <a:lnTo>
                    <a:pt x="565" y="199"/>
                  </a:lnTo>
                  <a:lnTo>
                    <a:pt x="529" y="197"/>
                  </a:lnTo>
                  <a:lnTo>
                    <a:pt x="495" y="189"/>
                  </a:lnTo>
                  <a:lnTo>
                    <a:pt x="463" y="178"/>
                  </a:lnTo>
                  <a:lnTo>
                    <a:pt x="431" y="163"/>
                  </a:lnTo>
                  <a:lnTo>
                    <a:pt x="403" y="142"/>
                  </a:lnTo>
                  <a:lnTo>
                    <a:pt x="370" y="142"/>
                  </a:lnTo>
                  <a:close/>
                  <a:moveTo>
                    <a:pt x="370" y="0"/>
                  </a:moveTo>
                  <a:lnTo>
                    <a:pt x="429" y="0"/>
                  </a:lnTo>
                  <a:lnTo>
                    <a:pt x="448" y="2"/>
                  </a:lnTo>
                  <a:lnTo>
                    <a:pt x="465" y="10"/>
                  </a:lnTo>
                  <a:lnTo>
                    <a:pt x="480" y="21"/>
                  </a:lnTo>
                  <a:lnTo>
                    <a:pt x="499" y="36"/>
                  </a:lnTo>
                  <a:lnTo>
                    <a:pt x="519" y="47"/>
                  </a:lnTo>
                  <a:lnTo>
                    <a:pt x="542" y="53"/>
                  </a:lnTo>
                  <a:lnTo>
                    <a:pt x="565" y="56"/>
                  </a:lnTo>
                  <a:lnTo>
                    <a:pt x="588" y="53"/>
                  </a:lnTo>
                  <a:lnTo>
                    <a:pt x="610" y="47"/>
                  </a:lnTo>
                  <a:lnTo>
                    <a:pt x="631" y="36"/>
                  </a:lnTo>
                  <a:lnTo>
                    <a:pt x="649" y="21"/>
                  </a:lnTo>
                  <a:lnTo>
                    <a:pt x="665" y="10"/>
                  </a:lnTo>
                  <a:lnTo>
                    <a:pt x="682" y="2"/>
                  </a:lnTo>
                  <a:lnTo>
                    <a:pt x="700" y="0"/>
                  </a:lnTo>
                  <a:lnTo>
                    <a:pt x="760" y="0"/>
                  </a:lnTo>
                  <a:lnTo>
                    <a:pt x="793" y="1"/>
                  </a:lnTo>
                  <a:lnTo>
                    <a:pt x="825" y="6"/>
                  </a:lnTo>
                  <a:lnTo>
                    <a:pt x="867" y="17"/>
                  </a:lnTo>
                  <a:lnTo>
                    <a:pt x="908" y="33"/>
                  </a:lnTo>
                  <a:lnTo>
                    <a:pt x="946" y="52"/>
                  </a:lnTo>
                  <a:lnTo>
                    <a:pt x="980" y="77"/>
                  </a:lnTo>
                  <a:lnTo>
                    <a:pt x="1012" y="106"/>
                  </a:lnTo>
                  <a:lnTo>
                    <a:pt x="1039" y="137"/>
                  </a:lnTo>
                  <a:lnTo>
                    <a:pt x="1064" y="172"/>
                  </a:lnTo>
                  <a:lnTo>
                    <a:pt x="1083" y="210"/>
                  </a:lnTo>
                  <a:lnTo>
                    <a:pt x="1099" y="250"/>
                  </a:lnTo>
                  <a:lnTo>
                    <a:pt x="1109" y="292"/>
                  </a:lnTo>
                  <a:lnTo>
                    <a:pt x="1129" y="402"/>
                  </a:lnTo>
                  <a:lnTo>
                    <a:pt x="1130" y="417"/>
                  </a:lnTo>
                  <a:lnTo>
                    <a:pt x="1128" y="432"/>
                  </a:lnTo>
                  <a:lnTo>
                    <a:pt x="1122" y="446"/>
                  </a:lnTo>
                  <a:lnTo>
                    <a:pt x="1114" y="459"/>
                  </a:lnTo>
                  <a:lnTo>
                    <a:pt x="1102" y="470"/>
                  </a:lnTo>
                  <a:lnTo>
                    <a:pt x="1089" y="479"/>
                  </a:lnTo>
                  <a:lnTo>
                    <a:pt x="1075" y="483"/>
                  </a:lnTo>
                  <a:lnTo>
                    <a:pt x="1058" y="485"/>
                  </a:lnTo>
                  <a:lnTo>
                    <a:pt x="71" y="485"/>
                  </a:lnTo>
                  <a:lnTo>
                    <a:pt x="55" y="483"/>
                  </a:lnTo>
                  <a:lnTo>
                    <a:pt x="41" y="479"/>
                  </a:lnTo>
                  <a:lnTo>
                    <a:pt x="28" y="470"/>
                  </a:lnTo>
                  <a:lnTo>
                    <a:pt x="16" y="459"/>
                  </a:lnTo>
                  <a:lnTo>
                    <a:pt x="7" y="446"/>
                  </a:lnTo>
                  <a:lnTo>
                    <a:pt x="2" y="432"/>
                  </a:lnTo>
                  <a:lnTo>
                    <a:pt x="0" y="417"/>
                  </a:lnTo>
                  <a:lnTo>
                    <a:pt x="1" y="402"/>
                  </a:lnTo>
                  <a:lnTo>
                    <a:pt x="20" y="292"/>
                  </a:lnTo>
                  <a:lnTo>
                    <a:pt x="31" y="250"/>
                  </a:lnTo>
                  <a:lnTo>
                    <a:pt x="46" y="210"/>
                  </a:lnTo>
                  <a:lnTo>
                    <a:pt x="66" y="172"/>
                  </a:lnTo>
                  <a:lnTo>
                    <a:pt x="91" y="137"/>
                  </a:lnTo>
                  <a:lnTo>
                    <a:pt x="118" y="106"/>
                  </a:lnTo>
                  <a:lnTo>
                    <a:pt x="149" y="77"/>
                  </a:lnTo>
                  <a:lnTo>
                    <a:pt x="184" y="52"/>
                  </a:lnTo>
                  <a:lnTo>
                    <a:pt x="222" y="33"/>
                  </a:lnTo>
                  <a:lnTo>
                    <a:pt x="262" y="17"/>
                  </a:lnTo>
                  <a:lnTo>
                    <a:pt x="304" y="6"/>
                  </a:lnTo>
                  <a:lnTo>
                    <a:pt x="337" y="1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0"/>
            <p:cNvSpPr>
              <a:spLocks/>
            </p:cNvSpPr>
            <p:nvPr/>
          </p:nvSpPr>
          <p:spPr bwMode="auto">
            <a:xfrm>
              <a:off x="3560763" y="1976438"/>
              <a:ext cx="128588" cy="101600"/>
            </a:xfrm>
            <a:custGeom>
              <a:avLst/>
              <a:gdLst>
                <a:gd name="T0" fmla="*/ 740 w 815"/>
                <a:gd name="T1" fmla="*/ 0 h 642"/>
                <a:gd name="T2" fmla="*/ 759 w 815"/>
                <a:gd name="T3" fmla="*/ 1 h 642"/>
                <a:gd name="T4" fmla="*/ 775 w 815"/>
                <a:gd name="T5" fmla="*/ 7 h 642"/>
                <a:gd name="T6" fmla="*/ 790 w 815"/>
                <a:gd name="T7" fmla="*/ 17 h 642"/>
                <a:gd name="T8" fmla="*/ 803 w 815"/>
                <a:gd name="T9" fmla="*/ 31 h 642"/>
                <a:gd name="T10" fmla="*/ 812 w 815"/>
                <a:gd name="T11" fmla="*/ 48 h 642"/>
                <a:gd name="T12" fmla="*/ 815 w 815"/>
                <a:gd name="T13" fmla="*/ 67 h 642"/>
                <a:gd name="T14" fmla="*/ 814 w 815"/>
                <a:gd name="T15" fmla="*/ 85 h 642"/>
                <a:gd name="T16" fmla="*/ 808 w 815"/>
                <a:gd name="T17" fmla="*/ 103 h 642"/>
                <a:gd name="T18" fmla="*/ 798 w 815"/>
                <a:gd name="T19" fmla="*/ 118 h 642"/>
                <a:gd name="T20" fmla="*/ 784 w 815"/>
                <a:gd name="T21" fmla="*/ 130 h 642"/>
                <a:gd name="T22" fmla="*/ 767 w 815"/>
                <a:gd name="T23" fmla="*/ 139 h 642"/>
                <a:gd name="T24" fmla="*/ 692 w 815"/>
                <a:gd name="T25" fmla="*/ 167 h 642"/>
                <a:gd name="T26" fmla="*/ 618 w 815"/>
                <a:gd name="T27" fmla="*/ 200 h 642"/>
                <a:gd name="T28" fmla="*/ 546 w 815"/>
                <a:gd name="T29" fmla="*/ 237 h 642"/>
                <a:gd name="T30" fmla="*/ 478 w 815"/>
                <a:gd name="T31" fmla="*/ 280 h 642"/>
                <a:gd name="T32" fmla="*/ 412 w 815"/>
                <a:gd name="T33" fmla="*/ 325 h 642"/>
                <a:gd name="T34" fmla="*/ 348 w 815"/>
                <a:gd name="T35" fmla="*/ 376 h 642"/>
                <a:gd name="T36" fmla="*/ 288 w 815"/>
                <a:gd name="T37" fmla="*/ 429 h 642"/>
                <a:gd name="T38" fmla="*/ 231 w 815"/>
                <a:gd name="T39" fmla="*/ 487 h 642"/>
                <a:gd name="T40" fmla="*/ 177 w 815"/>
                <a:gd name="T41" fmla="*/ 549 h 642"/>
                <a:gd name="T42" fmla="*/ 129 w 815"/>
                <a:gd name="T43" fmla="*/ 613 h 642"/>
                <a:gd name="T44" fmla="*/ 117 w 815"/>
                <a:gd name="T45" fmla="*/ 626 h 642"/>
                <a:gd name="T46" fmla="*/ 103 w 815"/>
                <a:gd name="T47" fmla="*/ 634 h 642"/>
                <a:gd name="T48" fmla="*/ 87 w 815"/>
                <a:gd name="T49" fmla="*/ 641 h 642"/>
                <a:gd name="T50" fmla="*/ 71 w 815"/>
                <a:gd name="T51" fmla="*/ 642 h 642"/>
                <a:gd name="T52" fmla="*/ 56 w 815"/>
                <a:gd name="T53" fmla="*/ 641 h 642"/>
                <a:gd name="T54" fmla="*/ 42 w 815"/>
                <a:gd name="T55" fmla="*/ 636 h 642"/>
                <a:gd name="T56" fmla="*/ 29 w 815"/>
                <a:gd name="T57" fmla="*/ 629 h 642"/>
                <a:gd name="T58" fmla="*/ 16 w 815"/>
                <a:gd name="T59" fmla="*/ 616 h 642"/>
                <a:gd name="T60" fmla="*/ 6 w 815"/>
                <a:gd name="T61" fmla="*/ 600 h 642"/>
                <a:gd name="T62" fmla="*/ 1 w 815"/>
                <a:gd name="T63" fmla="*/ 582 h 642"/>
                <a:gd name="T64" fmla="*/ 0 w 815"/>
                <a:gd name="T65" fmla="*/ 564 h 642"/>
                <a:gd name="T66" fmla="*/ 4 w 815"/>
                <a:gd name="T67" fmla="*/ 546 h 642"/>
                <a:gd name="T68" fmla="*/ 13 w 815"/>
                <a:gd name="T69" fmla="*/ 529 h 642"/>
                <a:gd name="T70" fmla="*/ 67 w 815"/>
                <a:gd name="T71" fmla="*/ 459 h 642"/>
                <a:gd name="T72" fmla="*/ 126 w 815"/>
                <a:gd name="T73" fmla="*/ 390 h 642"/>
                <a:gd name="T74" fmla="*/ 189 w 815"/>
                <a:gd name="T75" fmla="*/ 326 h 642"/>
                <a:gd name="T76" fmla="*/ 257 w 815"/>
                <a:gd name="T77" fmla="*/ 267 h 642"/>
                <a:gd name="T78" fmla="*/ 326 w 815"/>
                <a:gd name="T79" fmla="*/ 211 h 642"/>
                <a:gd name="T80" fmla="*/ 400 w 815"/>
                <a:gd name="T81" fmla="*/ 160 h 642"/>
                <a:gd name="T82" fmla="*/ 477 w 815"/>
                <a:gd name="T83" fmla="*/ 114 h 642"/>
                <a:gd name="T84" fmla="*/ 556 w 815"/>
                <a:gd name="T85" fmla="*/ 71 h 642"/>
                <a:gd name="T86" fmla="*/ 637 w 815"/>
                <a:gd name="T87" fmla="*/ 34 h 642"/>
                <a:gd name="T88" fmla="*/ 721 w 815"/>
                <a:gd name="T89" fmla="*/ 4 h 642"/>
                <a:gd name="T90" fmla="*/ 740 w 815"/>
                <a:gd name="T91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5" h="642">
                  <a:moveTo>
                    <a:pt x="740" y="0"/>
                  </a:moveTo>
                  <a:lnTo>
                    <a:pt x="759" y="1"/>
                  </a:lnTo>
                  <a:lnTo>
                    <a:pt x="775" y="7"/>
                  </a:lnTo>
                  <a:lnTo>
                    <a:pt x="790" y="17"/>
                  </a:lnTo>
                  <a:lnTo>
                    <a:pt x="803" y="31"/>
                  </a:lnTo>
                  <a:lnTo>
                    <a:pt x="812" y="48"/>
                  </a:lnTo>
                  <a:lnTo>
                    <a:pt x="815" y="67"/>
                  </a:lnTo>
                  <a:lnTo>
                    <a:pt x="814" y="85"/>
                  </a:lnTo>
                  <a:lnTo>
                    <a:pt x="808" y="103"/>
                  </a:lnTo>
                  <a:lnTo>
                    <a:pt x="798" y="118"/>
                  </a:lnTo>
                  <a:lnTo>
                    <a:pt x="784" y="130"/>
                  </a:lnTo>
                  <a:lnTo>
                    <a:pt x="767" y="139"/>
                  </a:lnTo>
                  <a:lnTo>
                    <a:pt x="692" y="167"/>
                  </a:lnTo>
                  <a:lnTo>
                    <a:pt x="618" y="200"/>
                  </a:lnTo>
                  <a:lnTo>
                    <a:pt x="546" y="237"/>
                  </a:lnTo>
                  <a:lnTo>
                    <a:pt x="478" y="280"/>
                  </a:lnTo>
                  <a:lnTo>
                    <a:pt x="412" y="325"/>
                  </a:lnTo>
                  <a:lnTo>
                    <a:pt x="348" y="376"/>
                  </a:lnTo>
                  <a:lnTo>
                    <a:pt x="288" y="429"/>
                  </a:lnTo>
                  <a:lnTo>
                    <a:pt x="231" y="487"/>
                  </a:lnTo>
                  <a:lnTo>
                    <a:pt x="177" y="549"/>
                  </a:lnTo>
                  <a:lnTo>
                    <a:pt x="129" y="613"/>
                  </a:lnTo>
                  <a:lnTo>
                    <a:pt x="117" y="626"/>
                  </a:lnTo>
                  <a:lnTo>
                    <a:pt x="103" y="634"/>
                  </a:lnTo>
                  <a:lnTo>
                    <a:pt x="87" y="641"/>
                  </a:lnTo>
                  <a:lnTo>
                    <a:pt x="71" y="642"/>
                  </a:lnTo>
                  <a:lnTo>
                    <a:pt x="56" y="641"/>
                  </a:lnTo>
                  <a:lnTo>
                    <a:pt x="42" y="636"/>
                  </a:lnTo>
                  <a:lnTo>
                    <a:pt x="29" y="629"/>
                  </a:lnTo>
                  <a:lnTo>
                    <a:pt x="16" y="616"/>
                  </a:lnTo>
                  <a:lnTo>
                    <a:pt x="6" y="600"/>
                  </a:lnTo>
                  <a:lnTo>
                    <a:pt x="1" y="582"/>
                  </a:lnTo>
                  <a:lnTo>
                    <a:pt x="0" y="564"/>
                  </a:lnTo>
                  <a:lnTo>
                    <a:pt x="4" y="546"/>
                  </a:lnTo>
                  <a:lnTo>
                    <a:pt x="13" y="529"/>
                  </a:lnTo>
                  <a:lnTo>
                    <a:pt x="67" y="459"/>
                  </a:lnTo>
                  <a:lnTo>
                    <a:pt x="126" y="390"/>
                  </a:lnTo>
                  <a:lnTo>
                    <a:pt x="189" y="326"/>
                  </a:lnTo>
                  <a:lnTo>
                    <a:pt x="257" y="267"/>
                  </a:lnTo>
                  <a:lnTo>
                    <a:pt x="326" y="211"/>
                  </a:lnTo>
                  <a:lnTo>
                    <a:pt x="400" y="160"/>
                  </a:lnTo>
                  <a:lnTo>
                    <a:pt x="477" y="114"/>
                  </a:lnTo>
                  <a:lnTo>
                    <a:pt x="556" y="71"/>
                  </a:lnTo>
                  <a:lnTo>
                    <a:pt x="637" y="34"/>
                  </a:lnTo>
                  <a:lnTo>
                    <a:pt x="721" y="4"/>
                  </a:lnTo>
                  <a:lnTo>
                    <a:pt x="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1"/>
            <p:cNvSpPr>
              <a:spLocks/>
            </p:cNvSpPr>
            <p:nvPr/>
          </p:nvSpPr>
          <p:spPr bwMode="auto">
            <a:xfrm>
              <a:off x="3843338" y="1992313"/>
              <a:ext cx="92075" cy="85725"/>
            </a:xfrm>
            <a:custGeom>
              <a:avLst/>
              <a:gdLst>
                <a:gd name="T0" fmla="*/ 70 w 588"/>
                <a:gd name="T1" fmla="*/ 0 h 541"/>
                <a:gd name="T2" fmla="*/ 89 w 588"/>
                <a:gd name="T3" fmla="*/ 2 h 541"/>
                <a:gd name="T4" fmla="*/ 106 w 588"/>
                <a:gd name="T5" fmla="*/ 9 h 541"/>
                <a:gd name="T6" fmla="*/ 183 w 588"/>
                <a:gd name="T7" fmla="*/ 56 h 541"/>
                <a:gd name="T8" fmla="*/ 258 w 588"/>
                <a:gd name="T9" fmla="*/ 107 h 541"/>
                <a:gd name="T10" fmla="*/ 328 w 588"/>
                <a:gd name="T11" fmla="*/ 163 h 541"/>
                <a:gd name="T12" fmla="*/ 397 w 588"/>
                <a:gd name="T13" fmla="*/ 224 h 541"/>
                <a:gd name="T14" fmla="*/ 460 w 588"/>
                <a:gd name="T15" fmla="*/ 288 h 541"/>
                <a:gd name="T16" fmla="*/ 519 w 588"/>
                <a:gd name="T17" fmla="*/ 356 h 541"/>
                <a:gd name="T18" fmla="*/ 575 w 588"/>
                <a:gd name="T19" fmla="*/ 428 h 541"/>
                <a:gd name="T20" fmla="*/ 583 w 588"/>
                <a:gd name="T21" fmla="*/ 445 h 541"/>
                <a:gd name="T22" fmla="*/ 588 w 588"/>
                <a:gd name="T23" fmla="*/ 463 h 541"/>
                <a:gd name="T24" fmla="*/ 587 w 588"/>
                <a:gd name="T25" fmla="*/ 481 h 541"/>
                <a:gd name="T26" fmla="*/ 581 w 588"/>
                <a:gd name="T27" fmla="*/ 499 h 541"/>
                <a:gd name="T28" fmla="*/ 571 w 588"/>
                <a:gd name="T29" fmla="*/ 515 h 541"/>
                <a:gd name="T30" fmla="*/ 558 w 588"/>
                <a:gd name="T31" fmla="*/ 528 h 541"/>
                <a:gd name="T32" fmla="*/ 545 w 588"/>
                <a:gd name="T33" fmla="*/ 535 h 541"/>
                <a:gd name="T34" fmla="*/ 531 w 588"/>
                <a:gd name="T35" fmla="*/ 540 h 541"/>
                <a:gd name="T36" fmla="*/ 516 w 588"/>
                <a:gd name="T37" fmla="*/ 541 h 541"/>
                <a:gd name="T38" fmla="*/ 500 w 588"/>
                <a:gd name="T39" fmla="*/ 540 h 541"/>
                <a:gd name="T40" fmla="*/ 485 w 588"/>
                <a:gd name="T41" fmla="*/ 533 h 541"/>
                <a:gd name="T42" fmla="*/ 470 w 588"/>
                <a:gd name="T43" fmla="*/ 525 h 541"/>
                <a:gd name="T44" fmla="*/ 459 w 588"/>
                <a:gd name="T45" fmla="*/ 512 h 541"/>
                <a:gd name="T46" fmla="*/ 409 w 588"/>
                <a:gd name="T47" fmla="*/ 447 h 541"/>
                <a:gd name="T48" fmla="*/ 355 w 588"/>
                <a:gd name="T49" fmla="*/ 385 h 541"/>
                <a:gd name="T50" fmla="*/ 298 w 588"/>
                <a:gd name="T51" fmla="*/ 327 h 541"/>
                <a:gd name="T52" fmla="*/ 237 w 588"/>
                <a:gd name="T53" fmla="*/ 273 h 541"/>
                <a:gd name="T54" fmla="*/ 173 w 588"/>
                <a:gd name="T55" fmla="*/ 222 h 541"/>
                <a:gd name="T56" fmla="*/ 106 w 588"/>
                <a:gd name="T57" fmla="*/ 175 h 541"/>
                <a:gd name="T58" fmla="*/ 37 w 588"/>
                <a:gd name="T59" fmla="*/ 134 h 541"/>
                <a:gd name="T60" fmla="*/ 21 w 588"/>
                <a:gd name="T61" fmla="*/ 122 h 541"/>
                <a:gd name="T62" fmla="*/ 9 w 588"/>
                <a:gd name="T63" fmla="*/ 108 h 541"/>
                <a:gd name="T64" fmla="*/ 3 w 588"/>
                <a:gd name="T65" fmla="*/ 91 h 541"/>
                <a:gd name="T66" fmla="*/ 0 w 588"/>
                <a:gd name="T67" fmla="*/ 72 h 541"/>
                <a:gd name="T68" fmla="*/ 2 w 588"/>
                <a:gd name="T69" fmla="*/ 55 h 541"/>
                <a:gd name="T70" fmla="*/ 8 w 588"/>
                <a:gd name="T71" fmla="*/ 36 h 541"/>
                <a:gd name="T72" fmla="*/ 20 w 588"/>
                <a:gd name="T73" fmla="*/ 21 h 541"/>
                <a:gd name="T74" fmla="*/ 35 w 588"/>
                <a:gd name="T75" fmla="*/ 10 h 541"/>
                <a:gd name="T76" fmla="*/ 52 w 588"/>
                <a:gd name="T77" fmla="*/ 3 h 541"/>
                <a:gd name="T78" fmla="*/ 70 w 588"/>
                <a:gd name="T79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8" h="541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83" y="56"/>
                  </a:lnTo>
                  <a:lnTo>
                    <a:pt x="258" y="107"/>
                  </a:lnTo>
                  <a:lnTo>
                    <a:pt x="328" y="163"/>
                  </a:lnTo>
                  <a:lnTo>
                    <a:pt x="397" y="224"/>
                  </a:lnTo>
                  <a:lnTo>
                    <a:pt x="460" y="288"/>
                  </a:lnTo>
                  <a:lnTo>
                    <a:pt x="519" y="356"/>
                  </a:lnTo>
                  <a:lnTo>
                    <a:pt x="575" y="428"/>
                  </a:lnTo>
                  <a:lnTo>
                    <a:pt x="583" y="445"/>
                  </a:lnTo>
                  <a:lnTo>
                    <a:pt x="588" y="463"/>
                  </a:lnTo>
                  <a:lnTo>
                    <a:pt x="587" y="481"/>
                  </a:lnTo>
                  <a:lnTo>
                    <a:pt x="581" y="499"/>
                  </a:lnTo>
                  <a:lnTo>
                    <a:pt x="571" y="515"/>
                  </a:lnTo>
                  <a:lnTo>
                    <a:pt x="558" y="528"/>
                  </a:lnTo>
                  <a:lnTo>
                    <a:pt x="545" y="535"/>
                  </a:lnTo>
                  <a:lnTo>
                    <a:pt x="531" y="540"/>
                  </a:lnTo>
                  <a:lnTo>
                    <a:pt x="516" y="541"/>
                  </a:lnTo>
                  <a:lnTo>
                    <a:pt x="500" y="540"/>
                  </a:lnTo>
                  <a:lnTo>
                    <a:pt x="485" y="533"/>
                  </a:lnTo>
                  <a:lnTo>
                    <a:pt x="470" y="525"/>
                  </a:lnTo>
                  <a:lnTo>
                    <a:pt x="459" y="512"/>
                  </a:lnTo>
                  <a:lnTo>
                    <a:pt x="409" y="447"/>
                  </a:lnTo>
                  <a:lnTo>
                    <a:pt x="355" y="385"/>
                  </a:lnTo>
                  <a:lnTo>
                    <a:pt x="298" y="327"/>
                  </a:lnTo>
                  <a:lnTo>
                    <a:pt x="237" y="273"/>
                  </a:lnTo>
                  <a:lnTo>
                    <a:pt x="173" y="222"/>
                  </a:lnTo>
                  <a:lnTo>
                    <a:pt x="106" y="175"/>
                  </a:lnTo>
                  <a:lnTo>
                    <a:pt x="37" y="134"/>
                  </a:lnTo>
                  <a:lnTo>
                    <a:pt x="21" y="122"/>
                  </a:lnTo>
                  <a:lnTo>
                    <a:pt x="9" y="108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2" y="55"/>
                  </a:lnTo>
                  <a:lnTo>
                    <a:pt x="8" y="36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2"/>
            <p:cNvSpPr>
              <a:spLocks/>
            </p:cNvSpPr>
            <p:nvPr/>
          </p:nvSpPr>
          <p:spPr bwMode="auto">
            <a:xfrm>
              <a:off x="3806825" y="1976438"/>
              <a:ext cx="28575" cy="23813"/>
            </a:xfrm>
            <a:custGeom>
              <a:avLst/>
              <a:gdLst>
                <a:gd name="T0" fmla="*/ 75 w 177"/>
                <a:gd name="T1" fmla="*/ 0 h 155"/>
                <a:gd name="T2" fmla="*/ 94 w 177"/>
                <a:gd name="T3" fmla="*/ 4 h 155"/>
                <a:gd name="T4" fmla="*/ 131 w 177"/>
                <a:gd name="T5" fmla="*/ 17 h 155"/>
                <a:gd name="T6" fmla="*/ 147 w 177"/>
                <a:gd name="T7" fmla="*/ 26 h 155"/>
                <a:gd name="T8" fmla="*/ 161 w 177"/>
                <a:gd name="T9" fmla="*/ 38 h 155"/>
                <a:gd name="T10" fmla="*/ 171 w 177"/>
                <a:gd name="T11" fmla="*/ 54 h 155"/>
                <a:gd name="T12" fmla="*/ 177 w 177"/>
                <a:gd name="T13" fmla="*/ 71 h 155"/>
                <a:gd name="T14" fmla="*/ 177 w 177"/>
                <a:gd name="T15" fmla="*/ 90 h 155"/>
                <a:gd name="T16" fmla="*/ 173 w 177"/>
                <a:gd name="T17" fmla="*/ 108 h 155"/>
                <a:gd name="T18" fmla="*/ 165 w 177"/>
                <a:gd name="T19" fmla="*/ 124 h 155"/>
                <a:gd name="T20" fmla="*/ 153 w 177"/>
                <a:gd name="T21" fmla="*/ 137 h 155"/>
                <a:gd name="T22" fmla="*/ 139 w 177"/>
                <a:gd name="T23" fmla="*/ 146 h 155"/>
                <a:gd name="T24" fmla="*/ 124 w 177"/>
                <a:gd name="T25" fmla="*/ 153 h 155"/>
                <a:gd name="T26" fmla="*/ 106 w 177"/>
                <a:gd name="T27" fmla="*/ 155 h 155"/>
                <a:gd name="T28" fmla="*/ 94 w 177"/>
                <a:gd name="T29" fmla="*/ 154 h 155"/>
                <a:gd name="T30" fmla="*/ 81 w 177"/>
                <a:gd name="T31" fmla="*/ 150 h 155"/>
                <a:gd name="T32" fmla="*/ 49 w 177"/>
                <a:gd name="T33" fmla="*/ 139 h 155"/>
                <a:gd name="T34" fmla="*/ 31 w 177"/>
                <a:gd name="T35" fmla="*/ 130 h 155"/>
                <a:gd name="T36" fmla="*/ 17 w 177"/>
                <a:gd name="T37" fmla="*/ 118 h 155"/>
                <a:gd name="T38" fmla="*/ 7 w 177"/>
                <a:gd name="T39" fmla="*/ 103 h 155"/>
                <a:gd name="T40" fmla="*/ 1 w 177"/>
                <a:gd name="T41" fmla="*/ 85 h 155"/>
                <a:gd name="T42" fmla="*/ 0 w 177"/>
                <a:gd name="T43" fmla="*/ 67 h 155"/>
                <a:gd name="T44" fmla="*/ 3 w 177"/>
                <a:gd name="T45" fmla="*/ 48 h 155"/>
                <a:gd name="T46" fmla="*/ 12 w 177"/>
                <a:gd name="T47" fmla="*/ 31 h 155"/>
                <a:gd name="T48" fmla="*/ 25 w 177"/>
                <a:gd name="T49" fmla="*/ 17 h 155"/>
                <a:gd name="T50" fmla="*/ 40 w 177"/>
                <a:gd name="T51" fmla="*/ 7 h 155"/>
                <a:gd name="T52" fmla="*/ 56 w 177"/>
                <a:gd name="T53" fmla="*/ 1 h 155"/>
                <a:gd name="T54" fmla="*/ 75 w 177"/>
                <a:gd name="T5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155">
                  <a:moveTo>
                    <a:pt x="75" y="0"/>
                  </a:moveTo>
                  <a:lnTo>
                    <a:pt x="94" y="4"/>
                  </a:lnTo>
                  <a:lnTo>
                    <a:pt x="131" y="17"/>
                  </a:lnTo>
                  <a:lnTo>
                    <a:pt x="147" y="26"/>
                  </a:lnTo>
                  <a:lnTo>
                    <a:pt x="161" y="38"/>
                  </a:lnTo>
                  <a:lnTo>
                    <a:pt x="171" y="54"/>
                  </a:lnTo>
                  <a:lnTo>
                    <a:pt x="177" y="71"/>
                  </a:lnTo>
                  <a:lnTo>
                    <a:pt x="177" y="90"/>
                  </a:lnTo>
                  <a:lnTo>
                    <a:pt x="173" y="108"/>
                  </a:lnTo>
                  <a:lnTo>
                    <a:pt x="165" y="124"/>
                  </a:lnTo>
                  <a:lnTo>
                    <a:pt x="153" y="137"/>
                  </a:lnTo>
                  <a:lnTo>
                    <a:pt x="139" y="146"/>
                  </a:lnTo>
                  <a:lnTo>
                    <a:pt x="124" y="153"/>
                  </a:lnTo>
                  <a:lnTo>
                    <a:pt x="106" y="155"/>
                  </a:lnTo>
                  <a:lnTo>
                    <a:pt x="94" y="154"/>
                  </a:lnTo>
                  <a:lnTo>
                    <a:pt x="81" y="150"/>
                  </a:lnTo>
                  <a:lnTo>
                    <a:pt x="49" y="139"/>
                  </a:lnTo>
                  <a:lnTo>
                    <a:pt x="31" y="130"/>
                  </a:lnTo>
                  <a:lnTo>
                    <a:pt x="17" y="118"/>
                  </a:lnTo>
                  <a:lnTo>
                    <a:pt x="7" y="103"/>
                  </a:lnTo>
                  <a:lnTo>
                    <a:pt x="1" y="85"/>
                  </a:lnTo>
                  <a:lnTo>
                    <a:pt x="0" y="67"/>
                  </a:lnTo>
                  <a:lnTo>
                    <a:pt x="3" y="48"/>
                  </a:lnTo>
                  <a:lnTo>
                    <a:pt x="12" y="31"/>
                  </a:lnTo>
                  <a:lnTo>
                    <a:pt x="25" y="17"/>
                  </a:lnTo>
                  <a:lnTo>
                    <a:pt x="40" y="7"/>
                  </a:lnTo>
                  <a:lnTo>
                    <a:pt x="56" y="1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3"/>
            <p:cNvSpPr>
              <a:spLocks/>
            </p:cNvSpPr>
            <p:nvPr/>
          </p:nvSpPr>
          <p:spPr bwMode="auto">
            <a:xfrm>
              <a:off x="3560763" y="2298701"/>
              <a:ext cx="128588" cy="101600"/>
            </a:xfrm>
            <a:custGeom>
              <a:avLst/>
              <a:gdLst>
                <a:gd name="T0" fmla="*/ 65 w 815"/>
                <a:gd name="T1" fmla="*/ 0 h 642"/>
                <a:gd name="T2" fmla="*/ 82 w 815"/>
                <a:gd name="T3" fmla="*/ 1 h 642"/>
                <a:gd name="T4" fmla="*/ 99 w 815"/>
                <a:gd name="T5" fmla="*/ 6 h 642"/>
                <a:gd name="T6" fmla="*/ 116 w 815"/>
                <a:gd name="T7" fmla="*/ 16 h 642"/>
                <a:gd name="T8" fmla="*/ 129 w 815"/>
                <a:gd name="T9" fmla="*/ 29 h 642"/>
                <a:gd name="T10" fmla="*/ 177 w 815"/>
                <a:gd name="T11" fmla="*/ 94 h 642"/>
                <a:gd name="T12" fmla="*/ 231 w 815"/>
                <a:gd name="T13" fmla="*/ 155 h 642"/>
                <a:gd name="T14" fmla="*/ 288 w 815"/>
                <a:gd name="T15" fmla="*/ 212 h 642"/>
                <a:gd name="T16" fmla="*/ 348 w 815"/>
                <a:gd name="T17" fmla="*/ 267 h 642"/>
                <a:gd name="T18" fmla="*/ 412 w 815"/>
                <a:gd name="T19" fmla="*/ 317 h 642"/>
                <a:gd name="T20" fmla="*/ 478 w 815"/>
                <a:gd name="T21" fmla="*/ 362 h 642"/>
                <a:gd name="T22" fmla="*/ 546 w 815"/>
                <a:gd name="T23" fmla="*/ 404 h 642"/>
                <a:gd name="T24" fmla="*/ 618 w 815"/>
                <a:gd name="T25" fmla="*/ 442 h 642"/>
                <a:gd name="T26" fmla="*/ 692 w 815"/>
                <a:gd name="T27" fmla="*/ 475 h 642"/>
                <a:gd name="T28" fmla="*/ 767 w 815"/>
                <a:gd name="T29" fmla="*/ 503 h 642"/>
                <a:gd name="T30" fmla="*/ 784 w 815"/>
                <a:gd name="T31" fmla="*/ 512 h 642"/>
                <a:gd name="T32" fmla="*/ 798 w 815"/>
                <a:gd name="T33" fmla="*/ 524 h 642"/>
                <a:gd name="T34" fmla="*/ 808 w 815"/>
                <a:gd name="T35" fmla="*/ 539 h 642"/>
                <a:gd name="T36" fmla="*/ 814 w 815"/>
                <a:gd name="T37" fmla="*/ 556 h 642"/>
                <a:gd name="T38" fmla="*/ 815 w 815"/>
                <a:gd name="T39" fmla="*/ 575 h 642"/>
                <a:gd name="T40" fmla="*/ 812 w 815"/>
                <a:gd name="T41" fmla="*/ 593 h 642"/>
                <a:gd name="T42" fmla="*/ 803 w 815"/>
                <a:gd name="T43" fmla="*/ 611 h 642"/>
                <a:gd name="T44" fmla="*/ 793 w 815"/>
                <a:gd name="T45" fmla="*/ 624 h 642"/>
                <a:gd name="T46" fmla="*/ 777 w 815"/>
                <a:gd name="T47" fmla="*/ 633 h 642"/>
                <a:gd name="T48" fmla="*/ 761 w 815"/>
                <a:gd name="T49" fmla="*/ 640 h 642"/>
                <a:gd name="T50" fmla="*/ 744 w 815"/>
                <a:gd name="T51" fmla="*/ 642 h 642"/>
                <a:gd name="T52" fmla="*/ 733 w 815"/>
                <a:gd name="T53" fmla="*/ 641 h 642"/>
                <a:gd name="T54" fmla="*/ 721 w 815"/>
                <a:gd name="T55" fmla="*/ 639 h 642"/>
                <a:gd name="T56" fmla="*/ 637 w 815"/>
                <a:gd name="T57" fmla="*/ 607 h 642"/>
                <a:gd name="T58" fmla="*/ 556 w 815"/>
                <a:gd name="T59" fmla="*/ 570 h 642"/>
                <a:gd name="T60" fmla="*/ 477 w 815"/>
                <a:gd name="T61" fmla="*/ 529 h 642"/>
                <a:gd name="T62" fmla="*/ 400 w 815"/>
                <a:gd name="T63" fmla="*/ 483 h 642"/>
                <a:gd name="T64" fmla="*/ 326 w 815"/>
                <a:gd name="T65" fmla="*/ 430 h 642"/>
                <a:gd name="T66" fmla="*/ 257 w 815"/>
                <a:gd name="T67" fmla="*/ 375 h 642"/>
                <a:gd name="T68" fmla="*/ 189 w 815"/>
                <a:gd name="T69" fmla="*/ 315 h 642"/>
                <a:gd name="T70" fmla="*/ 126 w 815"/>
                <a:gd name="T71" fmla="*/ 251 h 642"/>
                <a:gd name="T72" fmla="*/ 67 w 815"/>
                <a:gd name="T73" fmla="*/ 184 h 642"/>
                <a:gd name="T74" fmla="*/ 13 w 815"/>
                <a:gd name="T75" fmla="*/ 113 h 642"/>
                <a:gd name="T76" fmla="*/ 4 w 815"/>
                <a:gd name="T77" fmla="*/ 95 h 642"/>
                <a:gd name="T78" fmla="*/ 0 w 815"/>
                <a:gd name="T79" fmla="*/ 78 h 642"/>
                <a:gd name="T80" fmla="*/ 1 w 815"/>
                <a:gd name="T81" fmla="*/ 59 h 642"/>
                <a:gd name="T82" fmla="*/ 6 w 815"/>
                <a:gd name="T83" fmla="*/ 42 h 642"/>
                <a:gd name="T84" fmla="*/ 16 w 815"/>
                <a:gd name="T85" fmla="*/ 26 h 642"/>
                <a:gd name="T86" fmla="*/ 29 w 815"/>
                <a:gd name="T87" fmla="*/ 13 h 642"/>
                <a:gd name="T88" fmla="*/ 46 w 815"/>
                <a:gd name="T89" fmla="*/ 4 h 642"/>
                <a:gd name="T90" fmla="*/ 65 w 815"/>
                <a:gd name="T91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5" h="642">
                  <a:moveTo>
                    <a:pt x="65" y="0"/>
                  </a:moveTo>
                  <a:lnTo>
                    <a:pt x="82" y="1"/>
                  </a:lnTo>
                  <a:lnTo>
                    <a:pt x="99" y="6"/>
                  </a:lnTo>
                  <a:lnTo>
                    <a:pt x="116" y="16"/>
                  </a:lnTo>
                  <a:lnTo>
                    <a:pt x="129" y="29"/>
                  </a:lnTo>
                  <a:lnTo>
                    <a:pt x="177" y="94"/>
                  </a:lnTo>
                  <a:lnTo>
                    <a:pt x="231" y="155"/>
                  </a:lnTo>
                  <a:lnTo>
                    <a:pt x="288" y="212"/>
                  </a:lnTo>
                  <a:lnTo>
                    <a:pt x="348" y="267"/>
                  </a:lnTo>
                  <a:lnTo>
                    <a:pt x="412" y="317"/>
                  </a:lnTo>
                  <a:lnTo>
                    <a:pt x="478" y="362"/>
                  </a:lnTo>
                  <a:lnTo>
                    <a:pt x="546" y="404"/>
                  </a:lnTo>
                  <a:lnTo>
                    <a:pt x="618" y="442"/>
                  </a:lnTo>
                  <a:lnTo>
                    <a:pt x="692" y="475"/>
                  </a:lnTo>
                  <a:lnTo>
                    <a:pt x="767" y="503"/>
                  </a:lnTo>
                  <a:lnTo>
                    <a:pt x="784" y="512"/>
                  </a:lnTo>
                  <a:lnTo>
                    <a:pt x="798" y="524"/>
                  </a:lnTo>
                  <a:lnTo>
                    <a:pt x="808" y="539"/>
                  </a:lnTo>
                  <a:lnTo>
                    <a:pt x="814" y="556"/>
                  </a:lnTo>
                  <a:lnTo>
                    <a:pt x="815" y="575"/>
                  </a:lnTo>
                  <a:lnTo>
                    <a:pt x="812" y="593"/>
                  </a:lnTo>
                  <a:lnTo>
                    <a:pt x="803" y="611"/>
                  </a:lnTo>
                  <a:lnTo>
                    <a:pt x="793" y="624"/>
                  </a:lnTo>
                  <a:lnTo>
                    <a:pt x="777" y="633"/>
                  </a:lnTo>
                  <a:lnTo>
                    <a:pt x="761" y="640"/>
                  </a:lnTo>
                  <a:lnTo>
                    <a:pt x="744" y="642"/>
                  </a:lnTo>
                  <a:lnTo>
                    <a:pt x="733" y="641"/>
                  </a:lnTo>
                  <a:lnTo>
                    <a:pt x="721" y="639"/>
                  </a:lnTo>
                  <a:lnTo>
                    <a:pt x="637" y="607"/>
                  </a:lnTo>
                  <a:lnTo>
                    <a:pt x="556" y="570"/>
                  </a:lnTo>
                  <a:lnTo>
                    <a:pt x="477" y="529"/>
                  </a:lnTo>
                  <a:lnTo>
                    <a:pt x="400" y="483"/>
                  </a:lnTo>
                  <a:lnTo>
                    <a:pt x="326" y="430"/>
                  </a:lnTo>
                  <a:lnTo>
                    <a:pt x="257" y="375"/>
                  </a:lnTo>
                  <a:lnTo>
                    <a:pt x="189" y="315"/>
                  </a:lnTo>
                  <a:lnTo>
                    <a:pt x="126" y="251"/>
                  </a:lnTo>
                  <a:lnTo>
                    <a:pt x="67" y="184"/>
                  </a:lnTo>
                  <a:lnTo>
                    <a:pt x="13" y="113"/>
                  </a:lnTo>
                  <a:lnTo>
                    <a:pt x="4" y="95"/>
                  </a:lnTo>
                  <a:lnTo>
                    <a:pt x="0" y="78"/>
                  </a:lnTo>
                  <a:lnTo>
                    <a:pt x="1" y="59"/>
                  </a:lnTo>
                  <a:lnTo>
                    <a:pt x="6" y="42"/>
                  </a:lnTo>
                  <a:lnTo>
                    <a:pt x="16" y="26"/>
                  </a:lnTo>
                  <a:lnTo>
                    <a:pt x="29" y="13"/>
                  </a:lnTo>
                  <a:lnTo>
                    <a:pt x="46" y="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4"/>
            <p:cNvSpPr>
              <a:spLocks/>
            </p:cNvSpPr>
            <p:nvPr/>
          </p:nvSpPr>
          <p:spPr bwMode="auto">
            <a:xfrm>
              <a:off x="3806825" y="2298701"/>
              <a:ext cx="128588" cy="101600"/>
            </a:xfrm>
            <a:custGeom>
              <a:avLst/>
              <a:gdLst>
                <a:gd name="T0" fmla="*/ 751 w 816"/>
                <a:gd name="T1" fmla="*/ 0 h 642"/>
                <a:gd name="T2" fmla="*/ 769 w 816"/>
                <a:gd name="T3" fmla="*/ 4 h 642"/>
                <a:gd name="T4" fmla="*/ 786 w 816"/>
                <a:gd name="T5" fmla="*/ 13 h 642"/>
                <a:gd name="T6" fmla="*/ 799 w 816"/>
                <a:gd name="T7" fmla="*/ 26 h 642"/>
                <a:gd name="T8" fmla="*/ 809 w 816"/>
                <a:gd name="T9" fmla="*/ 42 h 642"/>
                <a:gd name="T10" fmla="*/ 815 w 816"/>
                <a:gd name="T11" fmla="*/ 59 h 642"/>
                <a:gd name="T12" fmla="*/ 816 w 816"/>
                <a:gd name="T13" fmla="*/ 78 h 642"/>
                <a:gd name="T14" fmla="*/ 811 w 816"/>
                <a:gd name="T15" fmla="*/ 95 h 642"/>
                <a:gd name="T16" fmla="*/ 803 w 816"/>
                <a:gd name="T17" fmla="*/ 113 h 642"/>
                <a:gd name="T18" fmla="*/ 747 w 816"/>
                <a:gd name="T19" fmla="*/ 184 h 642"/>
                <a:gd name="T20" fmla="*/ 689 w 816"/>
                <a:gd name="T21" fmla="*/ 253 h 642"/>
                <a:gd name="T22" fmla="*/ 626 w 816"/>
                <a:gd name="T23" fmla="*/ 317 h 642"/>
                <a:gd name="T24" fmla="*/ 560 w 816"/>
                <a:gd name="T25" fmla="*/ 376 h 642"/>
                <a:gd name="T26" fmla="*/ 489 w 816"/>
                <a:gd name="T27" fmla="*/ 432 h 642"/>
                <a:gd name="T28" fmla="*/ 416 w 816"/>
                <a:gd name="T29" fmla="*/ 483 h 642"/>
                <a:gd name="T30" fmla="*/ 340 w 816"/>
                <a:gd name="T31" fmla="*/ 529 h 642"/>
                <a:gd name="T32" fmla="*/ 260 w 816"/>
                <a:gd name="T33" fmla="*/ 570 h 642"/>
                <a:gd name="T34" fmla="*/ 179 w 816"/>
                <a:gd name="T35" fmla="*/ 607 h 642"/>
                <a:gd name="T36" fmla="*/ 94 w 816"/>
                <a:gd name="T37" fmla="*/ 639 h 642"/>
                <a:gd name="T38" fmla="*/ 82 w 816"/>
                <a:gd name="T39" fmla="*/ 641 h 642"/>
                <a:gd name="T40" fmla="*/ 71 w 816"/>
                <a:gd name="T41" fmla="*/ 642 h 642"/>
                <a:gd name="T42" fmla="*/ 54 w 816"/>
                <a:gd name="T43" fmla="*/ 640 h 642"/>
                <a:gd name="T44" fmla="*/ 38 w 816"/>
                <a:gd name="T45" fmla="*/ 633 h 642"/>
                <a:gd name="T46" fmla="*/ 23 w 816"/>
                <a:gd name="T47" fmla="*/ 624 h 642"/>
                <a:gd name="T48" fmla="*/ 12 w 816"/>
                <a:gd name="T49" fmla="*/ 611 h 642"/>
                <a:gd name="T50" fmla="*/ 3 w 816"/>
                <a:gd name="T51" fmla="*/ 593 h 642"/>
                <a:gd name="T52" fmla="*/ 0 w 816"/>
                <a:gd name="T53" fmla="*/ 575 h 642"/>
                <a:gd name="T54" fmla="*/ 1 w 816"/>
                <a:gd name="T55" fmla="*/ 556 h 642"/>
                <a:gd name="T56" fmla="*/ 7 w 816"/>
                <a:gd name="T57" fmla="*/ 539 h 642"/>
                <a:gd name="T58" fmla="*/ 17 w 816"/>
                <a:gd name="T59" fmla="*/ 524 h 642"/>
                <a:gd name="T60" fmla="*/ 31 w 816"/>
                <a:gd name="T61" fmla="*/ 512 h 642"/>
                <a:gd name="T62" fmla="*/ 49 w 816"/>
                <a:gd name="T63" fmla="*/ 503 h 642"/>
                <a:gd name="T64" fmla="*/ 124 w 816"/>
                <a:gd name="T65" fmla="*/ 475 h 642"/>
                <a:gd name="T66" fmla="*/ 197 w 816"/>
                <a:gd name="T67" fmla="*/ 442 h 642"/>
                <a:gd name="T68" fmla="*/ 269 w 816"/>
                <a:gd name="T69" fmla="*/ 404 h 642"/>
                <a:gd name="T70" fmla="*/ 337 w 816"/>
                <a:gd name="T71" fmla="*/ 362 h 642"/>
                <a:gd name="T72" fmla="*/ 403 w 816"/>
                <a:gd name="T73" fmla="*/ 317 h 642"/>
                <a:gd name="T74" fmla="*/ 467 w 816"/>
                <a:gd name="T75" fmla="*/ 267 h 642"/>
                <a:gd name="T76" fmla="*/ 527 w 816"/>
                <a:gd name="T77" fmla="*/ 212 h 642"/>
                <a:gd name="T78" fmla="*/ 585 w 816"/>
                <a:gd name="T79" fmla="*/ 155 h 642"/>
                <a:gd name="T80" fmla="*/ 638 w 816"/>
                <a:gd name="T81" fmla="*/ 94 h 642"/>
                <a:gd name="T82" fmla="*/ 687 w 816"/>
                <a:gd name="T83" fmla="*/ 29 h 642"/>
                <a:gd name="T84" fmla="*/ 700 w 816"/>
                <a:gd name="T85" fmla="*/ 16 h 642"/>
                <a:gd name="T86" fmla="*/ 716 w 816"/>
                <a:gd name="T87" fmla="*/ 6 h 642"/>
                <a:gd name="T88" fmla="*/ 733 w 816"/>
                <a:gd name="T89" fmla="*/ 1 h 642"/>
                <a:gd name="T90" fmla="*/ 751 w 816"/>
                <a:gd name="T91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6" h="642">
                  <a:moveTo>
                    <a:pt x="751" y="0"/>
                  </a:moveTo>
                  <a:lnTo>
                    <a:pt x="769" y="4"/>
                  </a:lnTo>
                  <a:lnTo>
                    <a:pt x="786" y="13"/>
                  </a:lnTo>
                  <a:lnTo>
                    <a:pt x="799" y="26"/>
                  </a:lnTo>
                  <a:lnTo>
                    <a:pt x="809" y="42"/>
                  </a:lnTo>
                  <a:lnTo>
                    <a:pt x="815" y="59"/>
                  </a:lnTo>
                  <a:lnTo>
                    <a:pt x="816" y="78"/>
                  </a:lnTo>
                  <a:lnTo>
                    <a:pt x="811" y="95"/>
                  </a:lnTo>
                  <a:lnTo>
                    <a:pt x="803" y="113"/>
                  </a:lnTo>
                  <a:lnTo>
                    <a:pt x="747" y="184"/>
                  </a:lnTo>
                  <a:lnTo>
                    <a:pt x="689" y="253"/>
                  </a:lnTo>
                  <a:lnTo>
                    <a:pt x="626" y="317"/>
                  </a:lnTo>
                  <a:lnTo>
                    <a:pt x="560" y="376"/>
                  </a:lnTo>
                  <a:lnTo>
                    <a:pt x="489" y="432"/>
                  </a:lnTo>
                  <a:lnTo>
                    <a:pt x="416" y="483"/>
                  </a:lnTo>
                  <a:lnTo>
                    <a:pt x="340" y="529"/>
                  </a:lnTo>
                  <a:lnTo>
                    <a:pt x="260" y="570"/>
                  </a:lnTo>
                  <a:lnTo>
                    <a:pt x="179" y="607"/>
                  </a:lnTo>
                  <a:lnTo>
                    <a:pt x="94" y="639"/>
                  </a:lnTo>
                  <a:lnTo>
                    <a:pt x="82" y="641"/>
                  </a:lnTo>
                  <a:lnTo>
                    <a:pt x="71" y="642"/>
                  </a:lnTo>
                  <a:lnTo>
                    <a:pt x="54" y="640"/>
                  </a:lnTo>
                  <a:lnTo>
                    <a:pt x="38" y="633"/>
                  </a:lnTo>
                  <a:lnTo>
                    <a:pt x="23" y="624"/>
                  </a:lnTo>
                  <a:lnTo>
                    <a:pt x="12" y="611"/>
                  </a:lnTo>
                  <a:lnTo>
                    <a:pt x="3" y="593"/>
                  </a:lnTo>
                  <a:lnTo>
                    <a:pt x="0" y="575"/>
                  </a:lnTo>
                  <a:lnTo>
                    <a:pt x="1" y="556"/>
                  </a:lnTo>
                  <a:lnTo>
                    <a:pt x="7" y="539"/>
                  </a:lnTo>
                  <a:lnTo>
                    <a:pt x="17" y="524"/>
                  </a:lnTo>
                  <a:lnTo>
                    <a:pt x="31" y="512"/>
                  </a:lnTo>
                  <a:lnTo>
                    <a:pt x="49" y="503"/>
                  </a:lnTo>
                  <a:lnTo>
                    <a:pt x="124" y="475"/>
                  </a:lnTo>
                  <a:lnTo>
                    <a:pt x="197" y="442"/>
                  </a:lnTo>
                  <a:lnTo>
                    <a:pt x="269" y="404"/>
                  </a:lnTo>
                  <a:lnTo>
                    <a:pt x="337" y="362"/>
                  </a:lnTo>
                  <a:lnTo>
                    <a:pt x="403" y="317"/>
                  </a:lnTo>
                  <a:lnTo>
                    <a:pt x="467" y="267"/>
                  </a:lnTo>
                  <a:lnTo>
                    <a:pt x="527" y="212"/>
                  </a:lnTo>
                  <a:lnTo>
                    <a:pt x="585" y="155"/>
                  </a:lnTo>
                  <a:lnTo>
                    <a:pt x="638" y="94"/>
                  </a:lnTo>
                  <a:lnTo>
                    <a:pt x="687" y="29"/>
                  </a:lnTo>
                  <a:lnTo>
                    <a:pt x="700" y="16"/>
                  </a:lnTo>
                  <a:lnTo>
                    <a:pt x="716" y="6"/>
                  </a:lnTo>
                  <a:lnTo>
                    <a:pt x="733" y="1"/>
                  </a:lnTo>
                  <a:lnTo>
                    <a:pt x="7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2532983" y="1913901"/>
            <a:ext cx="568325" cy="560388"/>
            <a:chOff x="2530475" y="1882776"/>
            <a:chExt cx="56832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" name="Freeform 59"/>
            <p:cNvSpPr>
              <a:spLocks noEditPoints="1"/>
            </p:cNvSpPr>
            <p:nvPr/>
          </p:nvSpPr>
          <p:spPr bwMode="auto">
            <a:xfrm>
              <a:off x="2662238" y="1882776"/>
              <a:ext cx="304800" cy="336550"/>
            </a:xfrm>
            <a:custGeom>
              <a:avLst/>
              <a:gdLst>
                <a:gd name="T0" fmla="*/ 1023 w 1917"/>
                <a:gd name="T1" fmla="*/ 1596 h 2129"/>
                <a:gd name="T2" fmla="*/ 1088 w 1917"/>
                <a:gd name="T3" fmla="*/ 1596 h 2129"/>
                <a:gd name="T4" fmla="*/ 1629 w 1917"/>
                <a:gd name="T5" fmla="*/ 1540 h 2129"/>
                <a:gd name="T6" fmla="*/ 1687 w 1917"/>
                <a:gd name="T7" fmla="*/ 1566 h 2129"/>
                <a:gd name="T8" fmla="*/ 1737 w 1917"/>
                <a:gd name="T9" fmla="*/ 1395 h 2129"/>
                <a:gd name="T10" fmla="*/ 1773 w 1917"/>
                <a:gd name="T11" fmla="*/ 1052 h 2129"/>
                <a:gd name="T12" fmla="*/ 1759 w 1917"/>
                <a:gd name="T13" fmla="*/ 1041 h 2129"/>
                <a:gd name="T14" fmla="*/ 152 w 1917"/>
                <a:gd name="T15" fmla="*/ 1044 h 2129"/>
                <a:gd name="T16" fmla="*/ 142 w 1917"/>
                <a:gd name="T17" fmla="*/ 1059 h 2129"/>
                <a:gd name="T18" fmla="*/ 286 w 1917"/>
                <a:gd name="T19" fmla="*/ 1398 h 2129"/>
                <a:gd name="T20" fmla="*/ 1048 w 1917"/>
                <a:gd name="T21" fmla="*/ 680 h 2129"/>
                <a:gd name="T22" fmla="*/ 796 w 1917"/>
                <a:gd name="T23" fmla="*/ 815 h 2129"/>
                <a:gd name="T24" fmla="*/ 397 w 1917"/>
                <a:gd name="T25" fmla="*/ 903 h 2129"/>
                <a:gd name="T26" fmla="*/ 517 w 1917"/>
                <a:gd name="T27" fmla="*/ 1743 h 2129"/>
                <a:gd name="T28" fmla="*/ 757 w 1917"/>
                <a:gd name="T29" fmla="*/ 1945 h 2129"/>
                <a:gd name="T30" fmla="*/ 1067 w 1917"/>
                <a:gd name="T31" fmla="*/ 1976 h 2129"/>
                <a:gd name="T32" fmla="*/ 1322 w 1917"/>
                <a:gd name="T33" fmla="*/ 1846 h 2129"/>
                <a:gd name="T34" fmla="*/ 1117 w 1917"/>
                <a:gd name="T35" fmla="*/ 1749 h 2129"/>
                <a:gd name="T36" fmla="*/ 940 w 1917"/>
                <a:gd name="T37" fmla="*/ 1719 h 2129"/>
                <a:gd name="T38" fmla="*/ 880 w 1917"/>
                <a:gd name="T39" fmla="*/ 1551 h 2129"/>
                <a:gd name="T40" fmla="*/ 993 w 1917"/>
                <a:gd name="T41" fmla="*/ 1416 h 2129"/>
                <a:gd name="T42" fmla="*/ 1171 w 1917"/>
                <a:gd name="T43" fmla="*/ 1446 h 2129"/>
                <a:gd name="T44" fmla="*/ 1233 w 1917"/>
                <a:gd name="T45" fmla="*/ 1602 h 2129"/>
                <a:gd name="T46" fmla="*/ 1439 w 1917"/>
                <a:gd name="T47" fmla="*/ 1687 h 2129"/>
                <a:gd name="T48" fmla="*/ 1472 w 1917"/>
                <a:gd name="T49" fmla="*/ 782 h 2129"/>
                <a:gd name="T50" fmla="*/ 1212 w 1917"/>
                <a:gd name="T51" fmla="*/ 683 h 2129"/>
                <a:gd name="T52" fmla="*/ 1219 w 1917"/>
                <a:gd name="T53" fmla="*/ 494 h 2129"/>
                <a:gd name="T54" fmla="*/ 1262 w 1917"/>
                <a:gd name="T55" fmla="*/ 545 h 2129"/>
                <a:gd name="T56" fmla="*/ 1392 w 1917"/>
                <a:gd name="T57" fmla="*/ 609 h 2129"/>
                <a:gd name="T58" fmla="*/ 1551 w 1917"/>
                <a:gd name="T59" fmla="*/ 503 h 2129"/>
                <a:gd name="T60" fmla="*/ 1449 w 1917"/>
                <a:gd name="T61" fmla="*/ 263 h 2129"/>
                <a:gd name="T62" fmla="*/ 665 w 1917"/>
                <a:gd name="T63" fmla="*/ 153 h 2129"/>
                <a:gd name="T64" fmla="*/ 447 w 1917"/>
                <a:gd name="T65" fmla="*/ 298 h 2129"/>
                <a:gd name="T66" fmla="*/ 374 w 1917"/>
                <a:gd name="T67" fmla="*/ 549 h 2129"/>
                <a:gd name="T68" fmla="*/ 714 w 1917"/>
                <a:gd name="T69" fmla="*/ 693 h 2129"/>
                <a:gd name="T70" fmla="*/ 956 w 1917"/>
                <a:gd name="T71" fmla="*/ 571 h 2129"/>
                <a:gd name="T72" fmla="*/ 1069 w 1917"/>
                <a:gd name="T73" fmla="*/ 465 h 2129"/>
                <a:gd name="T74" fmla="*/ 754 w 1917"/>
                <a:gd name="T75" fmla="*/ 143 h 2129"/>
                <a:gd name="T76" fmla="*/ 1379 w 1917"/>
                <a:gd name="T77" fmla="*/ 44 h 2129"/>
                <a:gd name="T78" fmla="*/ 1619 w 1917"/>
                <a:gd name="T79" fmla="*/ 252 h 2129"/>
                <a:gd name="T80" fmla="*/ 1694 w 1917"/>
                <a:gd name="T81" fmla="*/ 557 h 2129"/>
                <a:gd name="T82" fmla="*/ 1833 w 1917"/>
                <a:gd name="T83" fmla="*/ 919 h 2129"/>
                <a:gd name="T84" fmla="*/ 1917 w 1917"/>
                <a:gd name="T85" fmla="*/ 1048 h 2129"/>
                <a:gd name="T86" fmla="*/ 1886 w 1917"/>
                <a:gd name="T87" fmla="*/ 1423 h 2129"/>
                <a:gd name="T88" fmla="*/ 1838 w 1917"/>
                <a:gd name="T89" fmla="*/ 1585 h 2129"/>
                <a:gd name="T90" fmla="*/ 1695 w 1917"/>
                <a:gd name="T91" fmla="*/ 1767 h 2129"/>
                <a:gd name="T92" fmla="*/ 1456 w 1917"/>
                <a:gd name="T93" fmla="*/ 1913 h 2129"/>
                <a:gd name="T94" fmla="*/ 1181 w 1917"/>
                <a:gd name="T95" fmla="*/ 2092 h 2129"/>
                <a:gd name="T96" fmla="*/ 852 w 1917"/>
                <a:gd name="T97" fmla="*/ 2119 h 2129"/>
                <a:gd name="T98" fmla="*/ 542 w 1917"/>
                <a:gd name="T99" fmla="*/ 1980 h 2129"/>
                <a:gd name="T100" fmla="*/ 339 w 1917"/>
                <a:gd name="T101" fmla="*/ 1708 h 2129"/>
                <a:gd name="T102" fmla="*/ 275 w 1917"/>
                <a:gd name="T103" fmla="*/ 1844 h 2129"/>
                <a:gd name="T104" fmla="*/ 187 w 1917"/>
                <a:gd name="T105" fmla="*/ 1894 h 2129"/>
                <a:gd name="T106" fmla="*/ 135 w 1917"/>
                <a:gd name="T107" fmla="*/ 1530 h 2129"/>
                <a:gd name="T108" fmla="*/ 28 w 1917"/>
                <a:gd name="T109" fmla="*/ 1391 h 2129"/>
                <a:gd name="T110" fmla="*/ 42 w 1917"/>
                <a:gd name="T111" fmla="*/ 951 h 2129"/>
                <a:gd name="T112" fmla="*/ 253 w 1917"/>
                <a:gd name="T113" fmla="*/ 899 h 2129"/>
                <a:gd name="T114" fmla="*/ 260 w 1917"/>
                <a:gd name="T115" fmla="*/ 347 h 2129"/>
                <a:gd name="T116" fmla="*/ 454 w 1917"/>
                <a:gd name="T117" fmla="*/ 95 h 2129"/>
                <a:gd name="T118" fmla="*/ 754 w 1917"/>
                <a:gd name="T119" fmla="*/ 0 h 2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7" h="2129">
                  <a:moveTo>
                    <a:pt x="1055" y="1547"/>
                  </a:moveTo>
                  <a:lnTo>
                    <a:pt x="1041" y="1550"/>
                  </a:lnTo>
                  <a:lnTo>
                    <a:pt x="1030" y="1557"/>
                  </a:lnTo>
                  <a:lnTo>
                    <a:pt x="1023" y="1569"/>
                  </a:lnTo>
                  <a:lnTo>
                    <a:pt x="1019" y="1582"/>
                  </a:lnTo>
                  <a:lnTo>
                    <a:pt x="1023" y="1596"/>
                  </a:lnTo>
                  <a:lnTo>
                    <a:pt x="1030" y="1608"/>
                  </a:lnTo>
                  <a:lnTo>
                    <a:pt x="1041" y="1616"/>
                  </a:lnTo>
                  <a:lnTo>
                    <a:pt x="1055" y="1618"/>
                  </a:lnTo>
                  <a:lnTo>
                    <a:pt x="1069" y="1616"/>
                  </a:lnTo>
                  <a:lnTo>
                    <a:pt x="1080" y="1608"/>
                  </a:lnTo>
                  <a:lnTo>
                    <a:pt x="1088" y="1596"/>
                  </a:lnTo>
                  <a:lnTo>
                    <a:pt x="1091" y="1582"/>
                  </a:lnTo>
                  <a:lnTo>
                    <a:pt x="1088" y="1569"/>
                  </a:lnTo>
                  <a:lnTo>
                    <a:pt x="1080" y="1557"/>
                  </a:lnTo>
                  <a:lnTo>
                    <a:pt x="1069" y="1550"/>
                  </a:lnTo>
                  <a:lnTo>
                    <a:pt x="1055" y="1547"/>
                  </a:lnTo>
                  <a:close/>
                  <a:moveTo>
                    <a:pt x="1629" y="1540"/>
                  </a:moveTo>
                  <a:lnTo>
                    <a:pt x="1619" y="1598"/>
                  </a:lnTo>
                  <a:lnTo>
                    <a:pt x="1605" y="1656"/>
                  </a:lnTo>
                  <a:lnTo>
                    <a:pt x="1630" y="1636"/>
                  </a:lnTo>
                  <a:lnTo>
                    <a:pt x="1651" y="1615"/>
                  </a:lnTo>
                  <a:lnTo>
                    <a:pt x="1671" y="1592"/>
                  </a:lnTo>
                  <a:lnTo>
                    <a:pt x="1687" y="1566"/>
                  </a:lnTo>
                  <a:lnTo>
                    <a:pt x="1701" y="1540"/>
                  </a:lnTo>
                  <a:lnTo>
                    <a:pt x="1629" y="1540"/>
                  </a:lnTo>
                  <a:close/>
                  <a:moveTo>
                    <a:pt x="1662" y="1041"/>
                  </a:moveTo>
                  <a:lnTo>
                    <a:pt x="1639" y="1398"/>
                  </a:lnTo>
                  <a:lnTo>
                    <a:pt x="1728" y="1398"/>
                  </a:lnTo>
                  <a:lnTo>
                    <a:pt x="1737" y="1395"/>
                  </a:lnTo>
                  <a:lnTo>
                    <a:pt x="1745" y="1389"/>
                  </a:lnTo>
                  <a:lnTo>
                    <a:pt x="1748" y="1379"/>
                  </a:lnTo>
                  <a:lnTo>
                    <a:pt x="1775" y="1063"/>
                  </a:lnTo>
                  <a:lnTo>
                    <a:pt x="1775" y="1059"/>
                  </a:lnTo>
                  <a:lnTo>
                    <a:pt x="1774" y="1056"/>
                  </a:lnTo>
                  <a:lnTo>
                    <a:pt x="1773" y="1052"/>
                  </a:lnTo>
                  <a:lnTo>
                    <a:pt x="1771" y="1050"/>
                  </a:lnTo>
                  <a:lnTo>
                    <a:pt x="1770" y="1048"/>
                  </a:lnTo>
                  <a:lnTo>
                    <a:pt x="1768" y="1046"/>
                  </a:lnTo>
                  <a:lnTo>
                    <a:pt x="1766" y="1044"/>
                  </a:lnTo>
                  <a:lnTo>
                    <a:pt x="1762" y="1043"/>
                  </a:lnTo>
                  <a:lnTo>
                    <a:pt x="1759" y="1041"/>
                  </a:lnTo>
                  <a:lnTo>
                    <a:pt x="1755" y="1041"/>
                  </a:lnTo>
                  <a:lnTo>
                    <a:pt x="1662" y="1041"/>
                  </a:lnTo>
                  <a:close/>
                  <a:moveTo>
                    <a:pt x="163" y="1041"/>
                  </a:moveTo>
                  <a:lnTo>
                    <a:pt x="159" y="1041"/>
                  </a:lnTo>
                  <a:lnTo>
                    <a:pt x="156" y="1043"/>
                  </a:lnTo>
                  <a:lnTo>
                    <a:pt x="152" y="1044"/>
                  </a:lnTo>
                  <a:lnTo>
                    <a:pt x="150" y="1046"/>
                  </a:lnTo>
                  <a:lnTo>
                    <a:pt x="148" y="1048"/>
                  </a:lnTo>
                  <a:lnTo>
                    <a:pt x="147" y="1050"/>
                  </a:lnTo>
                  <a:lnTo>
                    <a:pt x="145" y="1052"/>
                  </a:lnTo>
                  <a:lnTo>
                    <a:pt x="144" y="1056"/>
                  </a:lnTo>
                  <a:lnTo>
                    <a:pt x="142" y="1059"/>
                  </a:lnTo>
                  <a:lnTo>
                    <a:pt x="142" y="1063"/>
                  </a:lnTo>
                  <a:lnTo>
                    <a:pt x="170" y="1379"/>
                  </a:lnTo>
                  <a:lnTo>
                    <a:pt x="173" y="1389"/>
                  </a:lnTo>
                  <a:lnTo>
                    <a:pt x="181" y="1395"/>
                  </a:lnTo>
                  <a:lnTo>
                    <a:pt x="190" y="1398"/>
                  </a:lnTo>
                  <a:lnTo>
                    <a:pt x="286" y="1398"/>
                  </a:lnTo>
                  <a:lnTo>
                    <a:pt x="263" y="1041"/>
                  </a:lnTo>
                  <a:lnTo>
                    <a:pt x="163" y="1041"/>
                  </a:lnTo>
                  <a:close/>
                  <a:moveTo>
                    <a:pt x="1126" y="614"/>
                  </a:moveTo>
                  <a:lnTo>
                    <a:pt x="1103" y="635"/>
                  </a:lnTo>
                  <a:lnTo>
                    <a:pt x="1077" y="657"/>
                  </a:lnTo>
                  <a:lnTo>
                    <a:pt x="1048" y="680"/>
                  </a:lnTo>
                  <a:lnTo>
                    <a:pt x="1015" y="704"/>
                  </a:lnTo>
                  <a:lnTo>
                    <a:pt x="978" y="727"/>
                  </a:lnTo>
                  <a:lnTo>
                    <a:pt x="939" y="749"/>
                  </a:lnTo>
                  <a:lnTo>
                    <a:pt x="895" y="772"/>
                  </a:lnTo>
                  <a:lnTo>
                    <a:pt x="847" y="794"/>
                  </a:lnTo>
                  <a:lnTo>
                    <a:pt x="796" y="815"/>
                  </a:lnTo>
                  <a:lnTo>
                    <a:pt x="741" y="834"/>
                  </a:lnTo>
                  <a:lnTo>
                    <a:pt x="681" y="853"/>
                  </a:lnTo>
                  <a:lnTo>
                    <a:pt x="617" y="868"/>
                  </a:lnTo>
                  <a:lnTo>
                    <a:pt x="548" y="882"/>
                  </a:lnTo>
                  <a:lnTo>
                    <a:pt x="474" y="894"/>
                  </a:lnTo>
                  <a:lnTo>
                    <a:pt x="397" y="903"/>
                  </a:lnTo>
                  <a:lnTo>
                    <a:pt x="435" y="1493"/>
                  </a:lnTo>
                  <a:lnTo>
                    <a:pt x="442" y="1547"/>
                  </a:lnTo>
                  <a:lnTo>
                    <a:pt x="453" y="1599"/>
                  </a:lnTo>
                  <a:lnTo>
                    <a:pt x="470" y="1649"/>
                  </a:lnTo>
                  <a:lnTo>
                    <a:pt x="491" y="1697"/>
                  </a:lnTo>
                  <a:lnTo>
                    <a:pt x="517" y="1743"/>
                  </a:lnTo>
                  <a:lnTo>
                    <a:pt x="547" y="1785"/>
                  </a:lnTo>
                  <a:lnTo>
                    <a:pt x="581" y="1824"/>
                  </a:lnTo>
                  <a:lnTo>
                    <a:pt x="620" y="1860"/>
                  </a:lnTo>
                  <a:lnTo>
                    <a:pt x="662" y="1893"/>
                  </a:lnTo>
                  <a:lnTo>
                    <a:pt x="708" y="1921"/>
                  </a:lnTo>
                  <a:lnTo>
                    <a:pt x="757" y="1945"/>
                  </a:lnTo>
                  <a:lnTo>
                    <a:pt x="807" y="1963"/>
                  </a:lnTo>
                  <a:lnTo>
                    <a:pt x="858" y="1976"/>
                  </a:lnTo>
                  <a:lnTo>
                    <a:pt x="911" y="1984"/>
                  </a:lnTo>
                  <a:lnTo>
                    <a:pt x="963" y="1987"/>
                  </a:lnTo>
                  <a:lnTo>
                    <a:pt x="1015" y="1984"/>
                  </a:lnTo>
                  <a:lnTo>
                    <a:pt x="1067" y="1976"/>
                  </a:lnTo>
                  <a:lnTo>
                    <a:pt x="1118" y="1963"/>
                  </a:lnTo>
                  <a:lnTo>
                    <a:pt x="1168" y="1945"/>
                  </a:lnTo>
                  <a:lnTo>
                    <a:pt x="1217" y="1921"/>
                  </a:lnTo>
                  <a:lnTo>
                    <a:pt x="1254" y="1899"/>
                  </a:lnTo>
                  <a:lnTo>
                    <a:pt x="1289" y="1873"/>
                  </a:lnTo>
                  <a:lnTo>
                    <a:pt x="1322" y="1846"/>
                  </a:lnTo>
                  <a:lnTo>
                    <a:pt x="1351" y="1817"/>
                  </a:lnTo>
                  <a:lnTo>
                    <a:pt x="1302" y="1802"/>
                  </a:lnTo>
                  <a:lnTo>
                    <a:pt x="1251" y="1785"/>
                  </a:lnTo>
                  <a:lnTo>
                    <a:pt x="1199" y="1762"/>
                  </a:lnTo>
                  <a:lnTo>
                    <a:pt x="1144" y="1736"/>
                  </a:lnTo>
                  <a:lnTo>
                    <a:pt x="1117" y="1749"/>
                  </a:lnTo>
                  <a:lnTo>
                    <a:pt x="1087" y="1758"/>
                  </a:lnTo>
                  <a:lnTo>
                    <a:pt x="1055" y="1760"/>
                  </a:lnTo>
                  <a:lnTo>
                    <a:pt x="1024" y="1758"/>
                  </a:lnTo>
                  <a:lnTo>
                    <a:pt x="993" y="1749"/>
                  </a:lnTo>
                  <a:lnTo>
                    <a:pt x="965" y="1736"/>
                  </a:lnTo>
                  <a:lnTo>
                    <a:pt x="940" y="1719"/>
                  </a:lnTo>
                  <a:lnTo>
                    <a:pt x="919" y="1697"/>
                  </a:lnTo>
                  <a:lnTo>
                    <a:pt x="901" y="1672"/>
                  </a:lnTo>
                  <a:lnTo>
                    <a:pt x="888" y="1645"/>
                  </a:lnTo>
                  <a:lnTo>
                    <a:pt x="880" y="1615"/>
                  </a:lnTo>
                  <a:lnTo>
                    <a:pt x="877" y="1582"/>
                  </a:lnTo>
                  <a:lnTo>
                    <a:pt x="880" y="1551"/>
                  </a:lnTo>
                  <a:lnTo>
                    <a:pt x="888" y="1520"/>
                  </a:lnTo>
                  <a:lnTo>
                    <a:pt x="901" y="1493"/>
                  </a:lnTo>
                  <a:lnTo>
                    <a:pt x="919" y="1468"/>
                  </a:lnTo>
                  <a:lnTo>
                    <a:pt x="940" y="1446"/>
                  </a:lnTo>
                  <a:lnTo>
                    <a:pt x="965" y="1429"/>
                  </a:lnTo>
                  <a:lnTo>
                    <a:pt x="993" y="1416"/>
                  </a:lnTo>
                  <a:lnTo>
                    <a:pt x="1024" y="1407"/>
                  </a:lnTo>
                  <a:lnTo>
                    <a:pt x="1055" y="1404"/>
                  </a:lnTo>
                  <a:lnTo>
                    <a:pt x="1088" y="1407"/>
                  </a:lnTo>
                  <a:lnTo>
                    <a:pt x="1117" y="1416"/>
                  </a:lnTo>
                  <a:lnTo>
                    <a:pt x="1146" y="1429"/>
                  </a:lnTo>
                  <a:lnTo>
                    <a:pt x="1171" y="1446"/>
                  </a:lnTo>
                  <a:lnTo>
                    <a:pt x="1191" y="1468"/>
                  </a:lnTo>
                  <a:lnTo>
                    <a:pt x="1210" y="1493"/>
                  </a:lnTo>
                  <a:lnTo>
                    <a:pt x="1223" y="1520"/>
                  </a:lnTo>
                  <a:lnTo>
                    <a:pt x="1230" y="1551"/>
                  </a:lnTo>
                  <a:lnTo>
                    <a:pt x="1234" y="1582"/>
                  </a:lnTo>
                  <a:lnTo>
                    <a:pt x="1233" y="1602"/>
                  </a:lnTo>
                  <a:lnTo>
                    <a:pt x="1229" y="1620"/>
                  </a:lnTo>
                  <a:lnTo>
                    <a:pt x="1276" y="1641"/>
                  </a:lnTo>
                  <a:lnTo>
                    <a:pt x="1320" y="1658"/>
                  </a:lnTo>
                  <a:lnTo>
                    <a:pt x="1361" y="1672"/>
                  </a:lnTo>
                  <a:lnTo>
                    <a:pt x="1401" y="1682"/>
                  </a:lnTo>
                  <a:lnTo>
                    <a:pt x="1439" y="1687"/>
                  </a:lnTo>
                  <a:lnTo>
                    <a:pt x="1459" y="1642"/>
                  </a:lnTo>
                  <a:lnTo>
                    <a:pt x="1473" y="1594"/>
                  </a:lnTo>
                  <a:lnTo>
                    <a:pt x="1484" y="1544"/>
                  </a:lnTo>
                  <a:lnTo>
                    <a:pt x="1489" y="1493"/>
                  </a:lnTo>
                  <a:lnTo>
                    <a:pt x="1535" y="797"/>
                  </a:lnTo>
                  <a:lnTo>
                    <a:pt x="1472" y="782"/>
                  </a:lnTo>
                  <a:lnTo>
                    <a:pt x="1415" y="766"/>
                  </a:lnTo>
                  <a:lnTo>
                    <a:pt x="1364" y="751"/>
                  </a:lnTo>
                  <a:lnTo>
                    <a:pt x="1320" y="734"/>
                  </a:lnTo>
                  <a:lnTo>
                    <a:pt x="1281" y="719"/>
                  </a:lnTo>
                  <a:lnTo>
                    <a:pt x="1250" y="705"/>
                  </a:lnTo>
                  <a:lnTo>
                    <a:pt x="1212" y="683"/>
                  </a:lnTo>
                  <a:lnTo>
                    <a:pt x="1178" y="662"/>
                  </a:lnTo>
                  <a:lnTo>
                    <a:pt x="1150" y="638"/>
                  </a:lnTo>
                  <a:lnTo>
                    <a:pt x="1126" y="614"/>
                  </a:lnTo>
                  <a:close/>
                  <a:moveTo>
                    <a:pt x="1337" y="181"/>
                  </a:moveTo>
                  <a:lnTo>
                    <a:pt x="1219" y="493"/>
                  </a:lnTo>
                  <a:lnTo>
                    <a:pt x="1219" y="494"/>
                  </a:lnTo>
                  <a:lnTo>
                    <a:pt x="1219" y="494"/>
                  </a:lnTo>
                  <a:lnTo>
                    <a:pt x="1221" y="500"/>
                  </a:lnTo>
                  <a:lnTo>
                    <a:pt x="1225" y="508"/>
                  </a:lnTo>
                  <a:lnTo>
                    <a:pt x="1233" y="519"/>
                  </a:lnTo>
                  <a:lnTo>
                    <a:pt x="1244" y="531"/>
                  </a:lnTo>
                  <a:lnTo>
                    <a:pt x="1262" y="545"/>
                  </a:lnTo>
                  <a:lnTo>
                    <a:pt x="1285" y="562"/>
                  </a:lnTo>
                  <a:lnTo>
                    <a:pt x="1315" y="578"/>
                  </a:lnTo>
                  <a:lnTo>
                    <a:pt x="1328" y="584"/>
                  </a:lnTo>
                  <a:lnTo>
                    <a:pt x="1346" y="592"/>
                  </a:lnTo>
                  <a:lnTo>
                    <a:pt x="1366" y="601"/>
                  </a:lnTo>
                  <a:lnTo>
                    <a:pt x="1392" y="609"/>
                  </a:lnTo>
                  <a:lnTo>
                    <a:pt x="1422" y="619"/>
                  </a:lnTo>
                  <a:lnTo>
                    <a:pt x="1458" y="630"/>
                  </a:lnTo>
                  <a:lnTo>
                    <a:pt x="1498" y="641"/>
                  </a:lnTo>
                  <a:lnTo>
                    <a:pt x="1545" y="653"/>
                  </a:lnTo>
                  <a:lnTo>
                    <a:pt x="1551" y="549"/>
                  </a:lnTo>
                  <a:lnTo>
                    <a:pt x="1551" y="503"/>
                  </a:lnTo>
                  <a:lnTo>
                    <a:pt x="1547" y="460"/>
                  </a:lnTo>
                  <a:lnTo>
                    <a:pt x="1537" y="416"/>
                  </a:lnTo>
                  <a:lnTo>
                    <a:pt x="1522" y="375"/>
                  </a:lnTo>
                  <a:lnTo>
                    <a:pt x="1502" y="336"/>
                  </a:lnTo>
                  <a:lnTo>
                    <a:pt x="1478" y="298"/>
                  </a:lnTo>
                  <a:lnTo>
                    <a:pt x="1449" y="263"/>
                  </a:lnTo>
                  <a:lnTo>
                    <a:pt x="1414" y="231"/>
                  </a:lnTo>
                  <a:lnTo>
                    <a:pt x="1377" y="203"/>
                  </a:lnTo>
                  <a:lnTo>
                    <a:pt x="1337" y="181"/>
                  </a:lnTo>
                  <a:close/>
                  <a:moveTo>
                    <a:pt x="754" y="143"/>
                  </a:moveTo>
                  <a:lnTo>
                    <a:pt x="709" y="146"/>
                  </a:lnTo>
                  <a:lnTo>
                    <a:pt x="665" y="153"/>
                  </a:lnTo>
                  <a:lnTo>
                    <a:pt x="623" y="167"/>
                  </a:lnTo>
                  <a:lnTo>
                    <a:pt x="582" y="184"/>
                  </a:lnTo>
                  <a:lnTo>
                    <a:pt x="544" y="206"/>
                  </a:lnTo>
                  <a:lnTo>
                    <a:pt x="509" y="233"/>
                  </a:lnTo>
                  <a:lnTo>
                    <a:pt x="475" y="263"/>
                  </a:lnTo>
                  <a:lnTo>
                    <a:pt x="447" y="298"/>
                  </a:lnTo>
                  <a:lnTo>
                    <a:pt x="422" y="336"/>
                  </a:lnTo>
                  <a:lnTo>
                    <a:pt x="402" y="375"/>
                  </a:lnTo>
                  <a:lnTo>
                    <a:pt x="388" y="416"/>
                  </a:lnTo>
                  <a:lnTo>
                    <a:pt x="379" y="460"/>
                  </a:lnTo>
                  <a:lnTo>
                    <a:pt x="373" y="503"/>
                  </a:lnTo>
                  <a:lnTo>
                    <a:pt x="374" y="549"/>
                  </a:lnTo>
                  <a:lnTo>
                    <a:pt x="387" y="760"/>
                  </a:lnTo>
                  <a:lnTo>
                    <a:pt x="463" y="752"/>
                  </a:lnTo>
                  <a:lnTo>
                    <a:pt x="533" y="740"/>
                  </a:lnTo>
                  <a:lnTo>
                    <a:pt x="598" y="727"/>
                  </a:lnTo>
                  <a:lnTo>
                    <a:pt x="658" y="710"/>
                  </a:lnTo>
                  <a:lnTo>
                    <a:pt x="714" y="693"/>
                  </a:lnTo>
                  <a:lnTo>
                    <a:pt x="765" y="675"/>
                  </a:lnTo>
                  <a:lnTo>
                    <a:pt x="812" y="655"/>
                  </a:lnTo>
                  <a:lnTo>
                    <a:pt x="854" y="634"/>
                  </a:lnTo>
                  <a:lnTo>
                    <a:pt x="892" y="614"/>
                  </a:lnTo>
                  <a:lnTo>
                    <a:pt x="926" y="592"/>
                  </a:lnTo>
                  <a:lnTo>
                    <a:pt x="956" y="571"/>
                  </a:lnTo>
                  <a:lnTo>
                    <a:pt x="983" y="551"/>
                  </a:lnTo>
                  <a:lnTo>
                    <a:pt x="1007" y="530"/>
                  </a:lnTo>
                  <a:lnTo>
                    <a:pt x="1027" y="512"/>
                  </a:lnTo>
                  <a:lnTo>
                    <a:pt x="1044" y="494"/>
                  </a:lnTo>
                  <a:lnTo>
                    <a:pt x="1058" y="479"/>
                  </a:lnTo>
                  <a:lnTo>
                    <a:pt x="1069" y="465"/>
                  </a:lnTo>
                  <a:lnTo>
                    <a:pt x="1078" y="453"/>
                  </a:lnTo>
                  <a:lnTo>
                    <a:pt x="1083" y="444"/>
                  </a:lnTo>
                  <a:lnTo>
                    <a:pt x="1088" y="439"/>
                  </a:lnTo>
                  <a:lnTo>
                    <a:pt x="1199" y="144"/>
                  </a:lnTo>
                  <a:lnTo>
                    <a:pt x="1171" y="143"/>
                  </a:lnTo>
                  <a:lnTo>
                    <a:pt x="754" y="143"/>
                  </a:lnTo>
                  <a:close/>
                  <a:moveTo>
                    <a:pt x="754" y="0"/>
                  </a:moveTo>
                  <a:lnTo>
                    <a:pt x="1171" y="0"/>
                  </a:lnTo>
                  <a:lnTo>
                    <a:pt x="1225" y="4"/>
                  </a:lnTo>
                  <a:lnTo>
                    <a:pt x="1278" y="11"/>
                  </a:lnTo>
                  <a:lnTo>
                    <a:pt x="1329" y="25"/>
                  </a:lnTo>
                  <a:lnTo>
                    <a:pt x="1379" y="44"/>
                  </a:lnTo>
                  <a:lnTo>
                    <a:pt x="1427" y="67"/>
                  </a:lnTo>
                  <a:lnTo>
                    <a:pt x="1472" y="95"/>
                  </a:lnTo>
                  <a:lnTo>
                    <a:pt x="1514" y="129"/>
                  </a:lnTo>
                  <a:lnTo>
                    <a:pt x="1553" y="167"/>
                  </a:lnTo>
                  <a:lnTo>
                    <a:pt x="1588" y="208"/>
                  </a:lnTo>
                  <a:lnTo>
                    <a:pt x="1619" y="252"/>
                  </a:lnTo>
                  <a:lnTo>
                    <a:pt x="1644" y="299"/>
                  </a:lnTo>
                  <a:lnTo>
                    <a:pt x="1664" y="347"/>
                  </a:lnTo>
                  <a:lnTo>
                    <a:pt x="1680" y="398"/>
                  </a:lnTo>
                  <a:lnTo>
                    <a:pt x="1689" y="450"/>
                  </a:lnTo>
                  <a:lnTo>
                    <a:pt x="1695" y="503"/>
                  </a:lnTo>
                  <a:lnTo>
                    <a:pt x="1694" y="557"/>
                  </a:lnTo>
                  <a:lnTo>
                    <a:pt x="1682" y="746"/>
                  </a:lnTo>
                  <a:lnTo>
                    <a:pt x="1672" y="899"/>
                  </a:lnTo>
                  <a:lnTo>
                    <a:pt x="1755" y="899"/>
                  </a:lnTo>
                  <a:lnTo>
                    <a:pt x="1782" y="901"/>
                  </a:lnTo>
                  <a:lnTo>
                    <a:pt x="1808" y="908"/>
                  </a:lnTo>
                  <a:lnTo>
                    <a:pt x="1833" y="919"/>
                  </a:lnTo>
                  <a:lnTo>
                    <a:pt x="1855" y="933"/>
                  </a:lnTo>
                  <a:lnTo>
                    <a:pt x="1875" y="951"/>
                  </a:lnTo>
                  <a:lnTo>
                    <a:pt x="1892" y="973"/>
                  </a:lnTo>
                  <a:lnTo>
                    <a:pt x="1904" y="996"/>
                  </a:lnTo>
                  <a:lnTo>
                    <a:pt x="1912" y="1022"/>
                  </a:lnTo>
                  <a:lnTo>
                    <a:pt x="1917" y="1048"/>
                  </a:lnTo>
                  <a:lnTo>
                    <a:pt x="1917" y="1075"/>
                  </a:lnTo>
                  <a:lnTo>
                    <a:pt x="1891" y="1391"/>
                  </a:lnTo>
                  <a:lnTo>
                    <a:pt x="1891" y="1391"/>
                  </a:lnTo>
                  <a:lnTo>
                    <a:pt x="1890" y="1396"/>
                  </a:lnTo>
                  <a:lnTo>
                    <a:pt x="1889" y="1407"/>
                  </a:lnTo>
                  <a:lnTo>
                    <a:pt x="1886" y="1423"/>
                  </a:lnTo>
                  <a:lnTo>
                    <a:pt x="1883" y="1442"/>
                  </a:lnTo>
                  <a:lnTo>
                    <a:pt x="1878" y="1466"/>
                  </a:lnTo>
                  <a:lnTo>
                    <a:pt x="1871" y="1493"/>
                  </a:lnTo>
                  <a:lnTo>
                    <a:pt x="1862" y="1522"/>
                  </a:lnTo>
                  <a:lnTo>
                    <a:pt x="1852" y="1553"/>
                  </a:lnTo>
                  <a:lnTo>
                    <a:pt x="1838" y="1585"/>
                  </a:lnTo>
                  <a:lnTo>
                    <a:pt x="1822" y="1618"/>
                  </a:lnTo>
                  <a:lnTo>
                    <a:pt x="1804" y="1650"/>
                  </a:lnTo>
                  <a:lnTo>
                    <a:pt x="1782" y="1682"/>
                  </a:lnTo>
                  <a:lnTo>
                    <a:pt x="1756" y="1712"/>
                  </a:lnTo>
                  <a:lnTo>
                    <a:pt x="1728" y="1741"/>
                  </a:lnTo>
                  <a:lnTo>
                    <a:pt x="1695" y="1767"/>
                  </a:lnTo>
                  <a:lnTo>
                    <a:pt x="1658" y="1788"/>
                  </a:lnTo>
                  <a:lnTo>
                    <a:pt x="1615" y="1808"/>
                  </a:lnTo>
                  <a:lnTo>
                    <a:pt x="1570" y="1822"/>
                  </a:lnTo>
                  <a:lnTo>
                    <a:pt x="1522" y="1830"/>
                  </a:lnTo>
                  <a:lnTo>
                    <a:pt x="1490" y="1873"/>
                  </a:lnTo>
                  <a:lnTo>
                    <a:pt x="1456" y="1913"/>
                  </a:lnTo>
                  <a:lnTo>
                    <a:pt x="1419" y="1951"/>
                  </a:lnTo>
                  <a:lnTo>
                    <a:pt x="1377" y="1986"/>
                  </a:lnTo>
                  <a:lnTo>
                    <a:pt x="1333" y="2017"/>
                  </a:lnTo>
                  <a:lnTo>
                    <a:pt x="1286" y="2046"/>
                  </a:lnTo>
                  <a:lnTo>
                    <a:pt x="1235" y="2072"/>
                  </a:lnTo>
                  <a:lnTo>
                    <a:pt x="1181" y="2092"/>
                  </a:lnTo>
                  <a:lnTo>
                    <a:pt x="1128" y="2109"/>
                  </a:lnTo>
                  <a:lnTo>
                    <a:pt x="1074" y="2119"/>
                  </a:lnTo>
                  <a:lnTo>
                    <a:pt x="1018" y="2127"/>
                  </a:lnTo>
                  <a:lnTo>
                    <a:pt x="963" y="2129"/>
                  </a:lnTo>
                  <a:lnTo>
                    <a:pt x="907" y="2127"/>
                  </a:lnTo>
                  <a:lnTo>
                    <a:pt x="852" y="2119"/>
                  </a:lnTo>
                  <a:lnTo>
                    <a:pt x="797" y="2109"/>
                  </a:lnTo>
                  <a:lnTo>
                    <a:pt x="743" y="2092"/>
                  </a:lnTo>
                  <a:lnTo>
                    <a:pt x="691" y="2072"/>
                  </a:lnTo>
                  <a:lnTo>
                    <a:pt x="640" y="2046"/>
                  </a:lnTo>
                  <a:lnTo>
                    <a:pt x="589" y="2015"/>
                  </a:lnTo>
                  <a:lnTo>
                    <a:pt x="542" y="1980"/>
                  </a:lnTo>
                  <a:lnTo>
                    <a:pt x="498" y="1942"/>
                  </a:lnTo>
                  <a:lnTo>
                    <a:pt x="458" y="1901"/>
                  </a:lnTo>
                  <a:lnTo>
                    <a:pt x="422" y="1857"/>
                  </a:lnTo>
                  <a:lnTo>
                    <a:pt x="391" y="1810"/>
                  </a:lnTo>
                  <a:lnTo>
                    <a:pt x="362" y="1760"/>
                  </a:lnTo>
                  <a:lnTo>
                    <a:pt x="339" y="1708"/>
                  </a:lnTo>
                  <a:lnTo>
                    <a:pt x="320" y="1654"/>
                  </a:lnTo>
                  <a:lnTo>
                    <a:pt x="306" y="1597"/>
                  </a:lnTo>
                  <a:lnTo>
                    <a:pt x="297" y="1540"/>
                  </a:lnTo>
                  <a:lnTo>
                    <a:pt x="277" y="1540"/>
                  </a:lnTo>
                  <a:lnTo>
                    <a:pt x="277" y="1824"/>
                  </a:lnTo>
                  <a:lnTo>
                    <a:pt x="275" y="1844"/>
                  </a:lnTo>
                  <a:lnTo>
                    <a:pt x="268" y="1861"/>
                  </a:lnTo>
                  <a:lnTo>
                    <a:pt x="257" y="1875"/>
                  </a:lnTo>
                  <a:lnTo>
                    <a:pt x="241" y="1886"/>
                  </a:lnTo>
                  <a:lnTo>
                    <a:pt x="225" y="1894"/>
                  </a:lnTo>
                  <a:lnTo>
                    <a:pt x="206" y="1896"/>
                  </a:lnTo>
                  <a:lnTo>
                    <a:pt x="187" y="1894"/>
                  </a:lnTo>
                  <a:lnTo>
                    <a:pt x="170" y="1886"/>
                  </a:lnTo>
                  <a:lnTo>
                    <a:pt x="156" y="1875"/>
                  </a:lnTo>
                  <a:lnTo>
                    <a:pt x="145" y="1861"/>
                  </a:lnTo>
                  <a:lnTo>
                    <a:pt x="137" y="1844"/>
                  </a:lnTo>
                  <a:lnTo>
                    <a:pt x="135" y="1824"/>
                  </a:lnTo>
                  <a:lnTo>
                    <a:pt x="135" y="1530"/>
                  </a:lnTo>
                  <a:lnTo>
                    <a:pt x="107" y="1517"/>
                  </a:lnTo>
                  <a:lnTo>
                    <a:pt x="83" y="1500"/>
                  </a:lnTo>
                  <a:lnTo>
                    <a:pt x="61" y="1478"/>
                  </a:lnTo>
                  <a:lnTo>
                    <a:pt x="45" y="1452"/>
                  </a:lnTo>
                  <a:lnTo>
                    <a:pt x="34" y="1423"/>
                  </a:lnTo>
                  <a:lnTo>
                    <a:pt x="28" y="1391"/>
                  </a:lnTo>
                  <a:lnTo>
                    <a:pt x="1" y="1075"/>
                  </a:lnTo>
                  <a:lnTo>
                    <a:pt x="0" y="1048"/>
                  </a:lnTo>
                  <a:lnTo>
                    <a:pt x="5" y="1022"/>
                  </a:lnTo>
                  <a:lnTo>
                    <a:pt x="13" y="996"/>
                  </a:lnTo>
                  <a:lnTo>
                    <a:pt x="26" y="973"/>
                  </a:lnTo>
                  <a:lnTo>
                    <a:pt x="42" y="951"/>
                  </a:lnTo>
                  <a:lnTo>
                    <a:pt x="63" y="933"/>
                  </a:lnTo>
                  <a:lnTo>
                    <a:pt x="85" y="919"/>
                  </a:lnTo>
                  <a:lnTo>
                    <a:pt x="110" y="908"/>
                  </a:lnTo>
                  <a:lnTo>
                    <a:pt x="136" y="901"/>
                  </a:lnTo>
                  <a:lnTo>
                    <a:pt x="163" y="899"/>
                  </a:lnTo>
                  <a:lnTo>
                    <a:pt x="253" y="899"/>
                  </a:lnTo>
                  <a:lnTo>
                    <a:pt x="250" y="841"/>
                  </a:lnTo>
                  <a:lnTo>
                    <a:pt x="232" y="557"/>
                  </a:lnTo>
                  <a:lnTo>
                    <a:pt x="231" y="503"/>
                  </a:lnTo>
                  <a:lnTo>
                    <a:pt x="235" y="450"/>
                  </a:lnTo>
                  <a:lnTo>
                    <a:pt x="245" y="398"/>
                  </a:lnTo>
                  <a:lnTo>
                    <a:pt x="260" y="347"/>
                  </a:lnTo>
                  <a:lnTo>
                    <a:pt x="281" y="299"/>
                  </a:lnTo>
                  <a:lnTo>
                    <a:pt x="306" y="252"/>
                  </a:lnTo>
                  <a:lnTo>
                    <a:pt x="336" y="208"/>
                  </a:lnTo>
                  <a:lnTo>
                    <a:pt x="372" y="167"/>
                  </a:lnTo>
                  <a:lnTo>
                    <a:pt x="411" y="129"/>
                  </a:lnTo>
                  <a:lnTo>
                    <a:pt x="454" y="95"/>
                  </a:lnTo>
                  <a:lnTo>
                    <a:pt x="498" y="67"/>
                  </a:lnTo>
                  <a:lnTo>
                    <a:pt x="546" y="44"/>
                  </a:lnTo>
                  <a:lnTo>
                    <a:pt x="595" y="25"/>
                  </a:lnTo>
                  <a:lnTo>
                    <a:pt x="646" y="11"/>
                  </a:lnTo>
                  <a:lnTo>
                    <a:pt x="699" y="4"/>
                  </a:lnTo>
                  <a:lnTo>
                    <a:pt x="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0"/>
            <p:cNvSpPr>
              <a:spLocks noEditPoints="1"/>
            </p:cNvSpPr>
            <p:nvPr/>
          </p:nvSpPr>
          <p:spPr bwMode="auto">
            <a:xfrm>
              <a:off x="2530475" y="2232026"/>
              <a:ext cx="568325" cy="211138"/>
            </a:xfrm>
            <a:custGeom>
              <a:avLst/>
              <a:gdLst>
                <a:gd name="T0" fmla="*/ 831 w 3583"/>
                <a:gd name="T1" fmla="*/ 187 h 1333"/>
                <a:gd name="T2" fmla="*/ 691 w 3583"/>
                <a:gd name="T3" fmla="*/ 245 h 1333"/>
                <a:gd name="T4" fmla="*/ 562 w 3583"/>
                <a:gd name="T5" fmla="*/ 326 h 1333"/>
                <a:gd name="T6" fmla="*/ 450 w 3583"/>
                <a:gd name="T7" fmla="*/ 427 h 1333"/>
                <a:gd name="T8" fmla="*/ 356 w 3583"/>
                <a:gd name="T9" fmla="*/ 543 h 1333"/>
                <a:gd name="T10" fmla="*/ 281 w 3583"/>
                <a:gd name="T11" fmla="*/ 675 h 1333"/>
                <a:gd name="T12" fmla="*/ 227 w 3583"/>
                <a:gd name="T13" fmla="*/ 818 h 1333"/>
                <a:gd name="T14" fmla="*/ 157 w 3583"/>
                <a:gd name="T15" fmla="*/ 1190 h 1333"/>
                <a:gd name="T16" fmla="*/ 3372 w 3583"/>
                <a:gd name="T17" fmla="*/ 894 h 1333"/>
                <a:gd name="T18" fmla="*/ 3332 w 3583"/>
                <a:gd name="T19" fmla="*/ 745 h 1333"/>
                <a:gd name="T20" fmla="*/ 3268 w 3583"/>
                <a:gd name="T21" fmla="*/ 607 h 1333"/>
                <a:gd name="T22" fmla="*/ 3182 w 3583"/>
                <a:gd name="T23" fmla="*/ 483 h 1333"/>
                <a:gd name="T24" fmla="*/ 3079 w 3583"/>
                <a:gd name="T25" fmla="*/ 373 h 1333"/>
                <a:gd name="T26" fmla="*/ 2958 w 3583"/>
                <a:gd name="T27" fmla="*/ 283 h 1333"/>
                <a:gd name="T28" fmla="*/ 2823 w 3583"/>
                <a:gd name="T29" fmla="*/ 213 h 1333"/>
                <a:gd name="T30" fmla="*/ 2677 w 3583"/>
                <a:gd name="T31" fmla="*/ 166 h 1333"/>
                <a:gd name="T32" fmla="*/ 1836 w 3583"/>
                <a:gd name="T33" fmla="*/ 1004 h 1333"/>
                <a:gd name="T34" fmla="*/ 1802 w 3583"/>
                <a:gd name="T35" fmla="*/ 1019 h 1333"/>
                <a:gd name="T36" fmla="*/ 1763 w 3583"/>
                <a:gd name="T37" fmla="*/ 1014 h 1333"/>
                <a:gd name="T38" fmla="*/ 1741 w 3583"/>
                <a:gd name="T39" fmla="*/ 999 h 1333"/>
                <a:gd name="T40" fmla="*/ 2292 w 3583"/>
                <a:gd name="T41" fmla="*/ 142 h 1333"/>
                <a:gd name="T42" fmla="*/ 1688 w 3583"/>
                <a:gd name="T43" fmla="*/ 745 h 1333"/>
                <a:gd name="T44" fmla="*/ 2498 w 3583"/>
                <a:gd name="T45" fmla="*/ 143 h 1333"/>
                <a:gd name="T46" fmla="*/ 2292 w 3583"/>
                <a:gd name="T47" fmla="*/ 142 h 1333"/>
                <a:gd name="T48" fmla="*/ 1085 w 3583"/>
                <a:gd name="T49" fmla="*/ 143 h 1333"/>
                <a:gd name="T50" fmla="*/ 1691 w 3583"/>
                <a:gd name="T51" fmla="*/ 542 h 1333"/>
                <a:gd name="T52" fmla="*/ 1113 w 3583"/>
                <a:gd name="T53" fmla="*/ 142 h 1333"/>
                <a:gd name="T54" fmla="*/ 1321 w 3583"/>
                <a:gd name="T55" fmla="*/ 0 h 1333"/>
                <a:gd name="T56" fmla="*/ 1357 w 3583"/>
                <a:gd name="T57" fmla="*/ 10 h 1333"/>
                <a:gd name="T58" fmla="*/ 1792 w 3583"/>
                <a:gd name="T59" fmla="*/ 441 h 1333"/>
                <a:gd name="T60" fmla="*/ 2227 w 3583"/>
                <a:gd name="T61" fmla="*/ 10 h 1333"/>
                <a:gd name="T62" fmla="*/ 2263 w 3583"/>
                <a:gd name="T63" fmla="*/ 0 h 1333"/>
                <a:gd name="T64" fmla="*/ 2536 w 3583"/>
                <a:gd name="T65" fmla="*/ 2 h 1333"/>
                <a:gd name="T66" fmla="*/ 2667 w 3583"/>
                <a:gd name="T67" fmla="*/ 18 h 1333"/>
                <a:gd name="T68" fmla="*/ 2821 w 3583"/>
                <a:gd name="T69" fmla="*/ 60 h 1333"/>
                <a:gd name="T70" fmla="*/ 2964 w 3583"/>
                <a:gd name="T71" fmla="*/ 122 h 1333"/>
                <a:gd name="T72" fmla="*/ 3098 w 3583"/>
                <a:gd name="T73" fmla="*/ 206 h 1333"/>
                <a:gd name="T74" fmla="*/ 3219 w 3583"/>
                <a:gd name="T75" fmla="*/ 309 h 1333"/>
                <a:gd name="T76" fmla="*/ 3325 w 3583"/>
                <a:gd name="T77" fmla="*/ 431 h 1333"/>
                <a:gd name="T78" fmla="*/ 3409 w 3583"/>
                <a:gd name="T79" fmla="*/ 567 h 1333"/>
                <a:gd name="T80" fmla="*/ 3473 w 3583"/>
                <a:gd name="T81" fmla="*/ 713 h 1333"/>
                <a:gd name="T82" fmla="*/ 3513 w 3583"/>
                <a:gd name="T83" fmla="*/ 868 h 1333"/>
                <a:gd name="T84" fmla="*/ 3583 w 3583"/>
                <a:gd name="T85" fmla="*/ 1265 h 1333"/>
                <a:gd name="T86" fmla="*/ 3575 w 3583"/>
                <a:gd name="T87" fmla="*/ 1294 h 1333"/>
                <a:gd name="T88" fmla="*/ 3555 w 3583"/>
                <a:gd name="T89" fmla="*/ 1318 h 1333"/>
                <a:gd name="T90" fmla="*/ 3527 w 3583"/>
                <a:gd name="T91" fmla="*/ 1331 h 1333"/>
                <a:gd name="T92" fmla="*/ 72 w 3583"/>
                <a:gd name="T93" fmla="*/ 1333 h 1333"/>
                <a:gd name="T94" fmla="*/ 41 w 3583"/>
                <a:gd name="T95" fmla="*/ 1326 h 1333"/>
                <a:gd name="T96" fmla="*/ 16 w 3583"/>
                <a:gd name="T97" fmla="*/ 1307 h 1333"/>
                <a:gd name="T98" fmla="*/ 2 w 3583"/>
                <a:gd name="T99" fmla="*/ 1280 h 1333"/>
                <a:gd name="T100" fmla="*/ 1 w 3583"/>
                <a:gd name="T101" fmla="*/ 1248 h 1333"/>
                <a:gd name="T102" fmla="*/ 88 w 3583"/>
                <a:gd name="T103" fmla="*/ 790 h 1333"/>
                <a:gd name="T104" fmla="*/ 139 w 3583"/>
                <a:gd name="T105" fmla="*/ 638 h 1333"/>
                <a:gd name="T106" fmla="*/ 213 w 3583"/>
                <a:gd name="T107" fmla="*/ 497 h 1333"/>
                <a:gd name="T108" fmla="*/ 309 w 3583"/>
                <a:gd name="T109" fmla="*/ 369 h 1333"/>
                <a:gd name="T110" fmla="*/ 422 w 3583"/>
                <a:gd name="T111" fmla="*/ 255 h 1333"/>
                <a:gd name="T112" fmla="*/ 549 w 3583"/>
                <a:gd name="T113" fmla="*/ 162 h 1333"/>
                <a:gd name="T114" fmla="*/ 689 w 3583"/>
                <a:gd name="T115" fmla="*/ 88 h 1333"/>
                <a:gd name="T116" fmla="*/ 839 w 3583"/>
                <a:gd name="T117" fmla="*/ 36 h 1333"/>
                <a:gd name="T118" fmla="*/ 916 w 3583"/>
                <a:gd name="T119" fmla="*/ 18 h 1333"/>
                <a:gd name="T120" fmla="*/ 1047 w 3583"/>
                <a:gd name="T121" fmla="*/ 2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83" h="1333">
                  <a:moveTo>
                    <a:pt x="906" y="166"/>
                  </a:moveTo>
                  <a:lnTo>
                    <a:pt x="831" y="187"/>
                  </a:lnTo>
                  <a:lnTo>
                    <a:pt x="759" y="213"/>
                  </a:lnTo>
                  <a:lnTo>
                    <a:pt x="691" y="245"/>
                  </a:lnTo>
                  <a:lnTo>
                    <a:pt x="626" y="283"/>
                  </a:lnTo>
                  <a:lnTo>
                    <a:pt x="562" y="326"/>
                  </a:lnTo>
                  <a:lnTo>
                    <a:pt x="505" y="373"/>
                  </a:lnTo>
                  <a:lnTo>
                    <a:pt x="450" y="427"/>
                  </a:lnTo>
                  <a:lnTo>
                    <a:pt x="400" y="483"/>
                  </a:lnTo>
                  <a:lnTo>
                    <a:pt x="356" y="543"/>
                  </a:lnTo>
                  <a:lnTo>
                    <a:pt x="315" y="607"/>
                  </a:lnTo>
                  <a:lnTo>
                    <a:pt x="281" y="675"/>
                  </a:lnTo>
                  <a:lnTo>
                    <a:pt x="251" y="745"/>
                  </a:lnTo>
                  <a:lnTo>
                    <a:pt x="227" y="818"/>
                  </a:lnTo>
                  <a:lnTo>
                    <a:pt x="211" y="894"/>
                  </a:lnTo>
                  <a:lnTo>
                    <a:pt x="157" y="1190"/>
                  </a:lnTo>
                  <a:lnTo>
                    <a:pt x="3426" y="1190"/>
                  </a:lnTo>
                  <a:lnTo>
                    <a:pt x="3372" y="894"/>
                  </a:lnTo>
                  <a:lnTo>
                    <a:pt x="3355" y="818"/>
                  </a:lnTo>
                  <a:lnTo>
                    <a:pt x="3332" y="745"/>
                  </a:lnTo>
                  <a:lnTo>
                    <a:pt x="3303" y="675"/>
                  </a:lnTo>
                  <a:lnTo>
                    <a:pt x="3268" y="607"/>
                  </a:lnTo>
                  <a:lnTo>
                    <a:pt x="3228" y="543"/>
                  </a:lnTo>
                  <a:lnTo>
                    <a:pt x="3182" y="483"/>
                  </a:lnTo>
                  <a:lnTo>
                    <a:pt x="3133" y="427"/>
                  </a:lnTo>
                  <a:lnTo>
                    <a:pt x="3079" y="373"/>
                  </a:lnTo>
                  <a:lnTo>
                    <a:pt x="3020" y="326"/>
                  </a:lnTo>
                  <a:lnTo>
                    <a:pt x="2958" y="283"/>
                  </a:lnTo>
                  <a:lnTo>
                    <a:pt x="2893" y="245"/>
                  </a:lnTo>
                  <a:lnTo>
                    <a:pt x="2823" y="213"/>
                  </a:lnTo>
                  <a:lnTo>
                    <a:pt x="2751" y="187"/>
                  </a:lnTo>
                  <a:lnTo>
                    <a:pt x="2677" y="166"/>
                  </a:lnTo>
                  <a:lnTo>
                    <a:pt x="1842" y="999"/>
                  </a:lnTo>
                  <a:lnTo>
                    <a:pt x="1836" y="1004"/>
                  </a:lnTo>
                  <a:lnTo>
                    <a:pt x="1820" y="1014"/>
                  </a:lnTo>
                  <a:lnTo>
                    <a:pt x="1802" y="1019"/>
                  </a:lnTo>
                  <a:lnTo>
                    <a:pt x="1782" y="1019"/>
                  </a:lnTo>
                  <a:lnTo>
                    <a:pt x="1763" y="1014"/>
                  </a:lnTo>
                  <a:lnTo>
                    <a:pt x="1746" y="1004"/>
                  </a:lnTo>
                  <a:lnTo>
                    <a:pt x="1741" y="999"/>
                  </a:lnTo>
                  <a:lnTo>
                    <a:pt x="906" y="166"/>
                  </a:lnTo>
                  <a:close/>
                  <a:moveTo>
                    <a:pt x="2292" y="142"/>
                  </a:moveTo>
                  <a:lnTo>
                    <a:pt x="1842" y="592"/>
                  </a:lnTo>
                  <a:lnTo>
                    <a:pt x="1688" y="745"/>
                  </a:lnTo>
                  <a:lnTo>
                    <a:pt x="1792" y="848"/>
                  </a:lnTo>
                  <a:lnTo>
                    <a:pt x="2498" y="143"/>
                  </a:lnTo>
                  <a:lnTo>
                    <a:pt x="2471" y="142"/>
                  </a:lnTo>
                  <a:lnTo>
                    <a:pt x="2292" y="142"/>
                  </a:lnTo>
                  <a:close/>
                  <a:moveTo>
                    <a:pt x="1113" y="142"/>
                  </a:moveTo>
                  <a:lnTo>
                    <a:pt x="1085" y="143"/>
                  </a:lnTo>
                  <a:lnTo>
                    <a:pt x="1587" y="644"/>
                  </a:lnTo>
                  <a:lnTo>
                    <a:pt x="1691" y="542"/>
                  </a:lnTo>
                  <a:lnTo>
                    <a:pt x="1291" y="142"/>
                  </a:lnTo>
                  <a:lnTo>
                    <a:pt x="1113" y="142"/>
                  </a:lnTo>
                  <a:close/>
                  <a:moveTo>
                    <a:pt x="1113" y="0"/>
                  </a:moveTo>
                  <a:lnTo>
                    <a:pt x="1321" y="0"/>
                  </a:lnTo>
                  <a:lnTo>
                    <a:pt x="1339" y="2"/>
                  </a:lnTo>
                  <a:lnTo>
                    <a:pt x="1357" y="10"/>
                  </a:lnTo>
                  <a:lnTo>
                    <a:pt x="1371" y="21"/>
                  </a:lnTo>
                  <a:lnTo>
                    <a:pt x="1792" y="441"/>
                  </a:lnTo>
                  <a:lnTo>
                    <a:pt x="2212" y="21"/>
                  </a:lnTo>
                  <a:lnTo>
                    <a:pt x="2227" y="10"/>
                  </a:lnTo>
                  <a:lnTo>
                    <a:pt x="2244" y="2"/>
                  </a:lnTo>
                  <a:lnTo>
                    <a:pt x="2263" y="0"/>
                  </a:lnTo>
                  <a:lnTo>
                    <a:pt x="2471" y="0"/>
                  </a:lnTo>
                  <a:lnTo>
                    <a:pt x="2536" y="2"/>
                  </a:lnTo>
                  <a:lnTo>
                    <a:pt x="2602" y="9"/>
                  </a:lnTo>
                  <a:lnTo>
                    <a:pt x="2667" y="18"/>
                  </a:lnTo>
                  <a:lnTo>
                    <a:pt x="2745" y="36"/>
                  </a:lnTo>
                  <a:lnTo>
                    <a:pt x="2821" y="60"/>
                  </a:lnTo>
                  <a:lnTo>
                    <a:pt x="2894" y="88"/>
                  </a:lnTo>
                  <a:lnTo>
                    <a:pt x="2964" y="122"/>
                  </a:lnTo>
                  <a:lnTo>
                    <a:pt x="3033" y="162"/>
                  </a:lnTo>
                  <a:lnTo>
                    <a:pt x="3098" y="206"/>
                  </a:lnTo>
                  <a:lnTo>
                    <a:pt x="3160" y="255"/>
                  </a:lnTo>
                  <a:lnTo>
                    <a:pt x="3219" y="309"/>
                  </a:lnTo>
                  <a:lnTo>
                    <a:pt x="3275" y="369"/>
                  </a:lnTo>
                  <a:lnTo>
                    <a:pt x="3325" y="431"/>
                  </a:lnTo>
                  <a:lnTo>
                    <a:pt x="3369" y="497"/>
                  </a:lnTo>
                  <a:lnTo>
                    <a:pt x="3409" y="567"/>
                  </a:lnTo>
                  <a:lnTo>
                    <a:pt x="3443" y="638"/>
                  </a:lnTo>
                  <a:lnTo>
                    <a:pt x="3473" y="713"/>
                  </a:lnTo>
                  <a:lnTo>
                    <a:pt x="3495" y="790"/>
                  </a:lnTo>
                  <a:lnTo>
                    <a:pt x="3513" y="868"/>
                  </a:lnTo>
                  <a:lnTo>
                    <a:pt x="3582" y="1248"/>
                  </a:lnTo>
                  <a:lnTo>
                    <a:pt x="3583" y="1265"/>
                  </a:lnTo>
                  <a:lnTo>
                    <a:pt x="3580" y="1280"/>
                  </a:lnTo>
                  <a:lnTo>
                    <a:pt x="3575" y="1294"/>
                  </a:lnTo>
                  <a:lnTo>
                    <a:pt x="3566" y="1307"/>
                  </a:lnTo>
                  <a:lnTo>
                    <a:pt x="3555" y="1318"/>
                  </a:lnTo>
                  <a:lnTo>
                    <a:pt x="3542" y="1326"/>
                  </a:lnTo>
                  <a:lnTo>
                    <a:pt x="3527" y="1331"/>
                  </a:lnTo>
                  <a:lnTo>
                    <a:pt x="3512" y="1333"/>
                  </a:lnTo>
                  <a:lnTo>
                    <a:pt x="72" y="1333"/>
                  </a:lnTo>
                  <a:lnTo>
                    <a:pt x="55" y="1331"/>
                  </a:lnTo>
                  <a:lnTo>
                    <a:pt x="41" y="1326"/>
                  </a:lnTo>
                  <a:lnTo>
                    <a:pt x="28" y="1318"/>
                  </a:lnTo>
                  <a:lnTo>
                    <a:pt x="16" y="1307"/>
                  </a:lnTo>
                  <a:lnTo>
                    <a:pt x="8" y="1294"/>
                  </a:lnTo>
                  <a:lnTo>
                    <a:pt x="2" y="1280"/>
                  </a:lnTo>
                  <a:lnTo>
                    <a:pt x="0" y="1265"/>
                  </a:lnTo>
                  <a:lnTo>
                    <a:pt x="1" y="1248"/>
                  </a:lnTo>
                  <a:lnTo>
                    <a:pt x="70" y="868"/>
                  </a:lnTo>
                  <a:lnTo>
                    <a:pt x="88" y="790"/>
                  </a:lnTo>
                  <a:lnTo>
                    <a:pt x="111" y="713"/>
                  </a:lnTo>
                  <a:lnTo>
                    <a:pt x="139" y="638"/>
                  </a:lnTo>
                  <a:lnTo>
                    <a:pt x="174" y="567"/>
                  </a:lnTo>
                  <a:lnTo>
                    <a:pt x="213" y="497"/>
                  </a:lnTo>
                  <a:lnTo>
                    <a:pt x="259" y="431"/>
                  </a:lnTo>
                  <a:lnTo>
                    <a:pt x="309" y="369"/>
                  </a:lnTo>
                  <a:lnTo>
                    <a:pt x="363" y="309"/>
                  </a:lnTo>
                  <a:lnTo>
                    <a:pt x="422" y="255"/>
                  </a:lnTo>
                  <a:lnTo>
                    <a:pt x="484" y="206"/>
                  </a:lnTo>
                  <a:lnTo>
                    <a:pt x="549" y="162"/>
                  </a:lnTo>
                  <a:lnTo>
                    <a:pt x="618" y="122"/>
                  </a:lnTo>
                  <a:lnTo>
                    <a:pt x="689" y="88"/>
                  </a:lnTo>
                  <a:lnTo>
                    <a:pt x="763" y="60"/>
                  </a:lnTo>
                  <a:lnTo>
                    <a:pt x="839" y="36"/>
                  </a:lnTo>
                  <a:lnTo>
                    <a:pt x="916" y="18"/>
                  </a:lnTo>
                  <a:lnTo>
                    <a:pt x="916" y="18"/>
                  </a:lnTo>
                  <a:lnTo>
                    <a:pt x="981" y="9"/>
                  </a:lnTo>
                  <a:lnTo>
                    <a:pt x="1047" y="2"/>
                  </a:lnTo>
                  <a:lnTo>
                    <a:pt x="1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1"/>
            <p:cNvSpPr>
              <a:spLocks/>
            </p:cNvSpPr>
            <p:nvPr/>
          </p:nvSpPr>
          <p:spPr bwMode="auto">
            <a:xfrm>
              <a:off x="2682875" y="2193926"/>
              <a:ext cx="23813" cy="26988"/>
            </a:xfrm>
            <a:custGeom>
              <a:avLst/>
              <a:gdLst>
                <a:gd name="T0" fmla="*/ 71 w 142"/>
                <a:gd name="T1" fmla="*/ 0 h 171"/>
                <a:gd name="T2" fmla="*/ 90 w 142"/>
                <a:gd name="T3" fmla="*/ 3 h 171"/>
                <a:gd name="T4" fmla="*/ 106 w 142"/>
                <a:gd name="T5" fmla="*/ 10 h 171"/>
                <a:gd name="T6" fmla="*/ 122 w 142"/>
                <a:gd name="T7" fmla="*/ 21 h 171"/>
                <a:gd name="T8" fmla="*/ 133 w 142"/>
                <a:gd name="T9" fmla="*/ 35 h 171"/>
                <a:gd name="T10" fmla="*/ 140 w 142"/>
                <a:gd name="T11" fmla="*/ 53 h 171"/>
                <a:gd name="T12" fmla="*/ 142 w 142"/>
                <a:gd name="T13" fmla="*/ 71 h 171"/>
                <a:gd name="T14" fmla="*/ 142 w 142"/>
                <a:gd name="T15" fmla="*/ 100 h 171"/>
                <a:gd name="T16" fmla="*/ 140 w 142"/>
                <a:gd name="T17" fmla="*/ 119 h 171"/>
                <a:gd name="T18" fmla="*/ 133 w 142"/>
                <a:gd name="T19" fmla="*/ 136 h 171"/>
                <a:gd name="T20" fmla="*/ 122 w 142"/>
                <a:gd name="T21" fmla="*/ 150 h 171"/>
                <a:gd name="T22" fmla="*/ 106 w 142"/>
                <a:gd name="T23" fmla="*/ 161 h 171"/>
                <a:gd name="T24" fmla="*/ 90 w 142"/>
                <a:gd name="T25" fmla="*/ 169 h 171"/>
                <a:gd name="T26" fmla="*/ 71 w 142"/>
                <a:gd name="T27" fmla="*/ 171 h 171"/>
                <a:gd name="T28" fmla="*/ 52 w 142"/>
                <a:gd name="T29" fmla="*/ 169 h 171"/>
                <a:gd name="T30" fmla="*/ 35 w 142"/>
                <a:gd name="T31" fmla="*/ 161 h 171"/>
                <a:gd name="T32" fmla="*/ 21 w 142"/>
                <a:gd name="T33" fmla="*/ 150 h 171"/>
                <a:gd name="T34" fmla="*/ 10 w 142"/>
                <a:gd name="T35" fmla="*/ 136 h 171"/>
                <a:gd name="T36" fmla="*/ 2 w 142"/>
                <a:gd name="T37" fmla="*/ 119 h 171"/>
                <a:gd name="T38" fmla="*/ 0 w 142"/>
                <a:gd name="T39" fmla="*/ 100 h 171"/>
                <a:gd name="T40" fmla="*/ 0 w 142"/>
                <a:gd name="T41" fmla="*/ 71 h 171"/>
                <a:gd name="T42" fmla="*/ 2 w 142"/>
                <a:gd name="T43" fmla="*/ 53 h 171"/>
                <a:gd name="T44" fmla="*/ 10 w 142"/>
                <a:gd name="T45" fmla="*/ 35 h 171"/>
                <a:gd name="T46" fmla="*/ 21 w 142"/>
                <a:gd name="T47" fmla="*/ 21 h 171"/>
                <a:gd name="T48" fmla="*/ 35 w 142"/>
                <a:gd name="T49" fmla="*/ 10 h 171"/>
                <a:gd name="T50" fmla="*/ 52 w 142"/>
                <a:gd name="T51" fmla="*/ 3 h 171"/>
                <a:gd name="T52" fmla="*/ 71 w 142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71">
                  <a:moveTo>
                    <a:pt x="71" y="0"/>
                  </a:moveTo>
                  <a:lnTo>
                    <a:pt x="90" y="3"/>
                  </a:lnTo>
                  <a:lnTo>
                    <a:pt x="106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0" y="53"/>
                  </a:lnTo>
                  <a:lnTo>
                    <a:pt x="142" y="71"/>
                  </a:lnTo>
                  <a:lnTo>
                    <a:pt x="142" y="100"/>
                  </a:lnTo>
                  <a:lnTo>
                    <a:pt x="140" y="119"/>
                  </a:lnTo>
                  <a:lnTo>
                    <a:pt x="133" y="136"/>
                  </a:lnTo>
                  <a:lnTo>
                    <a:pt x="122" y="150"/>
                  </a:lnTo>
                  <a:lnTo>
                    <a:pt x="106" y="161"/>
                  </a:lnTo>
                  <a:lnTo>
                    <a:pt x="90" y="169"/>
                  </a:lnTo>
                  <a:lnTo>
                    <a:pt x="71" y="171"/>
                  </a:lnTo>
                  <a:lnTo>
                    <a:pt x="52" y="169"/>
                  </a:lnTo>
                  <a:lnTo>
                    <a:pt x="35" y="161"/>
                  </a:lnTo>
                  <a:lnTo>
                    <a:pt x="21" y="150"/>
                  </a:lnTo>
                  <a:lnTo>
                    <a:pt x="10" y="136"/>
                  </a:lnTo>
                  <a:lnTo>
                    <a:pt x="2" y="119"/>
                  </a:lnTo>
                  <a:lnTo>
                    <a:pt x="0" y="100"/>
                  </a:lnTo>
                  <a:lnTo>
                    <a:pt x="0" y="71"/>
                  </a:lnTo>
                  <a:lnTo>
                    <a:pt x="2" y="53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1615745" y="1909933"/>
            <a:ext cx="531813" cy="568325"/>
            <a:chOff x="1614488" y="1909763"/>
            <a:chExt cx="53181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5" name="Freeform 66"/>
            <p:cNvSpPr>
              <a:spLocks noEditPoints="1"/>
            </p:cNvSpPr>
            <p:nvPr/>
          </p:nvSpPr>
          <p:spPr bwMode="auto">
            <a:xfrm>
              <a:off x="1630363" y="2284413"/>
              <a:ext cx="515938" cy="193675"/>
            </a:xfrm>
            <a:custGeom>
              <a:avLst/>
              <a:gdLst>
                <a:gd name="T0" fmla="*/ 757 w 3255"/>
                <a:gd name="T1" fmla="*/ 184 h 1223"/>
                <a:gd name="T2" fmla="*/ 631 w 3255"/>
                <a:gd name="T3" fmla="*/ 237 h 1223"/>
                <a:gd name="T4" fmla="*/ 518 w 3255"/>
                <a:gd name="T5" fmla="*/ 310 h 1223"/>
                <a:gd name="T6" fmla="*/ 417 w 3255"/>
                <a:gd name="T7" fmla="*/ 400 h 1223"/>
                <a:gd name="T8" fmla="*/ 332 w 3255"/>
                <a:gd name="T9" fmla="*/ 505 h 1223"/>
                <a:gd name="T10" fmla="*/ 265 w 3255"/>
                <a:gd name="T11" fmla="*/ 623 h 1223"/>
                <a:gd name="T12" fmla="*/ 218 w 3255"/>
                <a:gd name="T13" fmla="*/ 751 h 1223"/>
                <a:gd name="T14" fmla="*/ 156 w 3255"/>
                <a:gd name="T15" fmla="*/ 1081 h 1223"/>
                <a:gd name="T16" fmla="*/ 3052 w 3255"/>
                <a:gd name="T17" fmla="*/ 819 h 1223"/>
                <a:gd name="T18" fmla="*/ 3015 w 3255"/>
                <a:gd name="T19" fmla="*/ 686 h 1223"/>
                <a:gd name="T20" fmla="*/ 2959 w 3255"/>
                <a:gd name="T21" fmla="*/ 562 h 1223"/>
                <a:gd name="T22" fmla="*/ 2882 w 3255"/>
                <a:gd name="T23" fmla="*/ 451 h 1223"/>
                <a:gd name="T24" fmla="*/ 2789 w 3255"/>
                <a:gd name="T25" fmla="*/ 352 h 1223"/>
                <a:gd name="T26" fmla="*/ 2682 w 3255"/>
                <a:gd name="T27" fmla="*/ 271 h 1223"/>
                <a:gd name="T28" fmla="*/ 2562 w 3255"/>
                <a:gd name="T29" fmla="*/ 208 h 1223"/>
                <a:gd name="T30" fmla="*/ 2431 w 3255"/>
                <a:gd name="T31" fmla="*/ 164 h 1223"/>
                <a:gd name="T32" fmla="*/ 1662 w 3255"/>
                <a:gd name="T33" fmla="*/ 930 h 1223"/>
                <a:gd name="T34" fmla="*/ 1628 w 3255"/>
                <a:gd name="T35" fmla="*/ 939 h 1223"/>
                <a:gd name="T36" fmla="*/ 1592 w 3255"/>
                <a:gd name="T37" fmla="*/ 930 h 1223"/>
                <a:gd name="T38" fmla="*/ 824 w 3255"/>
                <a:gd name="T39" fmla="*/ 164 h 1223"/>
                <a:gd name="T40" fmla="*/ 1677 w 3255"/>
                <a:gd name="T41" fmla="*/ 548 h 1223"/>
                <a:gd name="T42" fmla="*/ 1543 w 3255"/>
                <a:gd name="T43" fmla="*/ 683 h 1223"/>
                <a:gd name="T44" fmla="*/ 2251 w 3255"/>
                <a:gd name="T45" fmla="*/ 142 h 1223"/>
                <a:gd name="T46" fmla="*/ 2083 w 3255"/>
                <a:gd name="T47" fmla="*/ 142 h 1223"/>
                <a:gd name="T48" fmla="*/ 1003 w 3255"/>
                <a:gd name="T49" fmla="*/ 142 h 1223"/>
                <a:gd name="T50" fmla="*/ 1527 w 3255"/>
                <a:gd name="T51" fmla="*/ 498 h 1223"/>
                <a:gd name="T52" fmla="*/ 1013 w 3255"/>
                <a:gd name="T53" fmla="*/ 142 h 1223"/>
                <a:gd name="T54" fmla="*/ 1202 w 3255"/>
                <a:gd name="T55" fmla="*/ 0 h 1223"/>
                <a:gd name="T56" fmla="*/ 1236 w 3255"/>
                <a:gd name="T57" fmla="*/ 9 h 1223"/>
                <a:gd name="T58" fmla="*/ 1628 w 3255"/>
                <a:gd name="T59" fmla="*/ 397 h 1223"/>
                <a:gd name="T60" fmla="*/ 2018 w 3255"/>
                <a:gd name="T61" fmla="*/ 9 h 1223"/>
                <a:gd name="T62" fmla="*/ 2053 w 3255"/>
                <a:gd name="T63" fmla="*/ 0 h 1223"/>
                <a:gd name="T64" fmla="*/ 2302 w 3255"/>
                <a:gd name="T65" fmla="*/ 1 h 1223"/>
                <a:gd name="T66" fmla="*/ 2421 w 3255"/>
                <a:gd name="T67" fmla="*/ 17 h 1223"/>
                <a:gd name="T68" fmla="*/ 2491 w 3255"/>
                <a:gd name="T69" fmla="*/ 33 h 1223"/>
                <a:gd name="T70" fmla="*/ 2628 w 3255"/>
                <a:gd name="T71" fmla="*/ 81 h 1223"/>
                <a:gd name="T72" fmla="*/ 2755 w 3255"/>
                <a:gd name="T73" fmla="*/ 148 h 1223"/>
                <a:gd name="T74" fmla="*/ 2871 w 3255"/>
                <a:gd name="T75" fmla="*/ 234 h 1223"/>
                <a:gd name="T76" fmla="*/ 2975 w 3255"/>
                <a:gd name="T77" fmla="*/ 337 h 1223"/>
                <a:gd name="T78" fmla="*/ 3061 w 3255"/>
                <a:gd name="T79" fmla="*/ 455 h 1223"/>
                <a:gd name="T80" fmla="*/ 3129 w 3255"/>
                <a:gd name="T81" fmla="*/ 583 h 1223"/>
                <a:gd name="T82" fmla="*/ 3176 w 3255"/>
                <a:gd name="T83" fmla="*/ 722 h 1223"/>
                <a:gd name="T84" fmla="*/ 3254 w 3255"/>
                <a:gd name="T85" fmla="*/ 1139 h 1223"/>
                <a:gd name="T86" fmla="*/ 3253 w 3255"/>
                <a:gd name="T87" fmla="*/ 1170 h 1223"/>
                <a:gd name="T88" fmla="*/ 3239 w 3255"/>
                <a:gd name="T89" fmla="*/ 1197 h 1223"/>
                <a:gd name="T90" fmla="*/ 3214 w 3255"/>
                <a:gd name="T91" fmla="*/ 1216 h 1223"/>
                <a:gd name="T92" fmla="*/ 3184 w 3255"/>
                <a:gd name="T93" fmla="*/ 1223 h 1223"/>
                <a:gd name="T94" fmla="*/ 55 w 3255"/>
                <a:gd name="T95" fmla="*/ 1221 h 1223"/>
                <a:gd name="T96" fmla="*/ 28 w 3255"/>
                <a:gd name="T97" fmla="*/ 1208 h 1223"/>
                <a:gd name="T98" fmla="*/ 7 w 3255"/>
                <a:gd name="T99" fmla="*/ 1184 h 1223"/>
                <a:gd name="T100" fmla="*/ 0 w 3255"/>
                <a:gd name="T101" fmla="*/ 1155 h 1223"/>
                <a:gd name="T102" fmla="*/ 63 w 3255"/>
                <a:gd name="T103" fmla="*/ 793 h 1223"/>
                <a:gd name="T104" fmla="*/ 100 w 3255"/>
                <a:gd name="T105" fmla="*/ 651 h 1223"/>
                <a:gd name="T106" fmla="*/ 158 w 3255"/>
                <a:gd name="T107" fmla="*/ 518 h 1223"/>
                <a:gd name="T108" fmla="*/ 235 w 3255"/>
                <a:gd name="T109" fmla="*/ 394 h 1223"/>
                <a:gd name="T110" fmla="*/ 330 w 3255"/>
                <a:gd name="T111" fmla="*/ 282 h 1223"/>
                <a:gd name="T112" fmla="*/ 441 w 3255"/>
                <a:gd name="T113" fmla="*/ 188 h 1223"/>
                <a:gd name="T114" fmla="*/ 562 w 3255"/>
                <a:gd name="T115" fmla="*/ 111 h 1223"/>
                <a:gd name="T116" fmla="*/ 694 w 3255"/>
                <a:gd name="T117" fmla="*/ 54 h 1223"/>
                <a:gd name="T118" fmla="*/ 834 w 3255"/>
                <a:gd name="T119" fmla="*/ 17 h 1223"/>
                <a:gd name="T120" fmla="*/ 953 w 3255"/>
                <a:gd name="T121" fmla="*/ 1 h 1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55" h="1223">
                  <a:moveTo>
                    <a:pt x="824" y="164"/>
                  </a:moveTo>
                  <a:lnTo>
                    <a:pt x="757" y="184"/>
                  </a:lnTo>
                  <a:lnTo>
                    <a:pt x="693" y="208"/>
                  </a:lnTo>
                  <a:lnTo>
                    <a:pt x="631" y="237"/>
                  </a:lnTo>
                  <a:lnTo>
                    <a:pt x="573" y="271"/>
                  </a:lnTo>
                  <a:lnTo>
                    <a:pt x="518" y="310"/>
                  </a:lnTo>
                  <a:lnTo>
                    <a:pt x="466" y="352"/>
                  </a:lnTo>
                  <a:lnTo>
                    <a:pt x="417" y="400"/>
                  </a:lnTo>
                  <a:lnTo>
                    <a:pt x="372" y="451"/>
                  </a:lnTo>
                  <a:lnTo>
                    <a:pt x="332" y="505"/>
                  </a:lnTo>
                  <a:lnTo>
                    <a:pt x="297" y="562"/>
                  </a:lnTo>
                  <a:lnTo>
                    <a:pt x="265" y="623"/>
                  </a:lnTo>
                  <a:lnTo>
                    <a:pt x="239" y="686"/>
                  </a:lnTo>
                  <a:lnTo>
                    <a:pt x="218" y="751"/>
                  </a:lnTo>
                  <a:lnTo>
                    <a:pt x="203" y="819"/>
                  </a:lnTo>
                  <a:lnTo>
                    <a:pt x="156" y="1081"/>
                  </a:lnTo>
                  <a:lnTo>
                    <a:pt x="3098" y="1081"/>
                  </a:lnTo>
                  <a:lnTo>
                    <a:pt x="3052" y="819"/>
                  </a:lnTo>
                  <a:lnTo>
                    <a:pt x="3037" y="751"/>
                  </a:lnTo>
                  <a:lnTo>
                    <a:pt x="3015" y="686"/>
                  </a:lnTo>
                  <a:lnTo>
                    <a:pt x="2989" y="623"/>
                  </a:lnTo>
                  <a:lnTo>
                    <a:pt x="2959" y="562"/>
                  </a:lnTo>
                  <a:lnTo>
                    <a:pt x="2923" y="505"/>
                  </a:lnTo>
                  <a:lnTo>
                    <a:pt x="2882" y="451"/>
                  </a:lnTo>
                  <a:lnTo>
                    <a:pt x="2837" y="400"/>
                  </a:lnTo>
                  <a:lnTo>
                    <a:pt x="2789" y="352"/>
                  </a:lnTo>
                  <a:lnTo>
                    <a:pt x="2737" y="310"/>
                  </a:lnTo>
                  <a:lnTo>
                    <a:pt x="2682" y="271"/>
                  </a:lnTo>
                  <a:lnTo>
                    <a:pt x="2623" y="237"/>
                  </a:lnTo>
                  <a:lnTo>
                    <a:pt x="2562" y="208"/>
                  </a:lnTo>
                  <a:lnTo>
                    <a:pt x="2497" y="184"/>
                  </a:lnTo>
                  <a:lnTo>
                    <a:pt x="2431" y="164"/>
                  </a:lnTo>
                  <a:lnTo>
                    <a:pt x="1677" y="918"/>
                  </a:lnTo>
                  <a:lnTo>
                    <a:pt x="1662" y="930"/>
                  </a:lnTo>
                  <a:lnTo>
                    <a:pt x="1646" y="937"/>
                  </a:lnTo>
                  <a:lnTo>
                    <a:pt x="1628" y="939"/>
                  </a:lnTo>
                  <a:lnTo>
                    <a:pt x="1609" y="937"/>
                  </a:lnTo>
                  <a:lnTo>
                    <a:pt x="1592" y="930"/>
                  </a:lnTo>
                  <a:lnTo>
                    <a:pt x="1577" y="918"/>
                  </a:lnTo>
                  <a:lnTo>
                    <a:pt x="824" y="164"/>
                  </a:lnTo>
                  <a:close/>
                  <a:moveTo>
                    <a:pt x="2083" y="142"/>
                  </a:moveTo>
                  <a:lnTo>
                    <a:pt x="1677" y="548"/>
                  </a:lnTo>
                  <a:lnTo>
                    <a:pt x="1677" y="548"/>
                  </a:lnTo>
                  <a:lnTo>
                    <a:pt x="1543" y="683"/>
                  </a:lnTo>
                  <a:lnTo>
                    <a:pt x="1628" y="767"/>
                  </a:lnTo>
                  <a:lnTo>
                    <a:pt x="2251" y="142"/>
                  </a:lnTo>
                  <a:lnTo>
                    <a:pt x="2242" y="142"/>
                  </a:lnTo>
                  <a:lnTo>
                    <a:pt x="2083" y="142"/>
                  </a:lnTo>
                  <a:close/>
                  <a:moveTo>
                    <a:pt x="1013" y="142"/>
                  </a:moveTo>
                  <a:lnTo>
                    <a:pt x="1003" y="142"/>
                  </a:lnTo>
                  <a:lnTo>
                    <a:pt x="1442" y="582"/>
                  </a:lnTo>
                  <a:lnTo>
                    <a:pt x="1527" y="498"/>
                  </a:lnTo>
                  <a:lnTo>
                    <a:pt x="1171" y="142"/>
                  </a:lnTo>
                  <a:lnTo>
                    <a:pt x="1013" y="142"/>
                  </a:lnTo>
                  <a:close/>
                  <a:moveTo>
                    <a:pt x="1013" y="0"/>
                  </a:moveTo>
                  <a:lnTo>
                    <a:pt x="1202" y="0"/>
                  </a:lnTo>
                  <a:lnTo>
                    <a:pt x="1220" y="3"/>
                  </a:lnTo>
                  <a:lnTo>
                    <a:pt x="1236" y="9"/>
                  </a:lnTo>
                  <a:lnTo>
                    <a:pt x="1251" y="21"/>
                  </a:lnTo>
                  <a:lnTo>
                    <a:pt x="1628" y="397"/>
                  </a:lnTo>
                  <a:lnTo>
                    <a:pt x="2004" y="21"/>
                  </a:lnTo>
                  <a:lnTo>
                    <a:pt x="2018" y="9"/>
                  </a:lnTo>
                  <a:lnTo>
                    <a:pt x="2035" y="3"/>
                  </a:lnTo>
                  <a:lnTo>
                    <a:pt x="2053" y="0"/>
                  </a:lnTo>
                  <a:lnTo>
                    <a:pt x="2242" y="0"/>
                  </a:lnTo>
                  <a:lnTo>
                    <a:pt x="2302" y="1"/>
                  </a:lnTo>
                  <a:lnTo>
                    <a:pt x="2361" y="7"/>
                  </a:lnTo>
                  <a:lnTo>
                    <a:pt x="2421" y="17"/>
                  </a:lnTo>
                  <a:lnTo>
                    <a:pt x="2421" y="17"/>
                  </a:lnTo>
                  <a:lnTo>
                    <a:pt x="2491" y="33"/>
                  </a:lnTo>
                  <a:lnTo>
                    <a:pt x="2561" y="54"/>
                  </a:lnTo>
                  <a:lnTo>
                    <a:pt x="2628" y="81"/>
                  </a:lnTo>
                  <a:lnTo>
                    <a:pt x="2693" y="111"/>
                  </a:lnTo>
                  <a:lnTo>
                    <a:pt x="2755" y="148"/>
                  </a:lnTo>
                  <a:lnTo>
                    <a:pt x="2814" y="188"/>
                  </a:lnTo>
                  <a:lnTo>
                    <a:pt x="2871" y="234"/>
                  </a:lnTo>
                  <a:lnTo>
                    <a:pt x="2924" y="282"/>
                  </a:lnTo>
                  <a:lnTo>
                    <a:pt x="2975" y="337"/>
                  </a:lnTo>
                  <a:lnTo>
                    <a:pt x="3020" y="394"/>
                  </a:lnTo>
                  <a:lnTo>
                    <a:pt x="3061" y="455"/>
                  </a:lnTo>
                  <a:lnTo>
                    <a:pt x="3097" y="518"/>
                  </a:lnTo>
                  <a:lnTo>
                    <a:pt x="3129" y="583"/>
                  </a:lnTo>
                  <a:lnTo>
                    <a:pt x="3155" y="651"/>
                  </a:lnTo>
                  <a:lnTo>
                    <a:pt x="3176" y="722"/>
                  </a:lnTo>
                  <a:lnTo>
                    <a:pt x="3192" y="793"/>
                  </a:lnTo>
                  <a:lnTo>
                    <a:pt x="3254" y="1139"/>
                  </a:lnTo>
                  <a:lnTo>
                    <a:pt x="3255" y="1155"/>
                  </a:lnTo>
                  <a:lnTo>
                    <a:pt x="3253" y="1170"/>
                  </a:lnTo>
                  <a:lnTo>
                    <a:pt x="3248" y="1184"/>
                  </a:lnTo>
                  <a:lnTo>
                    <a:pt x="3239" y="1197"/>
                  </a:lnTo>
                  <a:lnTo>
                    <a:pt x="3227" y="1208"/>
                  </a:lnTo>
                  <a:lnTo>
                    <a:pt x="3214" y="1216"/>
                  </a:lnTo>
                  <a:lnTo>
                    <a:pt x="3199" y="1221"/>
                  </a:lnTo>
                  <a:lnTo>
                    <a:pt x="3184" y="1223"/>
                  </a:lnTo>
                  <a:lnTo>
                    <a:pt x="71" y="1223"/>
                  </a:lnTo>
                  <a:lnTo>
                    <a:pt x="55" y="1221"/>
                  </a:lnTo>
                  <a:lnTo>
                    <a:pt x="41" y="1216"/>
                  </a:lnTo>
                  <a:lnTo>
                    <a:pt x="28" y="1208"/>
                  </a:lnTo>
                  <a:lnTo>
                    <a:pt x="16" y="1197"/>
                  </a:lnTo>
                  <a:lnTo>
                    <a:pt x="7" y="1184"/>
                  </a:lnTo>
                  <a:lnTo>
                    <a:pt x="2" y="1170"/>
                  </a:lnTo>
                  <a:lnTo>
                    <a:pt x="0" y="1155"/>
                  </a:lnTo>
                  <a:lnTo>
                    <a:pt x="1" y="1139"/>
                  </a:lnTo>
                  <a:lnTo>
                    <a:pt x="63" y="793"/>
                  </a:lnTo>
                  <a:lnTo>
                    <a:pt x="79" y="722"/>
                  </a:lnTo>
                  <a:lnTo>
                    <a:pt x="100" y="651"/>
                  </a:lnTo>
                  <a:lnTo>
                    <a:pt x="126" y="583"/>
                  </a:lnTo>
                  <a:lnTo>
                    <a:pt x="158" y="518"/>
                  </a:lnTo>
                  <a:lnTo>
                    <a:pt x="194" y="455"/>
                  </a:lnTo>
                  <a:lnTo>
                    <a:pt x="235" y="394"/>
                  </a:lnTo>
                  <a:lnTo>
                    <a:pt x="280" y="337"/>
                  </a:lnTo>
                  <a:lnTo>
                    <a:pt x="330" y="282"/>
                  </a:lnTo>
                  <a:lnTo>
                    <a:pt x="384" y="234"/>
                  </a:lnTo>
                  <a:lnTo>
                    <a:pt x="441" y="188"/>
                  </a:lnTo>
                  <a:lnTo>
                    <a:pt x="500" y="148"/>
                  </a:lnTo>
                  <a:lnTo>
                    <a:pt x="562" y="111"/>
                  </a:lnTo>
                  <a:lnTo>
                    <a:pt x="627" y="81"/>
                  </a:lnTo>
                  <a:lnTo>
                    <a:pt x="694" y="54"/>
                  </a:lnTo>
                  <a:lnTo>
                    <a:pt x="763" y="33"/>
                  </a:lnTo>
                  <a:lnTo>
                    <a:pt x="834" y="17"/>
                  </a:lnTo>
                  <a:lnTo>
                    <a:pt x="894" y="7"/>
                  </a:lnTo>
                  <a:lnTo>
                    <a:pt x="953" y="1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67"/>
            <p:cNvSpPr>
              <a:spLocks noEditPoints="1"/>
            </p:cNvSpPr>
            <p:nvPr/>
          </p:nvSpPr>
          <p:spPr bwMode="auto">
            <a:xfrm>
              <a:off x="1614488" y="1909763"/>
              <a:ext cx="379413" cy="365125"/>
            </a:xfrm>
            <a:custGeom>
              <a:avLst/>
              <a:gdLst>
                <a:gd name="T0" fmla="*/ 1733 w 2394"/>
                <a:gd name="T1" fmla="*/ 1036 h 2304"/>
                <a:gd name="T2" fmla="*/ 1482 w 2394"/>
                <a:gd name="T3" fmla="*/ 1188 h 2304"/>
                <a:gd name="T4" fmla="*/ 1287 w 2394"/>
                <a:gd name="T5" fmla="*/ 1416 h 2304"/>
                <a:gd name="T6" fmla="*/ 1291 w 2394"/>
                <a:gd name="T7" fmla="*/ 1874 h 2304"/>
                <a:gd name="T8" fmla="*/ 1452 w 2394"/>
                <a:gd name="T9" fmla="*/ 2074 h 2304"/>
                <a:gd name="T10" fmla="*/ 1700 w 2394"/>
                <a:gd name="T11" fmla="*/ 2161 h 2304"/>
                <a:gd name="T12" fmla="*/ 1952 w 2394"/>
                <a:gd name="T13" fmla="*/ 2102 h 2304"/>
                <a:gd name="T14" fmla="*/ 2136 w 2394"/>
                <a:gd name="T15" fmla="*/ 1920 h 2304"/>
                <a:gd name="T16" fmla="*/ 2236 w 2394"/>
                <a:gd name="T17" fmla="*/ 1094 h 2304"/>
                <a:gd name="T18" fmla="*/ 1982 w 2394"/>
                <a:gd name="T19" fmla="*/ 1010 h 2304"/>
                <a:gd name="T20" fmla="*/ 1965 w 2394"/>
                <a:gd name="T21" fmla="*/ 815 h 2304"/>
                <a:gd name="T22" fmla="*/ 2019 w 2394"/>
                <a:gd name="T23" fmla="*/ 868 h 2304"/>
                <a:gd name="T24" fmla="*/ 2129 w 2394"/>
                <a:gd name="T25" fmla="*/ 916 h 2304"/>
                <a:gd name="T26" fmla="*/ 2252 w 2394"/>
                <a:gd name="T27" fmla="*/ 822 h 2304"/>
                <a:gd name="T28" fmla="*/ 2186 w 2394"/>
                <a:gd name="T29" fmla="*/ 639 h 2304"/>
                <a:gd name="T30" fmla="*/ 1537 w 2394"/>
                <a:gd name="T31" fmla="*/ 501 h 2304"/>
                <a:gd name="T32" fmla="*/ 1584 w 2394"/>
                <a:gd name="T33" fmla="*/ 732 h 2304"/>
                <a:gd name="T34" fmla="*/ 1620 w 2394"/>
                <a:gd name="T35" fmla="*/ 936 h 2304"/>
                <a:gd name="T36" fmla="*/ 1787 w 2394"/>
                <a:gd name="T37" fmla="*/ 816 h 2304"/>
                <a:gd name="T38" fmla="*/ 1929 w 2394"/>
                <a:gd name="T39" fmla="*/ 502 h 2304"/>
                <a:gd name="T40" fmla="*/ 662 w 2394"/>
                <a:gd name="T41" fmla="*/ 156 h 2304"/>
                <a:gd name="T42" fmla="*/ 379 w 2394"/>
                <a:gd name="T43" fmla="*/ 292 h 2304"/>
                <a:gd name="T44" fmla="*/ 194 w 2394"/>
                <a:gd name="T45" fmla="*/ 540 h 2304"/>
                <a:gd name="T46" fmla="*/ 145 w 2394"/>
                <a:gd name="T47" fmla="*/ 860 h 2304"/>
                <a:gd name="T48" fmla="*/ 254 w 2394"/>
                <a:gd name="T49" fmla="*/ 1158 h 2304"/>
                <a:gd name="T50" fmla="*/ 483 w 2394"/>
                <a:gd name="T51" fmla="*/ 1367 h 2304"/>
                <a:gd name="T52" fmla="*/ 793 w 2394"/>
                <a:gd name="T53" fmla="*/ 1445 h 2304"/>
                <a:gd name="T54" fmla="*/ 1103 w 2394"/>
                <a:gd name="T55" fmla="*/ 1367 h 2304"/>
                <a:gd name="T56" fmla="*/ 1332 w 2394"/>
                <a:gd name="T57" fmla="*/ 1158 h 2304"/>
                <a:gd name="T58" fmla="*/ 1440 w 2394"/>
                <a:gd name="T59" fmla="*/ 860 h 2304"/>
                <a:gd name="T60" fmla="*/ 1393 w 2394"/>
                <a:gd name="T61" fmla="*/ 540 h 2304"/>
                <a:gd name="T62" fmla="*/ 1206 w 2394"/>
                <a:gd name="T63" fmla="*/ 292 h 2304"/>
                <a:gd name="T64" fmla="*/ 925 w 2394"/>
                <a:gd name="T65" fmla="*/ 156 h 2304"/>
                <a:gd name="T66" fmla="*/ 930 w 2394"/>
                <a:gd name="T67" fmla="*/ 12 h 2304"/>
                <a:gd name="T68" fmla="*/ 1235 w 2394"/>
                <a:gd name="T69" fmla="*/ 135 h 2304"/>
                <a:gd name="T70" fmla="*/ 1460 w 2394"/>
                <a:gd name="T71" fmla="*/ 365 h 2304"/>
                <a:gd name="T72" fmla="*/ 2013 w 2394"/>
                <a:gd name="T73" fmla="*/ 369 h 2304"/>
                <a:gd name="T74" fmla="*/ 2228 w 2394"/>
                <a:gd name="T75" fmla="*/ 476 h 2304"/>
                <a:gd name="T76" fmla="*/ 2367 w 2394"/>
                <a:gd name="T77" fmla="*/ 678 h 2304"/>
                <a:gd name="T78" fmla="*/ 2382 w 2394"/>
                <a:gd name="T79" fmla="*/ 1043 h 2304"/>
                <a:gd name="T80" fmla="*/ 2284 w 2394"/>
                <a:gd name="T81" fmla="*/ 1946 h 2304"/>
                <a:gd name="T82" fmla="*/ 2115 w 2394"/>
                <a:gd name="T83" fmla="*/ 2164 h 2304"/>
                <a:gd name="T84" fmla="*/ 1847 w 2394"/>
                <a:gd name="T85" fmla="*/ 2292 h 2304"/>
                <a:gd name="T86" fmla="*/ 1545 w 2394"/>
                <a:gd name="T87" fmla="*/ 2277 h 2304"/>
                <a:gd name="T88" fmla="*/ 1294 w 2394"/>
                <a:gd name="T89" fmla="*/ 2127 h 2304"/>
                <a:gd name="T90" fmla="*/ 1147 w 2394"/>
                <a:gd name="T91" fmla="*/ 1895 h 2304"/>
                <a:gd name="T92" fmla="*/ 1042 w 2394"/>
                <a:gd name="T93" fmla="*/ 1548 h 2304"/>
                <a:gd name="T94" fmla="*/ 721 w 2394"/>
                <a:gd name="T95" fmla="*/ 1585 h 2304"/>
                <a:gd name="T96" fmla="*/ 393 w 2394"/>
                <a:gd name="T97" fmla="*/ 1480 h 2304"/>
                <a:gd name="T98" fmla="*/ 145 w 2394"/>
                <a:gd name="T99" fmla="*/ 1252 h 2304"/>
                <a:gd name="T100" fmla="*/ 13 w 2394"/>
                <a:gd name="T101" fmla="*/ 936 h 2304"/>
                <a:gd name="T102" fmla="*/ 28 w 2394"/>
                <a:gd name="T103" fmla="*/ 583 h 2304"/>
                <a:gd name="T104" fmla="*/ 186 w 2394"/>
                <a:gd name="T105" fmla="*/ 283 h 2304"/>
                <a:gd name="T106" fmla="*/ 453 w 2394"/>
                <a:gd name="T107" fmla="*/ 77 h 2304"/>
                <a:gd name="T108" fmla="*/ 793 w 2394"/>
                <a:gd name="T109" fmla="*/ 0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4" h="2304">
                  <a:moveTo>
                    <a:pt x="1873" y="931"/>
                  </a:moveTo>
                  <a:lnTo>
                    <a:pt x="1845" y="957"/>
                  </a:lnTo>
                  <a:lnTo>
                    <a:pt x="1812" y="983"/>
                  </a:lnTo>
                  <a:lnTo>
                    <a:pt x="1775" y="1010"/>
                  </a:lnTo>
                  <a:lnTo>
                    <a:pt x="1733" y="1036"/>
                  </a:lnTo>
                  <a:lnTo>
                    <a:pt x="1685" y="1063"/>
                  </a:lnTo>
                  <a:lnTo>
                    <a:pt x="1632" y="1088"/>
                  </a:lnTo>
                  <a:lnTo>
                    <a:pt x="1574" y="1112"/>
                  </a:lnTo>
                  <a:lnTo>
                    <a:pt x="1510" y="1134"/>
                  </a:lnTo>
                  <a:lnTo>
                    <a:pt x="1482" y="1188"/>
                  </a:lnTo>
                  <a:lnTo>
                    <a:pt x="1449" y="1239"/>
                  </a:lnTo>
                  <a:lnTo>
                    <a:pt x="1413" y="1288"/>
                  </a:lnTo>
                  <a:lnTo>
                    <a:pt x="1374" y="1333"/>
                  </a:lnTo>
                  <a:lnTo>
                    <a:pt x="1332" y="1376"/>
                  </a:lnTo>
                  <a:lnTo>
                    <a:pt x="1287" y="1416"/>
                  </a:lnTo>
                  <a:lnTo>
                    <a:pt x="1238" y="1452"/>
                  </a:lnTo>
                  <a:lnTo>
                    <a:pt x="1255" y="1721"/>
                  </a:lnTo>
                  <a:lnTo>
                    <a:pt x="1262" y="1774"/>
                  </a:lnTo>
                  <a:lnTo>
                    <a:pt x="1274" y="1825"/>
                  </a:lnTo>
                  <a:lnTo>
                    <a:pt x="1291" y="1874"/>
                  </a:lnTo>
                  <a:lnTo>
                    <a:pt x="1314" y="1920"/>
                  </a:lnTo>
                  <a:lnTo>
                    <a:pt x="1342" y="1965"/>
                  </a:lnTo>
                  <a:lnTo>
                    <a:pt x="1374" y="2005"/>
                  </a:lnTo>
                  <a:lnTo>
                    <a:pt x="1411" y="2042"/>
                  </a:lnTo>
                  <a:lnTo>
                    <a:pt x="1452" y="2074"/>
                  </a:lnTo>
                  <a:lnTo>
                    <a:pt x="1498" y="2102"/>
                  </a:lnTo>
                  <a:lnTo>
                    <a:pt x="1547" y="2126"/>
                  </a:lnTo>
                  <a:lnTo>
                    <a:pt x="1597" y="2144"/>
                  </a:lnTo>
                  <a:lnTo>
                    <a:pt x="1647" y="2155"/>
                  </a:lnTo>
                  <a:lnTo>
                    <a:pt x="1700" y="2161"/>
                  </a:lnTo>
                  <a:lnTo>
                    <a:pt x="1752" y="2161"/>
                  </a:lnTo>
                  <a:lnTo>
                    <a:pt x="1804" y="2155"/>
                  </a:lnTo>
                  <a:lnTo>
                    <a:pt x="1855" y="2144"/>
                  </a:lnTo>
                  <a:lnTo>
                    <a:pt x="1904" y="2126"/>
                  </a:lnTo>
                  <a:lnTo>
                    <a:pt x="1952" y="2102"/>
                  </a:lnTo>
                  <a:lnTo>
                    <a:pt x="1998" y="2074"/>
                  </a:lnTo>
                  <a:lnTo>
                    <a:pt x="2039" y="2042"/>
                  </a:lnTo>
                  <a:lnTo>
                    <a:pt x="2077" y="2005"/>
                  </a:lnTo>
                  <a:lnTo>
                    <a:pt x="2109" y="1965"/>
                  </a:lnTo>
                  <a:lnTo>
                    <a:pt x="2136" y="1920"/>
                  </a:lnTo>
                  <a:lnTo>
                    <a:pt x="2159" y="1874"/>
                  </a:lnTo>
                  <a:lnTo>
                    <a:pt x="2177" y="1825"/>
                  </a:lnTo>
                  <a:lnTo>
                    <a:pt x="2189" y="1774"/>
                  </a:lnTo>
                  <a:lnTo>
                    <a:pt x="2196" y="1721"/>
                  </a:lnTo>
                  <a:lnTo>
                    <a:pt x="2236" y="1094"/>
                  </a:lnTo>
                  <a:lnTo>
                    <a:pt x="2170" y="1076"/>
                  </a:lnTo>
                  <a:lnTo>
                    <a:pt x="2111" y="1060"/>
                  </a:lnTo>
                  <a:lnTo>
                    <a:pt x="2060" y="1044"/>
                  </a:lnTo>
                  <a:lnTo>
                    <a:pt x="2017" y="1026"/>
                  </a:lnTo>
                  <a:lnTo>
                    <a:pt x="1982" y="1010"/>
                  </a:lnTo>
                  <a:lnTo>
                    <a:pt x="1939" y="985"/>
                  </a:lnTo>
                  <a:lnTo>
                    <a:pt x="1902" y="959"/>
                  </a:lnTo>
                  <a:lnTo>
                    <a:pt x="1873" y="931"/>
                  </a:lnTo>
                  <a:close/>
                  <a:moveTo>
                    <a:pt x="2068" y="538"/>
                  </a:moveTo>
                  <a:lnTo>
                    <a:pt x="1965" y="815"/>
                  </a:lnTo>
                  <a:lnTo>
                    <a:pt x="1967" y="820"/>
                  </a:lnTo>
                  <a:lnTo>
                    <a:pt x="1973" y="829"/>
                  </a:lnTo>
                  <a:lnTo>
                    <a:pt x="1983" y="840"/>
                  </a:lnTo>
                  <a:lnTo>
                    <a:pt x="1999" y="853"/>
                  </a:lnTo>
                  <a:lnTo>
                    <a:pt x="2019" y="868"/>
                  </a:lnTo>
                  <a:lnTo>
                    <a:pt x="2047" y="883"/>
                  </a:lnTo>
                  <a:lnTo>
                    <a:pt x="2062" y="891"/>
                  </a:lnTo>
                  <a:lnTo>
                    <a:pt x="2079" y="898"/>
                  </a:lnTo>
                  <a:lnTo>
                    <a:pt x="2102" y="906"/>
                  </a:lnTo>
                  <a:lnTo>
                    <a:pt x="2129" y="916"/>
                  </a:lnTo>
                  <a:lnTo>
                    <a:pt x="2161" y="926"/>
                  </a:lnTo>
                  <a:lnTo>
                    <a:pt x="2200" y="937"/>
                  </a:lnTo>
                  <a:lnTo>
                    <a:pt x="2246" y="949"/>
                  </a:lnTo>
                  <a:lnTo>
                    <a:pt x="2251" y="862"/>
                  </a:lnTo>
                  <a:lnTo>
                    <a:pt x="2252" y="822"/>
                  </a:lnTo>
                  <a:lnTo>
                    <a:pt x="2248" y="782"/>
                  </a:lnTo>
                  <a:lnTo>
                    <a:pt x="2239" y="744"/>
                  </a:lnTo>
                  <a:lnTo>
                    <a:pt x="2225" y="707"/>
                  </a:lnTo>
                  <a:lnTo>
                    <a:pt x="2208" y="673"/>
                  </a:lnTo>
                  <a:lnTo>
                    <a:pt x="2186" y="639"/>
                  </a:lnTo>
                  <a:lnTo>
                    <a:pt x="2161" y="609"/>
                  </a:lnTo>
                  <a:lnTo>
                    <a:pt x="2132" y="581"/>
                  </a:lnTo>
                  <a:lnTo>
                    <a:pt x="2102" y="558"/>
                  </a:lnTo>
                  <a:lnTo>
                    <a:pt x="2068" y="538"/>
                  </a:lnTo>
                  <a:close/>
                  <a:moveTo>
                    <a:pt x="1537" y="501"/>
                  </a:moveTo>
                  <a:lnTo>
                    <a:pt x="1530" y="501"/>
                  </a:lnTo>
                  <a:lnTo>
                    <a:pt x="1550" y="557"/>
                  </a:lnTo>
                  <a:lnTo>
                    <a:pt x="1566" y="614"/>
                  </a:lnTo>
                  <a:lnTo>
                    <a:pt x="1577" y="673"/>
                  </a:lnTo>
                  <a:lnTo>
                    <a:pt x="1584" y="732"/>
                  </a:lnTo>
                  <a:lnTo>
                    <a:pt x="1586" y="794"/>
                  </a:lnTo>
                  <a:lnTo>
                    <a:pt x="1585" y="851"/>
                  </a:lnTo>
                  <a:lnTo>
                    <a:pt x="1578" y="906"/>
                  </a:lnTo>
                  <a:lnTo>
                    <a:pt x="1568" y="960"/>
                  </a:lnTo>
                  <a:lnTo>
                    <a:pt x="1620" y="936"/>
                  </a:lnTo>
                  <a:lnTo>
                    <a:pt x="1665" y="911"/>
                  </a:lnTo>
                  <a:lnTo>
                    <a:pt x="1704" y="886"/>
                  </a:lnTo>
                  <a:lnTo>
                    <a:pt x="1737" y="861"/>
                  </a:lnTo>
                  <a:lnTo>
                    <a:pt x="1765" y="838"/>
                  </a:lnTo>
                  <a:lnTo>
                    <a:pt x="1787" y="816"/>
                  </a:lnTo>
                  <a:lnTo>
                    <a:pt x="1805" y="797"/>
                  </a:lnTo>
                  <a:lnTo>
                    <a:pt x="1819" y="781"/>
                  </a:lnTo>
                  <a:lnTo>
                    <a:pt x="1827" y="768"/>
                  </a:lnTo>
                  <a:lnTo>
                    <a:pt x="1833" y="759"/>
                  </a:lnTo>
                  <a:lnTo>
                    <a:pt x="1929" y="502"/>
                  </a:lnTo>
                  <a:lnTo>
                    <a:pt x="1914" y="501"/>
                  </a:lnTo>
                  <a:lnTo>
                    <a:pt x="1537" y="501"/>
                  </a:lnTo>
                  <a:close/>
                  <a:moveTo>
                    <a:pt x="793" y="142"/>
                  </a:moveTo>
                  <a:lnTo>
                    <a:pt x="726" y="146"/>
                  </a:lnTo>
                  <a:lnTo>
                    <a:pt x="662" y="156"/>
                  </a:lnTo>
                  <a:lnTo>
                    <a:pt x="599" y="172"/>
                  </a:lnTo>
                  <a:lnTo>
                    <a:pt x="540" y="194"/>
                  </a:lnTo>
                  <a:lnTo>
                    <a:pt x="483" y="221"/>
                  </a:lnTo>
                  <a:lnTo>
                    <a:pt x="429" y="254"/>
                  </a:lnTo>
                  <a:lnTo>
                    <a:pt x="379" y="292"/>
                  </a:lnTo>
                  <a:lnTo>
                    <a:pt x="333" y="334"/>
                  </a:lnTo>
                  <a:lnTo>
                    <a:pt x="292" y="380"/>
                  </a:lnTo>
                  <a:lnTo>
                    <a:pt x="254" y="430"/>
                  </a:lnTo>
                  <a:lnTo>
                    <a:pt x="221" y="484"/>
                  </a:lnTo>
                  <a:lnTo>
                    <a:pt x="194" y="540"/>
                  </a:lnTo>
                  <a:lnTo>
                    <a:pt x="171" y="600"/>
                  </a:lnTo>
                  <a:lnTo>
                    <a:pt x="156" y="663"/>
                  </a:lnTo>
                  <a:lnTo>
                    <a:pt x="145" y="728"/>
                  </a:lnTo>
                  <a:lnTo>
                    <a:pt x="142" y="794"/>
                  </a:lnTo>
                  <a:lnTo>
                    <a:pt x="145" y="860"/>
                  </a:lnTo>
                  <a:lnTo>
                    <a:pt x="156" y="925"/>
                  </a:lnTo>
                  <a:lnTo>
                    <a:pt x="171" y="987"/>
                  </a:lnTo>
                  <a:lnTo>
                    <a:pt x="194" y="1047"/>
                  </a:lnTo>
                  <a:lnTo>
                    <a:pt x="221" y="1104"/>
                  </a:lnTo>
                  <a:lnTo>
                    <a:pt x="254" y="1158"/>
                  </a:lnTo>
                  <a:lnTo>
                    <a:pt x="292" y="1207"/>
                  </a:lnTo>
                  <a:lnTo>
                    <a:pt x="333" y="1254"/>
                  </a:lnTo>
                  <a:lnTo>
                    <a:pt x="379" y="1296"/>
                  </a:lnTo>
                  <a:lnTo>
                    <a:pt x="429" y="1333"/>
                  </a:lnTo>
                  <a:lnTo>
                    <a:pt x="483" y="1367"/>
                  </a:lnTo>
                  <a:lnTo>
                    <a:pt x="540" y="1394"/>
                  </a:lnTo>
                  <a:lnTo>
                    <a:pt x="599" y="1416"/>
                  </a:lnTo>
                  <a:lnTo>
                    <a:pt x="662" y="1432"/>
                  </a:lnTo>
                  <a:lnTo>
                    <a:pt x="726" y="1442"/>
                  </a:lnTo>
                  <a:lnTo>
                    <a:pt x="793" y="1445"/>
                  </a:lnTo>
                  <a:lnTo>
                    <a:pt x="860" y="1442"/>
                  </a:lnTo>
                  <a:lnTo>
                    <a:pt x="925" y="1432"/>
                  </a:lnTo>
                  <a:lnTo>
                    <a:pt x="986" y="1416"/>
                  </a:lnTo>
                  <a:lnTo>
                    <a:pt x="1046" y="1394"/>
                  </a:lnTo>
                  <a:lnTo>
                    <a:pt x="1103" y="1367"/>
                  </a:lnTo>
                  <a:lnTo>
                    <a:pt x="1156" y="1333"/>
                  </a:lnTo>
                  <a:lnTo>
                    <a:pt x="1206" y="1296"/>
                  </a:lnTo>
                  <a:lnTo>
                    <a:pt x="1253" y="1254"/>
                  </a:lnTo>
                  <a:lnTo>
                    <a:pt x="1295" y="1207"/>
                  </a:lnTo>
                  <a:lnTo>
                    <a:pt x="1332" y="1158"/>
                  </a:lnTo>
                  <a:lnTo>
                    <a:pt x="1365" y="1104"/>
                  </a:lnTo>
                  <a:lnTo>
                    <a:pt x="1393" y="1047"/>
                  </a:lnTo>
                  <a:lnTo>
                    <a:pt x="1414" y="987"/>
                  </a:lnTo>
                  <a:lnTo>
                    <a:pt x="1431" y="925"/>
                  </a:lnTo>
                  <a:lnTo>
                    <a:pt x="1440" y="860"/>
                  </a:lnTo>
                  <a:lnTo>
                    <a:pt x="1444" y="794"/>
                  </a:lnTo>
                  <a:lnTo>
                    <a:pt x="1440" y="728"/>
                  </a:lnTo>
                  <a:lnTo>
                    <a:pt x="1431" y="663"/>
                  </a:lnTo>
                  <a:lnTo>
                    <a:pt x="1414" y="600"/>
                  </a:lnTo>
                  <a:lnTo>
                    <a:pt x="1393" y="540"/>
                  </a:lnTo>
                  <a:lnTo>
                    <a:pt x="1365" y="484"/>
                  </a:lnTo>
                  <a:lnTo>
                    <a:pt x="1332" y="430"/>
                  </a:lnTo>
                  <a:lnTo>
                    <a:pt x="1295" y="380"/>
                  </a:lnTo>
                  <a:lnTo>
                    <a:pt x="1253" y="334"/>
                  </a:lnTo>
                  <a:lnTo>
                    <a:pt x="1206" y="292"/>
                  </a:lnTo>
                  <a:lnTo>
                    <a:pt x="1156" y="254"/>
                  </a:lnTo>
                  <a:lnTo>
                    <a:pt x="1103" y="221"/>
                  </a:lnTo>
                  <a:lnTo>
                    <a:pt x="1046" y="194"/>
                  </a:lnTo>
                  <a:lnTo>
                    <a:pt x="986" y="172"/>
                  </a:lnTo>
                  <a:lnTo>
                    <a:pt x="925" y="156"/>
                  </a:lnTo>
                  <a:lnTo>
                    <a:pt x="860" y="146"/>
                  </a:lnTo>
                  <a:lnTo>
                    <a:pt x="793" y="142"/>
                  </a:lnTo>
                  <a:close/>
                  <a:moveTo>
                    <a:pt x="793" y="0"/>
                  </a:moveTo>
                  <a:lnTo>
                    <a:pt x="863" y="3"/>
                  </a:lnTo>
                  <a:lnTo>
                    <a:pt x="930" y="12"/>
                  </a:lnTo>
                  <a:lnTo>
                    <a:pt x="995" y="26"/>
                  </a:lnTo>
                  <a:lnTo>
                    <a:pt x="1059" y="46"/>
                  </a:lnTo>
                  <a:lnTo>
                    <a:pt x="1120" y="71"/>
                  </a:lnTo>
                  <a:lnTo>
                    <a:pt x="1178" y="100"/>
                  </a:lnTo>
                  <a:lnTo>
                    <a:pt x="1235" y="135"/>
                  </a:lnTo>
                  <a:lnTo>
                    <a:pt x="1287" y="172"/>
                  </a:lnTo>
                  <a:lnTo>
                    <a:pt x="1335" y="216"/>
                  </a:lnTo>
                  <a:lnTo>
                    <a:pt x="1381" y="261"/>
                  </a:lnTo>
                  <a:lnTo>
                    <a:pt x="1423" y="311"/>
                  </a:lnTo>
                  <a:lnTo>
                    <a:pt x="1460" y="365"/>
                  </a:lnTo>
                  <a:lnTo>
                    <a:pt x="1498" y="360"/>
                  </a:lnTo>
                  <a:lnTo>
                    <a:pt x="1537" y="359"/>
                  </a:lnTo>
                  <a:lnTo>
                    <a:pt x="1914" y="359"/>
                  </a:lnTo>
                  <a:lnTo>
                    <a:pt x="1964" y="361"/>
                  </a:lnTo>
                  <a:lnTo>
                    <a:pt x="2013" y="369"/>
                  </a:lnTo>
                  <a:lnTo>
                    <a:pt x="2059" y="381"/>
                  </a:lnTo>
                  <a:lnTo>
                    <a:pt x="2105" y="398"/>
                  </a:lnTo>
                  <a:lnTo>
                    <a:pt x="2149" y="420"/>
                  </a:lnTo>
                  <a:lnTo>
                    <a:pt x="2191" y="446"/>
                  </a:lnTo>
                  <a:lnTo>
                    <a:pt x="2228" y="476"/>
                  </a:lnTo>
                  <a:lnTo>
                    <a:pt x="2265" y="511"/>
                  </a:lnTo>
                  <a:lnTo>
                    <a:pt x="2297" y="549"/>
                  </a:lnTo>
                  <a:lnTo>
                    <a:pt x="2325" y="590"/>
                  </a:lnTo>
                  <a:lnTo>
                    <a:pt x="2349" y="632"/>
                  </a:lnTo>
                  <a:lnTo>
                    <a:pt x="2367" y="678"/>
                  </a:lnTo>
                  <a:lnTo>
                    <a:pt x="2381" y="725"/>
                  </a:lnTo>
                  <a:lnTo>
                    <a:pt x="2390" y="772"/>
                  </a:lnTo>
                  <a:lnTo>
                    <a:pt x="2394" y="821"/>
                  </a:lnTo>
                  <a:lnTo>
                    <a:pt x="2394" y="871"/>
                  </a:lnTo>
                  <a:lnTo>
                    <a:pt x="2382" y="1043"/>
                  </a:lnTo>
                  <a:lnTo>
                    <a:pt x="2338" y="1729"/>
                  </a:lnTo>
                  <a:lnTo>
                    <a:pt x="2331" y="1786"/>
                  </a:lnTo>
                  <a:lnTo>
                    <a:pt x="2321" y="1841"/>
                  </a:lnTo>
                  <a:lnTo>
                    <a:pt x="2304" y="1895"/>
                  </a:lnTo>
                  <a:lnTo>
                    <a:pt x="2284" y="1946"/>
                  </a:lnTo>
                  <a:lnTo>
                    <a:pt x="2258" y="1996"/>
                  </a:lnTo>
                  <a:lnTo>
                    <a:pt x="2228" y="2043"/>
                  </a:lnTo>
                  <a:lnTo>
                    <a:pt x="2195" y="2086"/>
                  </a:lnTo>
                  <a:lnTo>
                    <a:pt x="2157" y="2127"/>
                  </a:lnTo>
                  <a:lnTo>
                    <a:pt x="2115" y="2164"/>
                  </a:lnTo>
                  <a:lnTo>
                    <a:pt x="2070" y="2198"/>
                  </a:lnTo>
                  <a:lnTo>
                    <a:pt x="2021" y="2228"/>
                  </a:lnTo>
                  <a:lnTo>
                    <a:pt x="1965" y="2255"/>
                  </a:lnTo>
                  <a:lnTo>
                    <a:pt x="1907" y="2277"/>
                  </a:lnTo>
                  <a:lnTo>
                    <a:pt x="1847" y="2292"/>
                  </a:lnTo>
                  <a:lnTo>
                    <a:pt x="1786" y="2301"/>
                  </a:lnTo>
                  <a:lnTo>
                    <a:pt x="1726" y="2304"/>
                  </a:lnTo>
                  <a:lnTo>
                    <a:pt x="1665" y="2301"/>
                  </a:lnTo>
                  <a:lnTo>
                    <a:pt x="1604" y="2292"/>
                  </a:lnTo>
                  <a:lnTo>
                    <a:pt x="1545" y="2277"/>
                  </a:lnTo>
                  <a:lnTo>
                    <a:pt x="1486" y="2255"/>
                  </a:lnTo>
                  <a:lnTo>
                    <a:pt x="1430" y="2228"/>
                  </a:lnTo>
                  <a:lnTo>
                    <a:pt x="1381" y="2198"/>
                  </a:lnTo>
                  <a:lnTo>
                    <a:pt x="1335" y="2164"/>
                  </a:lnTo>
                  <a:lnTo>
                    <a:pt x="1294" y="2127"/>
                  </a:lnTo>
                  <a:lnTo>
                    <a:pt x="1256" y="2086"/>
                  </a:lnTo>
                  <a:lnTo>
                    <a:pt x="1223" y="2043"/>
                  </a:lnTo>
                  <a:lnTo>
                    <a:pt x="1193" y="1996"/>
                  </a:lnTo>
                  <a:lnTo>
                    <a:pt x="1167" y="1946"/>
                  </a:lnTo>
                  <a:lnTo>
                    <a:pt x="1147" y="1895"/>
                  </a:lnTo>
                  <a:lnTo>
                    <a:pt x="1130" y="1841"/>
                  </a:lnTo>
                  <a:lnTo>
                    <a:pt x="1120" y="1786"/>
                  </a:lnTo>
                  <a:lnTo>
                    <a:pt x="1113" y="1729"/>
                  </a:lnTo>
                  <a:lnTo>
                    <a:pt x="1100" y="1526"/>
                  </a:lnTo>
                  <a:lnTo>
                    <a:pt x="1042" y="1548"/>
                  </a:lnTo>
                  <a:lnTo>
                    <a:pt x="982" y="1565"/>
                  </a:lnTo>
                  <a:lnTo>
                    <a:pt x="920" y="1577"/>
                  </a:lnTo>
                  <a:lnTo>
                    <a:pt x="857" y="1585"/>
                  </a:lnTo>
                  <a:lnTo>
                    <a:pt x="793" y="1588"/>
                  </a:lnTo>
                  <a:lnTo>
                    <a:pt x="721" y="1585"/>
                  </a:lnTo>
                  <a:lnTo>
                    <a:pt x="650" y="1575"/>
                  </a:lnTo>
                  <a:lnTo>
                    <a:pt x="582" y="1559"/>
                  </a:lnTo>
                  <a:lnTo>
                    <a:pt x="517" y="1538"/>
                  </a:lnTo>
                  <a:lnTo>
                    <a:pt x="453" y="1511"/>
                  </a:lnTo>
                  <a:lnTo>
                    <a:pt x="393" y="1480"/>
                  </a:lnTo>
                  <a:lnTo>
                    <a:pt x="336" y="1443"/>
                  </a:lnTo>
                  <a:lnTo>
                    <a:pt x="282" y="1401"/>
                  </a:lnTo>
                  <a:lnTo>
                    <a:pt x="232" y="1355"/>
                  </a:lnTo>
                  <a:lnTo>
                    <a:pt x="186" y="1305"/>
                  </a:lnTo>
                  <a:lnTo>
                    <a:pt x="145" y="1252"/>
                  </a:lnTo>
                  <a:lnTo>
                    <a:pt x="108" y="1194"/>
                  </a:lnTo>
                  <a:lnTo>
                    <a:pt x="76" y="1134"/>
                  </a:lnTo>
                  <a:lnTo>
                    <a:pt x="50" y="1071"/>
                  </a:lnTo>
                  <a:lnTo>
                    <a:pt x="28" y="1005"/>
                  </a:lnTo>
                  <a:lnTo>
                    <a:pt x="13" y="936"/>
                  </a:lnTo>
                  <a:lnTo>
                    <a:pt x="3" y="866"/>
                  </a:lnTo>
                  <a:lnTo>
                    <a:pt x="0" y="794"/>
                  </a:lnTo>
                  <a:lnTo>
                    <a:pt x="3" y="721"/>
                  </a:lnTo>
                  <a:lnTo>
                    <a:pt x="13" y="651"/>
                  </a:lnTo>
                  <a:lnTo>
                    <a:pt x="28" y="583"/>
                  </a:lnTo>
                  <a:lnTo>
                    <a:pt x="50" y="517"/>
                  </a:lnTo>
                  <a:lnTo>
                    <a:pt x="76" y="453"/>
                  </a:lnTo>
                  <a:lnTo>
                    <a:pt x="108" y="394"/>
                  </a:lnTo>
                  <a:lnTo>
                    <a:pt x="145" y="336"/>
                  </a:lnTo>
                  <a:lnTo>
                    <a:pt x="186" y="283"/>
                  </a:lnTo>
                  <a:lnTo>
                    <a:pt x="232" y="233"/>
                  </a:lnTo>
                  <a:lnTo>
                    <a:pt x="282" y="187"/>
                  </a:lnTo>
                  <a:lnTo>
                    <a:pt x="336" y="145"/>
                  </a:lnTo>
                  <a:lnTo>
                    <a:pt x="393" y="108"/>
                  </a:lnTo>
                  <a:lnTo>
                    <a:pt x="453" y="77"/>
                  </a:lnTo>
                  <a:lnTo>
                    <a:pt x="517" y="50"/>
                  </a:lnTo>
                  <a:lnTo>
                    <a:pt x="582" y="28"/>
                  </a:lnTo>
                  <a:lnTo>
                    <a:pt x="650" y="13"/>
                  </a:lnTo>
                  <a:lnTo>
                    <a:pt x="721" y="3"/>
                  </a:lnTo>
                  <a:lnTo>
                    <a:pt x="7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68"/>
            <p:cNvSpPr>
              <a:spLocks/>
            </p:cNvSpPr>
            <p:nvPr/>
          </p:nvSpPr>
          <p:spPr bwMode="auto">
            <a:xfrm>
              <a:off x="1665288" y="1984376"/>
              <a:ext cx="147638" cy="100013"/>
            </a:xfrm>
            <a:custGeom>
              <a:avLst/>
              <a:gdLst>
                <a:gd name="T0" fmla="*/ 854 w 926"/>
                <a:gd name="T1" fmla="*/ 0 h 625"/>
                <a:gd name="T2" fmla="*/ 887 w 926"/>
                <a:gd name="T3" fmla="*/ 9 h 625"/>
                <a:gd name="T4" fmla="*/ 912 w 926"/>
                <a:gd name="T5" fmla="*/ 29 h 625"/>
                <a:gd name="T6" fmla="*/ 925 w 926"/>
                <a:gd name="T7" fmla="*/ 58 h 625"/>
                <a:gd name="T8" fmla="*/ 926 w 926"/>
                <a:gd name="T9" fmla="*/ 72 h 625"/>
                <a:gd name="T10" fmla="*/ 923 w 926"/>
                <a:gd name="T11" fmla="*/ 314 h 625"/>
                <a:gd name="T12" fmla="*/ 905 w 926"/>
                <a:gd name="T13" fmla="*/ 345 h 625"/>
                <a:gd name="T14" fmla="*/ 874 w 926"/>
                <a:gd name="T15" fmla="*/ 364 h 625"/>
                <a:gd name="T16" fmla="*/ 836 w 926"/>
                <a:gd name="T17" fmla="*/ 364 h 625"/>
                <a:gd name="T18" fmla="*/ 804 w 926"/>
                <a:gd name="T19" fmla="*/ 345 h 625"/>
                <a:gd name="T20" fmla="*/ 786 w 926"/>
                <a:gd name="T21" fmla="*/ 314 h 625"/>
                <a:gd name="T22" fmla="*/ 784 w 926"/>
                <a:gd name="T23" fmla="*/ 244 h 625"/>
                <a:gd name="T24" fmla="*/ 480 w 926"/>
                <a:gd name="T25" fmla="*/ 544 h 625"/>
                <a:gd name="T26" fmla="*/ 445 w 926"/>
                <a:gd name="T27" fmla="*/ 553 h 625"/>
                <a:gd name="T28" fmla="*/ 410 w 926"/>
                <a:gd name="T29" fmla="*/ 544 h 625"/>
                <a:gd name="T30" fmla="*/ 294 w 926"/>
                <a:gd name="T31" fmla="*/ 432 h 625"/>
                <a:gd name="T32" fmla="*/ 106 w 926"/>
                <a:gd name="T33" fmla="*/ 615 h 625"/>
                <a:gd name="T34" fmla="*/ 72 w 926"/>
                <a:gd name="T35" fmla="*/ 625 h 625"/>
                <a:gd name="T36" fmla="*/ 36 w 926"/>
                <a:gd name="T37" fmla="*/ 615 h 625"/>
                <a:gd name="T38" fmla="*/ 10 w 926"/>
                <a:gd name="T39" fmla="*/ 589 h 625"/>
                <a:gd name="T40" fmla="*/ 0 w 926"/>
                <a:gd name="T41" fmla="*/ 553 h 625"/>
                <a:gd name="T42" fmla="*/ 10 w 926"/>
                <a:gd name="T43" fmla="*/ 519 h 625"/>
                <a:gd name="T44" fmla="*/ 244 w 926"/>
                <a:gd name="T45" fmla="*/ 280 h 625"/>
                <a:gd name="T46" fmla="*/ 276 w 926"/>
                <a:gd name="T47" fmla="*/ 262 h 625"/>
                <a:gd name="T48" fmla="*/ 312 w 926"/>
                <a:gd name="T49" fmla="*/ 262 h 625"/>
                <a:gd name="T50" fmla="*/ 345 w 926"/>
                <a:gd name="T51" fmla="*/ 280 h 625"/>
                <a:gd name="T52" fmla="*/ 683 w 926"/>
                <a:gd name="T53" fmla="*/ 143 h 625"/>
                <a:gd name="T54" fmla="*/ 598 w 926"/>
                <a:gd name="T55" fmla="*/ 141 h 625"/>
                <a:gd name="T56" fmla="*/ 567 w 926"/>
                <a:gd name="T57" fmla="*/ 123 h 625"/>
                <a:gd name="T58" fmla="*/ 548 w 926"/>
                <a:gd name="T59" fmla="*/ 91 h 625"/>
                <a:gd name="T60" fmla="*/ 548 w 926"/>
                <a:gd name="T61" fmla="*/ 53 h 625"/>
                <a:gd name="T62" fmla="*/ 567 w 926"/>
                <a:gd name="T63" fmla="*/ 22 h 625"/>
                <a:gd name="T64" fmla="*/ 598 w 926"/>
                <a:gd name="T65" fmla="*/ 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6" h="625">
                  <a:moveTo>
                    <a:pt x="618" y="0"/>
                  </a:moveTo>
                  <a:lnTo>
                    <a:pt x="854" y="0"/>
                  </a:lnTo>
                  <a:lnTo>
                    <a:pt x="871" y="2"/>
                  </a:lnTo>
                  <a:lnTo>
                    <a:pt x="887" y="9"/>
                  </a:lnTo>
                  <a:lnTo>
                    <a:pt x="901" y="17"/>
                  </a:lnTo>
                  <a:lnTo>
                    <a:pt x="912" y="29"/>
                  </a:lnTo>
                  <a:lnTo>
                    <a:pt x="920" y="45"/>
                  </a:lnTo>
                  <a:lnTo>
                    <a:pt x="925" y="58"/>
                  </a:lnTo>
                  <a:lnTo>
                    <a:pt x="926" y="72"/>
                  </a:lnTo>
                  <a:lnTo>
                    <a:pt x="926" y="72"/>
                  </a:lnTo>
                  <a:lnTo>
                    <a:pt x="926" y="295"/>
                  </a:lnTo>
                  <a:lnTo>
                    <a:pt x="923" y="314"/>
                  </a:lnTo>
                  <a:lnTo>
                    <a:pt x="916" y="331"/>
                  </a:lnTo>
                  <a:lnTo>
                    <a:pt x="905" y="345"/>
                  </a:lnTo>
                  <a:lnTo>
                    <a:pt x="890" y="356"/>
                  </a:lnTo>
                  <a:lnTo>
                    <a:pt x="874" y="364"/>
                  </a:lnTo>
                  <a:lnTo>
                    <a:pt x="854" y="366"/>
                  </a:lnTo>
                  <a:lnTo>
                    <a:pt x="836" y="364"/>
                  </a:lnTo>
                  <a:lnTo>
                    <a:pt x="818" y="356"/>
                  </a:lnTo>
                  <a:lnTo>
                    <a:pt x="804" y="345"/>
                  </a:lnTo>
                  <a:lnTo>
                    <a:pt x="793" y="331"/>
                  </a:lnTo>
                  <a:lnTo>
                    <a:pt x="786" y="314"/>
                  </a:lnTo>
                  <a:lnTo>
                    <a:pt x="784" y="295"/>
                  </a:lnTo>
                  <a:lnTo>
                    <a:pt x="784" y="244"/>
                  </a:lnTo>
                  <a:lnTo>
                    <a:pt x="495" y="532"/>
                  </a:lnTo>
                  <a:lnTo>
                    <a:pt x="480" y="544"/>
                  </a:lnTo>
                  <a:lnTo>
                    <a:pt x="463" y="551"/>
                  </a:lnTo>
                  <a:lnTo>
                    <a:pt x="445" y="553"/>
                  </a:lnTo>
                  <a:lnTo>
                    <a:pt x="427" y="551"/>
                  </a:lnTo>
                  <a:lnTo>
                    <a:pt x="410" y="544"/>
                  </a:lnTo>
                  <a:lnTo>
                    <a:pt x="395" y="532"/>
                  </a:lnTo>
                  <a:lnTo>
                    <a:pt x="294" y="432"/>
                  </a:lnTo>
                  <a:lnTo>
                    <a:pt x="121" y="604"/>
                  </a:lnTo>
                  <a:lnTo>
                    <a:pt x="106" y="615"/>
                  </a:lnTo>
                  <a:lnTo>
                    <a:pt x="90" y="623"/>
                  </a:lnTo>
                  <a:lnTo>
                    <a:pt x="72" y="625"/>
                  </a:lnTo>
                  <a:lnTo>
                    <a:pt x="53" y="623"/>
                  </a:lnTo>
                  <a:lnTo>
                    <a:pt x="36" y="615"/>
                  </a:lnTo>
                  <a:lnTo>
                    <a:pt x="21" y="604"/>
                  </a:lnTo>
                  <a:lnTo>
                    <a:pt x="10" y="589"/>
                  </a:lnTo>
                  <a:lnTo>
                    <a:pt x="2" y="572"/>
                  </a:lnTo>
                  <a:lnTo>
                    <a:pt x="0" y="553"/>
                  </a:lnTo>
                  <a:lnTo>
                    <a:pt x="2" y="536"/>
                  </a:lnTo>
                  <a:lnTo>
                    <a:pt x="10" y="519"/>
                  </a:lnTo>
                  <a:lnTo>
                    <a:pt x="21" y="503"/>
                  </a:lnTo>
                  <a:lnTo>
                    <a:pt x="244" y="280"/>
                  </a:lnTo>
                  <a:lnTo>
                    <a:pt x="259" y="269"/>
                  </a:lnTo>
                  <a:lnTo>
                    <a:pt x="276" y="262"/>
                  </a:lnTo>
                  <a:lnTo>
                    <a:pt x="294" y="259"/>
                  </a:lnTo>
                  <a:lnTo>
                    <a:pt x="312" y="262"/>
                  </a:lnTo>
                  <a:lnTo>
                    <a:pt x="329" y="269"/>
                  </a:lnTo>
                  <a:lnTo>
                    <a:pt x="345" y="280"/>
                  </a:lnTo>
                  <a:lnTo>
                    <a:pt x="445" y="381"/>
                  </a:lnTo>
                  <a:lnTo>
                    <a:pt x="683" y="143"/>
                  </a:lnTo>
                  <a:lnTo>
                    <a:pt x="618" y="143"/>
                  </a:lnTo>
                  <a:lnTo>
                    <a:pt x="598" y="141"/>
                  </a:lnTo>
                  <a:lnTo>
                    <a:pt x="581" y="134"/>
                  </a:lnTo>
                  <a:lnTo>
                    <a:pt x="567" y="123"/>
                  </a:lnTo>
                  <a:lnTo>
                    <a:pt x="556" y="107"/>
                  </a:lnTo>
                  <a:lnTo>
                    <a:pt x="548" y="91"/>
                  </a:lnTo>
                  <a:lnTo>
                    <a:pt x="546" y="72"/>
                  </a:lnTo>
                  <a:lnTo>
                    <a:pt x="548" y="53"/>
                  </a:lnTo>
                  <a:lnTo>
                    <a:pt x="556" y="36"/>
                  </a:lnTo>
                  <a:lnTo>
                    <a:pt x="567" y="22"/>
                  </a:lnTo>
                  <a:lnTo>
                    <a:pt x="581" y="10"/>
                  </a:lnTo>
                  <a:lnTo>
                    <a:pt x="598" y="3"/>
                  </a:lnTo>
                  <a:lnTo>
                    <a:pt x="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69"/>
            <p:cNvSpPr>
              <a:spLocks/>
            </p:cNvSpPr>
            <p:nvPr/>
          </p:nvSpPr>
          <p:spPr bwMode="auto">
            <a:xfrm>
              <a:off x="1957388" y="2420938"/>
              <a:ext cx="98425" cy="22225"/>
            </a:xfrm>
            <a:custGeom>
              <a:avLst/>
              <a:gdLst>
                <a:gd name="T0" fmla="*/ 71 w 617"/>
                <a:gd name="T1" fmla="*/ 0 h 143"/>
                <a:gd name="T2" fmla="*/ 546 w 617"/>
                <a:gd name="T3" fmla="*/ 0 h 143"/>
                <a:gd name="T4" fmla="*/ 564 w 617"/>
                <a:gd name="T5" fmla="*/ 2 h 143"/>
                <a:gd name="T6" fmla="*/ 581 w 617"/>
                <a:gd name="T7" fmla="*/ 10 h 143"/>
                <a:gd name="T8" fmla="*/ 595 w 617"/>
                <a:gd name="T9" fmla="*/ 21 h 143"/>
                <a:gd name="T10" fmla="*/ 607 w 617"/>
                <a:gd name="T11" fmla="*/ 36 h 143"/>
                <a:gd name="T12" fmla="*/ 614 w 617"/>
                <a:gd name="T13" fmla="*/ 52 h 143"/>
                <a:gd name="T14" fmla="*/ 617 w 617"/>
                <a:gd name="T15" fmla="*/ 72 h 143"/>
                <a:gd name="T16" fmla="*/ 614 w 617"/>
                <a:gd name="T17" fmla="*/ 90 h 143"/>
                <a:gd name="T18" fmla="*/ 607 w 617"/>
                <a:gd name="T19" fmla="*/ 107 h 143"/>
                <a:gd name="T20" fmla="*/ 595 w 617"/>
                <a:gd name="T21" fmla="*/ 121 h 143"/>
                <a:gd name="T22" fmla="*/ 581 w 617"/>
                <a:gd name="T23" fmla="*/ 133 h 143"/>
                <a:gd name="T24" fmla="*/ 564 w 617"/>
                <a:gd name="T25" fmla="*/ 140 h 143"/>
                <a:gd name="T26" fmla="*/ 546 w 617"/>
                <a:gd name="T27" fmla="*/ 143 h 143"/>
                <a:gd name="T28" fmla="*/ 71 w 617"/>
                <a:gd name="T29" fmla="*/ 143 h 143"/>
                <a:gd name="T30" fmla="*/ 52 w 617"/>
                <a:gd name="T31" fmla="*/ 140 h 143"/>
                <a:gd name="T32" fmla="*/ 35 w 617"/>
                <a:gd name="T33" fmla="*/ 133 h 143"/>
                <a:gd name="T34" fmla="*/ 21 w 617"/>
                <a:gd name="T35" fmla="*/ 121 h 143"/>
                <a:gd name="T36" fmla="*/ 10 w 617"/>
                <a:gd name="T37" fmla="*/ 107 h 143"/>
                <a:gd name="T38" fmla="*/ 2 w 617"/>
                <a:gd name="T39" fmla="*/ 90 h 143"/>
                <a:gd name="T40" fmla="*/ 0 w 617"/>
                <a:gd name="T41" fmla="*/ 72 h 143"/>
                <a:gd name="T42" fmla="*/ 2 w 617"/>
                <a:gd name="T43" fmla="*/ 52 h 143"/>
                <a:gd name="T44" fmla="*/ 10 w 617"/>
                <a:gd name="T45" fmla="*/ 36 h 143"/>
                <a:gd name="T46" fmla="*/ 21 w 617"/>
                <a:gd name="T47" fmla="*/ 21 h 143"/>
                <a:gd name="T48" fmla="*/ 35 w 617"/>
                <a:gd name="T49" fmla="*/ 10 h 143"/>
                <a:gd name="T50" fmla="*/ 52 w 617"/>
                <a:gd name="T51" fmla="*/ 2 h 143"/>
                <a:gd name="T52" fmla="*/ 71 w 617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7" h="143">
                  <a:moveTo>
                    <a:pt x="71" y="0"/>
                  </a:moveTo>
                  <a:lnTo>
                    <a:pt x="546" y="0"/>
                  </a:lnTo>
                  <a:lnTo>
                    <a:pt x="564" y="2"/>
                  </a:lnTo>
                  <a:lnTo>
                    <a:pt x="581" y="10"/>
                  </a:lnTo>
                  <a:lnTo>
                    <a:pt x="595" y="21"/>
                  </a:lnTo>
                  <a:lnTo>
                    <a:pt x="607" y="36"/>
                  </a:lnTo>
                  <a:lnTo>
                    <a:pt x="614" y="52"/>
                  </a:lnTo>
                  <a:lnTo>
                    <a:pt x="617" y="72"/>
                  </a:lnTo>
                  <a:lnTo>
                    <a:pt x="614" y="90"/>
                  </a:lnTo>
                  <a:lnTo>
                    <a:pt x="607" y="107"/>
                  </a:lnTo>
                  <a:lnTo>
                    <a:pt x="595" y="121"/>
                  </a:lnTo>
                  <a:lnTo>
                    <a:pt x="581" y="133"/>
                  </a:lnTo>
                  <a:lnTo>
                    <a:pt x="564" y="140"/>
                  </a:lnTo>
                  <a:lnTo>
                    <a:pt x="546" y="143"/>
                  </a:lnTo>
                  <a:lnTo>
                    <a:pt x="71" y="143"/>
                  </a:lnTo>
                  <a:lnTo>
                    <a:pt x="52" y="140"/>
                  </a:lnTo>
                  <a:lnTo>
                    <a:pt x="35" y="133"/>
                  </a:lnTo>
                  <a:lnTo>
                    <a:pt x="21" y="121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70"/>
            <p:cNvSpPr>
              <a:spLocks/>
            </p:cNvSpPr>
            <p:nvPr/>
          </p:nvSpPr>
          <p:spPr bwMode="auto">
            <a:xfrm>
              <a:off x="2074863" y="2420938"/>
              <a:ext cx="26988" cy="22225"/>
            </a:xfrm>
            <a:custGeom>
              <a:avLst/>
              <a:gdLst>
                <a:gd name="T0" fmla="*/ 70 w 178"/>
                <a:gd name="T1" fmla="*/ 0 h 143"/>
                <a:gd name="T2" fmla="*/ 107 w 178"/>
                <a:gd name="T3" fmla="*/ 0 h 143"/>
                <a:gd name="T4" fmla="*/ 126 w 178"/>
                <a:gd name="T5" fmla="*/ 2 h 143"/>
                <a:gd name="T6" fmla="*/ 143 w 178"/>
                <a:gd name="T7" fmla="*/ 10 h 143"/>
                <a:gd name="T8" fmla="*/ 157 w 178"/>
                <a:gd name="T9" fmla="*/ 21 h 143"/>
                <a:gd name="T10" fmla="*/ 168 w 178"/>
                <a:gd name="T11" fmla="*/ 36 h 143"/>
                <a:gd name="T12" fmla="*/ 176 w 178"/>
                <a:gd name="T13" fmla="*/ 52 h 143"/>
                <a:gd name="T14" fmla="*/ 178 w 178"/>
                <a:gd name="T15" fmla="*/ 72 h 143"/>
                <a:gd name="T16" fmla="*/ 176 w 178"/>
                <a:gd name="T17" fmla="*/ 90 h 143"/>
                <a:gd name="T18" fmla="*/ 168 w 178"/>
                <a:gd name="T19" fmla="*/ 107 h 143"/>
                <a:gd name="T20" fmla="*/ 157 w 178"/>
                <a:gd name="T21" fmla="*/ 121 h 143"/>
                <a:gd name="T22" fmla="*/ 143 w 178"/>
                <a:gd name="T23" fmla="*/ 133 h 143"/>
                <a:gd name="T24" fmla="*/ 126 w 178"/>
                <a:gd name="T25" fmla="*/ 140 h 143"/>
                <a:gd name="T26" fmla="*/ 107 w 178"/>
                <a:gd name="T27" fmla="*/ 143 h 143"/>
                <a:gd name="T28" fmla="*/ 70 w 178"/>
                <a:gd name="T29" fmla="*/ 143 h 143"/>
                <a:gd name="T30" fmla="*/ 52 w 178"/>
                <a:gd name="T31" fmla="*/ 140 h 143"/>
                <a:gd name="T32" fmla="*/ 35 w 178"/>
                <a:gd name="T33" fmla="*/ 133 h 143"/>
                <a:gd name="T34" fmla="*/ 21 w 178"/>
                <a:gd name="T35" fmla="*/ 121 h 143"/>
                <a:gd name="T36" fmla="*/ 10 w 178"/>
                <a:gd name="T37" fmla="*/ 107 h 143"/>
                <a:gd name="T38" fmla="*/ 2 w 178"/>
                <a:gd name="T39" fmla="*/ 90 h 143"/>
                <a:gd name="T40" fmla="*/ 0 w 178"/>
                <a:gd name="T41" fmla="*/ 72 h 143"/>
                <a:gd name="T42" fmla="*/ 2 w 178"/>
                <a:gd name="T43" fmla="*/ 52 h 143"/>
                <a:gd name="T44" fmla="*/ 10 w 178"/>
                <a:gd name="T45" fmla="*/ 36 h 143"/>
                <a:gd name="T46" fmla="*/ 21 w 178"/>
                <a:gd name="T47" fmla="*/ 21 h 143"/>
                <a:gd name="T48" fmla="*/ 35 w 178"/>
                <a:gd name="T49" fmla="*/ 10 h 143"/>
                <a:gd name="T50" fmla="*/ 52 w 178"/>
                <a:gd name="T51" fmla="*/ 2 h 143"/>
                <a:gd name="T52" fmla="*/ 70 w 178"/>
                <a:gd name="T5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43">
                  <a:moveTo>
                    <a:pt x="70" y="0"/>
                  </a:moveTo>
                  <a:lnTo>
                    <a:pt x="107" y="0"/>
                  </a:lnTo>
                  <a:lnTo>
                    <a:pt x="126" y="2"/>
                  </a:lnTo>
                  <a:lnTo>
                    <a:pt x="143" y="10"/>
                  </a:lnTo>
                  <a:lnTo>
                    <a:pt x="157" y="21"/>
                  </a:lnTo>
                  <a:lnTo>
                    <a:pt x="168" y="36"/>
                  </a:lnTo>
                  <a:lnTo>
                    <a:pt x="176" y="52"/>
                  </a:lnTo>
                  <a:lnTo>
                    <a:pt x="178" y="72"/>
                  </a:lnTo>
                  <a:lnTo>
                    <a:pt x="176" y="90"/>
                  </a:lnTo>
                  <a:lnTo>
                    <a:pt x="168" y="107"/>
                  </a:lnTo>
                  <a:lnTo>
                    <a:pt x="157" y="121"/>
                  </a:lnTo>
                  <a:lnTo>
                    <a:pt x="143" y="133"/>
                  </a:lnTo>
                  <a:lnTo>
                    <a:pt x="126" y="140"/>
                  </a:lnTo>
                  <a:lnTo>
                    <a:pt x="107" y="143"/>
                  </a:lnTo>
                  <a:lnTo>
                    <a:pt x="70" y="143"/>
                  </a:lnTo>
                  <a:lnTo>
                    <a:pt x="52" y="140"/>
                  </a:lnTo>
                  <a:lnTo>
                    <a:pt x="35" y="133"/>
                  </a:lnTo>
                  <a:lnTo>
                    <a:pt x="21" y="121"/>
                  </a:lnTo>
                  <a:lnTo>
                    <a:pt x="10" y="107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61995" y="1909933"/>
            <a:ext cx="568325" cy="568325"/>
            <a:chOff x="661988" y="1909763"/>
            <a:chExt cx="5683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4" name="Freeform 75"/>
            <p:cNvSpPr>
              <a:spLocks noEditPoints="1"/>
            </p:cNvSpPr>
            <p:nvPr/>
          </p:nvSpPr>
          <p:spPr bwMode="auto">
            <a:xfrm>
              <a:off x="661988" y="1909763"/>
              <a:ext cx="568325" cy="568325"/>
            </a:xfrm>
            <a:custGeom>
              <a:avLst/>
              <a:gdLst>
                <a:gd name="T0" fmla="*/ 1569 w 3580"/>
                <a:gd name="T1" fmla="*/ 2585 h 3580"/>
                <a:gd name="T2" fmla="*/ 1787 w 3580"/>
                <a:gd name="T3" fmla="*/ 2942 h 3580"/>
                <a:gd name="T4" fmla="*/ 2004 w 3580"/>
                <a:gd name="T5" fmla="*/ 2585 h 3580"/>
                <a:gd name="T6" fmla="*/ 2823 w 3580"/>
                <a:gd name="T7" fmla="*/ 1857 h 3580"/>
                <a:gd name="T8" fmla="*/ 2533 w 3580"/>
                <a:gd name="T9" fmla="*/ 3030 h 3580"/>
                <a:gd name="T10" fmla="*/ 2805 w 3580"/>
                <a:gd name="T11" fmla="*/ 3086 h 3580"/>
                <a:gd name="T12" fmla="*/ 3393 w 3580"/>
                <a:gd name="T13" fmla="*/ 2169 h 3580"/>
                <a:gd name="T14" fmla="*/ 989 w 3580"/>
                <a:gd name="T15" fmla="*/ 2505 h 3580"/>
                <a:gd name="T16" fmla="*/ 1450 w 3580"/>
                <a:gd name="T17" fmla="*/ 3298 h 3580"/>
                <a:gd name="T18" fmla="*/ 1609 w 3580"/>
                <a:gd name="T19" fmla="*/ 2965 h 3580"/>
                <a:gd name="T20" fmla="*/ 1430 w 3580"/>
                <a:gd name="T21" fmla="*/ 2539 h 3580"/>
                <a:gd name="T22" fmla="*/ 1718 w 3580"/>
                <a:gd name="T23" fmla="*/ 1857 h 3580"/>
                <a:gd name="T24" fmla="*/ 433 w 3580"/>
                <a:gd name="T25" fmla="*/ 2723 h 3580"/>
                <a:gd name="T26" fmla="*/ 1308 w 3580"/>
                <a:gd name="T27" fmla="*/ 3365 h 3580"/>
                <a:gd name="T28" fmla="*/ 826 w 3580"/>
                <a:gd name="T29" fmla="*/ 2437 h 3580"/>
                <a:gd name="T30" fmla="*/ 3078 w 3580"/>
                <a:gd name="T31" fmla="*/ 791 h 3580"/>
                <a:gd name="T32" fmla="*/ 3053 w 3580"/>
                <a:gd name="T33" fmla="*/ 1143 h 3580"/>
                <a:gd name="T34" fmla="*/ 3335 w 3580"/>
                <a:gd name="T35" fmla="*/ 1178 h 3580"/>
                <a:gd name="T36" fmla="*/ 3360 w 3580"/>
                <a:gd name="T37" fmla="*/ 813 h 3580"/>
                <a:gd name="T38" fmla="*/ 1140 w 3580"/>
                <a:gd name="T39" fmla="*/ 741 h 3580"/>
                <a:gd name="T40" fmla="*/ 1165 w 3580"/>
                <a:gd name="T41" fmla="*/ 1108 h 3580"/>
                <a:gd name="T42" fmla="*/ 1447 w 3580"/>
                <a:gd name="T43" fmla="*/ 1072 h 3580"/>
                <a:gd name="T44" fmla="*/ 1422 w 3580"/>
                <a:gd name="T45" fmla="*/ 719 h 3580"/>
                <a:gd name="T46" fmla="*/ 776 w 3580"/>
                <a:gd name="T47" fmla="*/ 493 h 3580"/>
                <a:gd name="T48" fmla="*/ 188 w 3580"/>
                <a:gd name="T49" fmla="*/ 1405 h 3580"/>
                <a:gd name="T50" fmla="*/ 884 w 3580"/>
                <a:gd name="T51" fmla="*/ 928 h 3580"/>
                <a:gd name="T52" fmla="*/ 2328 w 3580"/>
                <a:gd name="T53" fmla="*/ 269 h 3580"/>
                <a:gd name="T54" fmla="*/ 2776 w 3580"/>
                <a:gd name="T55" fmla="*/ 1250 h 3580"/>
                <a:gd name="T56" fmla="*/ 3335 w 3580"/>
                <a:gd name="T57" fmla="*/ 1397 h 3580"/>
                <a:gd name="T58" fmla="*/ 3174 w 3580"/>
                <a:gd name="T59" fmla="*/ 1483 h 3580"/>
                <a:gd name="T60" fmla="*/ 2966 w 3580"/>
                <a:gd name="T61" fmla="*/ 1269 h 3580"/>
                <a:gd name="T62" fmla="*/ 2869 w 3580"/>
                <a:gd name="T63" fmla="*/ 836 h 3580"/>
                <a:gd name="T64" fmla="*/ 2539 w 3580"/>
                <a:gd name="T65" fmla="*/ 322 h 3580"/>
                <a:gd name="T66" fmla="*/ 2079 w 3580"/>
                <a:gd name="T67" fmla="*/ 2375 h 3580"/>
                <a:gd name="T68" fmla="*/ 2060 w 3580"/>
                <a:gd name="T69" fmla="*/ 2839 h 3580"/>
                <a:gd name="T70" fmla="*/ 1971 w 3580"/>
                <a:gd name="T71" fmla="*/ 3388 h 3580"/>
                <a:gd name="T72" fmla="*/ 2493 w 3580"/>
                <a:gd name="T73" fmla="*/ 2790 h 3580"/>
                <a:gd name="T74" fmla="*/ 2327 w 3580"/>
                <a:gd name="T75" fmla="*/ 1855 h 3580"/>
                <a:gd name="T76" fmla="*/ 2347 w 3580"/>
                <a:gd name="T77" fmla="*/ 1715 h 3580"/>
                <a:gd name="T78" fmla="*/ 2452 w 3580"/>
                <a:gd name="T79" fmla="*/ 702 h 3580"/>
                <a:gd name="T80" fmla="*/ 1917 w 3580"/>
                <a:gd name="T81" fmla="*/ 174 h 3580"/>
                <a:gd name="T82" fmla="*/ 1262 w 3580"/>
                <a:gd name="T83" fmla="*/ 480 h 3580"/>
                <a:gd name="T84" fmla="*/ 1606 w 3580"/>
                <a:gd name="T85" fmla="*/ 714 h 3580"/>
                <a:gd name="T86" fmla="*/ 1558 w 3580"/>
                <a:gd name="T87" fmla="*/ 1164 h 3580"/>
                <a:gd name="T88" fmla="*/ 1340 w 3580"/>
                <a:gd name="T89" fmla="*/ 1403 h 3580"/>
                <a:gd name="T90" fmla="*/ 1182 w 3580"/>
                <a:gd name="T91" fmla="*/ 1343 h 3580"/>
                <a:gd name="T92" fmla="*/ 942 w 3580"/>
                <a:gd name="T93" fmla="*/ 1288 h 3580"/>
                <a:gd name="T94" fmla="*/ 2196 w 3580"/>
                <a:gd name="T95" fmla="*/ 47 h 3580"/>
                <a:gd name="T96" fmla="*/ 3138 w 3580"/>
                <a:gd name="T97" fmla="*/ 613 h 3580"/>
                <a:gd name="T98" fmla="*/ 3538 w 3580"/>
                <a:gd name="T99" fmla="*/ 827 h 3580"/>
                <a:gd name="T100" fmla="*/ 3556 w 3580"/>
                <a:gd name="T101" fmla="*/ 1496 h 3580"/>
                <a:gd name="T102" fmla="*/ 3404 w 3580"/>
                <a:gd name="T103" fmla="*/ 2566 h 3580"/>
                <a:gd name="T104" fmla="*/ 2655 w 3580"/>
                <a:gd name="T105" fmla="*/ 3359 h 3580"/>
                <a:gd name="T106" fmla="*/ 1587 w 3580"/>
                <a:gd name="T107" fmla="*/ 3569 h 3580"/>
                <a:gd name="T108" fmla="*/ 599 w 3580"/>
                <a:gd name="T109" fmla="*/ 3125 h 3580"/>
                <a:gd name="T110" fmla="*/ 44 w 3580"/>
                <a:gd name="T111" fmla="*/ 2191 h 3580"/>
                <a:gd name="T112" fmla="*/ 136 w 3580"/>
                <a:gd name="T113" fmla="*/ 1104 h 3580"/>
                <a:gd name="T114" fmla="*/ 840 w 3580"/>
                <a:gd name="T115" fmla="*/ 272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0" h="3580">
                  <a:moveTo>
                    <a:pt x="1787" y="2367"/>
                  </a:moveTo>
                  <a:lnTo>
                    <a:pt x="1751" y="2370"/>
                  </a:lnTo>
                  <a:lnTo>
                    <a:pt x="1717" y="2379"/>
                  </a:lnTo>
                  <a:lnTo>
                    <a:pt x="1687" y="2392"/>
                  </a:lnTo>
                  <a:lnTo>
                    <a:pt x="1658" y="2409"/>
                  </a:lnTo>
                  <a:lnTo>
                    <a:pt x="1633" y="2431"/>
                  </a:lnTo>
                  <a:lnTo>
                    <a:pt x="1611" y="2457"/>
                  </a:lnTo>
                  <a:lnTo>
                    <a:pt x="1594" y="2485"/>
                  </a:lnTo>
                  <a:lnTo>
                    <a:pt x="1580" y="2517"/>
                  </a:lnTo>
                  <a:lnTo>
                    <a:pt x="1572" y="2549"/>
                  </a:lnTo>
                  <a:lnTo>
                    <a:pt x="1569" y="2585"/>
                  </a:lnTo>
                  <a:lnTo>
                    <a:pt x="1572" y="2620"/>
                  </a:lnTo>
                  <a:lnTo>
                    <a:pt x="1581" y="2656"/>
                  </a:lnTo>
                  <a:lnTo>
                    <a:pt x="1595" y="2692"/>
                  </a:lnTo>
                  <a:lnTo>
                    <a:pt x="1612" y="2727"/>
                  </a:lnTo>
                  <a:lnTo>
                    <a:pt x="1634" y="2763"/>
                  </a:lnTo>
                  <a:lnTo>
                    <a:pt x="1658" y="2797"/>
                  </a:lnTo>
                  <a:lnTo>
                    <a:pt x="1683" y="2830"/>
                  </a:lnTo>
                  <a:lnTo>
                    <a:pt x="1710" y="2862"/>
                  </a:lnTo>
                  <a:lnTo>
                    <a:pt x="1736" y="2892"/>
                  </a:lnTo>
                  <a:lnTo>
                    <a:pt x="1762" y="2918"/>
                  </a:lnTo>
                  <a:lnTo>
                    <a:pt x="1787" y="2942"/>
                  </a:lnTo>
                  <a:lnTo>
                    <a:pt x="1811" y="2918"/>
                  </a:lnTo>
                  <a:lnTo>
                    <a:pt x="1837" y="2892"/>
                  </a:lnTo>
                  <a:lnTo>
                    <a:pt x="1864" y="2862"/>
                  </a:lnTo>
                  <a:lnTo>
                    <a:pt x="1890" y="2830"/>
                  </a:lnTo>
                  <a:lnTo>
                    <a:pt x="1916" y="2797"/>
                  </a:lnTo>
                  <a:lnTo>
                    <a:pt x="1939" y="2762"/>
                  </a:lnTo>
                  <a:lnTo>
                    <a:pt x="1960" y="2727"/>
                  </a:lnTo>
                  <a:lnTo>
                    <a:pt x="1978" y="2690"/>
                  </a:lnTo>
                  <a:lnTo>
                    <a:pt x="1992" y="2655"/>
                  </a:lnTo>
                  <a:lnTo>
                    <a:pt x="2000" y="2620"/>
                  </a:lnTo>
                  <a:lnTo>
                    <a:pt x="2004" y="2585"/>
                  </a:lnTo>
                  <a:lnTo>
                    <a:pt x="2002" y="2549"/>
                  </a:lnTo>
                  <a:lnTo>
                    <a:pt x="1993" y="2517"/>
                  </a:lnTo>
                  <a:lnTo>
                    <a:pt x="1980" y="2485"/>
                  </a:lnTo>
                  <a:lnTo>
                    <a:pt x="1961" y="2457"/>
                  </a:lnTo>
                  <a:lnTo>
                    <a:pt x="1940" y="2431"/>
                  </a:lnTo>
                  <a:lnTo>
                    <a:pt x="1915" y="2409"/>
                  </a:lnTo>
                  <a:lnTo>
                    <a:pt x="1887" y="2392"/>
                  </a:lnTo>
                  <a:lnTo>
                    <a:pt x="1855" y="2379"/>
                  </a:lnTo>
                  <a:lnTo>
                    <a:pt x="1821" y="2370"/>
                  </a:lnTo>
                  <a:lnTo>
                    <a:pt x="1787" y="2367"/>
                  </a:lnTo>
                  <a:close/>
                  <a:moveTo>
                    <a:pt x="2823" y="1857"/>
                  </a:moveTo>
                  <a:lnTo>
                    <a:pt x="2818" y="1978"/>
                  </a:lnTo>
                  <a:lnTo>
                    <a:pt x="2809" y="2096"/>
                  </a:lnTo>
                  <a:lnTo>
                    <a:pt x="2796" y="2212"/>
                  </a:lnTo>
                  <a:lnTo>
                    <a:pt x="2777" y="2326"/>
                  </a:lnTo>
                  <a:lnTo>
                    <a:pt x="2754" y="2437"/>
                  </a:lnTo>
                  <a:lnTo>
                    <a:pt x="2727" y="2545"/>
                  </a:lnTo>
                  <a:lnTo>
                    <a:pt x="2697" y="2650"/>
                  </a:lnTo>
                  <a:lnTo>
                    <a:pt x="2661" y="2751"/>
                  </a:lnTo>
                  <a:lnTo>
                    <a:pt x="2623" y="2849"/>
                  </a:lnTo>
                  <a:lnTo>
                    <a:pt x="2580" y="2942"/>
                  </a:lnTo>
                  <a:lnTo>
                    <a:pt x="2533" y="3030"/>
                  </a:lnTo>
                  <a:lnTo>
                    <a:pt x="2485" y="3109"/>
                  </a:lnTo>
                  <a:lnTo>
                    <a:pt x="2435" y="3183"/>
                  </a:lnTo>
                  <a:lnTo>
                    <a:pt x="2382" y="3250"/>
                  </a:lnTo>
                  <a:lnTo>
                    <a:pt x="2328" y="3311"/>
                  </a:lnTo>
                  <a:lnTo>
                    <a:pt x="2272" y="3365"/>
                  </a:lnTo>
                  <a:lnTo>
                    <a:pt x="2368" y="3333"/>
                  </a:lnTo>
                  <a:lnTo>
                    <a:pt x="2463" y="3294"/>
                  </a:lnTo>
                  <a:lnTo>
                    <a:pt x="2553" y="3250"/>
                  </a:lnTo>
                  <a:lnTo>
                    <a:pt x="2641" y="3200"/>
                  </a:lnTo>
                  <a:lnTo>
                    <a:pt x="2725" y="3146"/>
                  </a:lnTo>
                  <a:lnTo>
                    <a:pt x="2805" y="3086"/>
                  </a:lnTo>
                  <a:lnTo>
                    <a:pt x="2882" y="3022"/>
                  </a:lnTo>
                  <a:lnTo>
                    <a:pt x="2955" y="2953"/>
                  </a:lnTo>
                  <a:lnTo>
                    <a:pt x="3023" y="2880"/>
                  </a:lnTo>
                  <a:lnTo>
                    <a:pt x="3087" y="2803"/>
                  </a:lnTo>
                  <a:lnTo>
                    <a:pt x="3147" y="2723"/>
                  </a:lnTo>
                  <a:lnTo>
                    <a:pt x="3201" y="2638"/>
                  </a:lnTo>
                  <a:lnTo>
                    <a:pt x="3251" y="2550"/>
                  </a:lnTo>
                  <a:lnTo>
                    <a:pt x="3295" y="2459"/>
                  </a:lnTo>
                  <a:lnTo>
                    <a:pt x="3334" y="2365"/>
                  </a:lnTo>
                  <a:lnTo>
                    <a:pt x="3366" y="2268"/>
                  </a:lnTo>
                  <a:lnTo>
                    <a:pt x="3393" y="2169"/>
                  </a:lnTo>
                  <a:lnTo>
                    <a:pt x="3414" y="2068"/>
                  </a:lnTo>
                  <a:lnTo>
                    <a:pt x="3428" y="1964"/>
                  </a:lnTo>
                  <a:lnTo>
                    <a:pt x="3436" y="1857"/>
                  </a:lnTo>
                  <a:lnTo>
                    <a:pt x="2823" y="1857"/>
                  </a:lnTo>
                  <a:close/>
                  <a:moveTo>
                    <a:pt x="899" y="1857"/>
                  </a:moveTo>
                  <a:lnTo>
                    <a:pt x="904" y="1971"/>
                  </a:lnTo>
                  <a:lnTo>
                    <a:pt x="913" y="2082"/>
                  </a:lnTo>
                  <a:lnTo>
                    <a:pt x="926" y="2191"/>
                  </a:lnTo>
                  <a:lnTo>
                    <a:pt x="943" y="2299"/>
                  </a:lnTo>
                  <a:lnTo>
                    <a:pt x="964" y="2404"/>
                  </a:lnTo>
                  <a:lnTo>
                    <a:pt x="989" y="2505"/>
                  </a:lnTo>
                  <a:lnTo>
                    <a:pt x="1019" y="2604"/>
                  </a:lnTo>
                  <a:lnTo>
                    <a:pt x="1051" y="2699"/>
                  </a:lnTo>
                  <a:lnTo>
                    <a:pt x="1087" y="2790"/>
                  </a:lnTo>
                  <a:lnTo>
                    <a:pt x="1127" y="2877"/>
                  </a:lnTo>
                  <a:lnTo>
                    <a:pt x="1172" y="2961"/>
                  </a:lnTo>
                  <a:lnTo>
                    <a:pt x="1214" y="3030"/>
                  </a:lnTo>
                  <a:lnTo>
                    <a:pt x="1257" y="3095"/>
                  </a:lnTo>
                  <a:lnTo>
                    <a:pt x="1304" y="3155"/>
                  </a:lnTo>
                  <a:lnTo>
                    <a:pt x="1351" y="3208"/>
                  </a:lnTo>
                  <a:lnTo>
                    <a:pt x="1401" y="3256"/>
                  </a:lnTo>
                  <a:lnTo>
                    <a:pt x="1450" y="3298"/>
                  </a:lnTo>
                  <a:lnTo>
                    <a:pt x="1503" y="3335"/>
                  </a:lnTo>
                  <a:lnTo>
                    <a:pt x="1555" y="3364"/>
                  </a:lnTo>
                  <a:lnTo>
                    <a:pt x="1609" y="3388"/>
                  </a:lnTo>
                  <a:lnTo>
                    <a:pt x="1663" y="3406"/>
                  </a:lnTo>
                  <a:lnTo>
                    <a:pt x="1718" y="3417"/>
                  </a:lnTo>
                  <a:lnTo>
                    <a:pt x="1718" y="3074"/>
                  </a:lnTo>
                  <a:lnTo>
                    <a:pt x="1702" y="3059"/>
                  </a:lnTo>
                  <a:lnTo>
                    <a:pt x="1682" y="3040"/>
                  </a:lnTo>
                  <a:lnTo>
                    <a:pt x="1659" y="3018"/>
                  </a:lnTo>
                  <a:lnTo>
                    <a:pt x="1635" y="2993"/>
                  </a:lnTo>
                  <a:lnTo>
                    <a:pt x="1609" y="2965"/>
                  </a:lnTo>
                  <a:lnTo>
                    <a:pt x="1583" y="2935"/>
                  </a:lnTo>
                  <a:lnTo>
                    <a:pt x="1557" y="2902"/>
                  </a:lnTo>
                  <a:lnTo>
                    <a:pt x="1532" y="2867"/>
                  </a:lnTo>
                  <a:lnTo>
                    <a:pt x="1508" y="2830"/>
                  </a:lnTo>
                  <a:lnTo>
                    <a:pt x="1485" y="2791"/>
                  </a:lnTo>
                  <a:lnTo>
                    <a:pt x="1466" y="2752"/>
                  </a:lnTo>
                  <a:lnTo>
                    <a:pt x="1449" y="2711"/>
                  </a:lnTo>
                  <a:lnTo>
                    <a:pt x="1437" y="2670"/>
                  </a:lnTo>
                  <a:lnTo>
                    <a:pt x="1429" y="2628"/>
                  </a:lnTo>
                  <a:lnTo>
                    <a:pt x="1427" y="2585"/>
                  </a:lnTo>
                  <a:lnTo>
                    <a:pt x="1430" y="2539"/>
                  </a:lnTo>
                  <a:lnTo>
                    <a:pt x="1439" y="2493"/>
                  </a:lnTo>
                  <a:lnTo>
                    <a:pt x="1453" y="2450"/>
                  </a:lnTo>
                  <a:lnTo>
                    <a:pt x="1472" y="2409"/>
                  </a:lnTo>
                  <a:lnTo>
                    <a:pt x="1496" y="2371"/>
                  </a:lnTo>
                  <a:lnTo>
                    <a:pt x="1525" y="2338"/>
                  </a:lnTo>
                  <a:lnTo>
                    <a:pt x="1558" y="2307"/>
                  </a:lnTo>
                  <a:lnTo>
                    <a:pt x="1594" y="2281"/>
                  </a:lnTo>
                  <a:lnTo>
                    <a:pt x="1633" y="2260"/>
                  </a:lnTo>
                  <a:lnTo>
                    <a:pt x="1674" y="2243"/>
                  </a:lnTo>
                  <a:lnTo>
                    <a:pt x="1718" y="2232"/>
                  </a:lnTo>
                  <a:lnTo>
                    <a:pt x="1718" y="1857"/>
                  </a:lnTo>
                  <a:lnTo>
                    <a:pt x="899" y="1857"/>
                  </a:lnTo>
                  <a:close/>
                  <a:moveTo>
                    <a:pt x="144" y="1857"/>
                  </a:moveTo>
                  <a:lnTo>
                    <a:pt x="152" y="1964"/>
                  </a:lnTo>
                  <a:lnTo>
                    <a:pt x="166" y="2068"/>
                  </a:lnTo>
                  <a:lnTo>
                    <a:pt x="187" y="2169"/>
                  </a:lnTo>
                  <a:lnTo>
                    <a:pt x="214" y="2268"/>
                  </a:lnTo>
                  <a:lnTo>
                    <a:pt x="246" y="2365"/>
                  </a:lnTo>
                  <a:lnTo>
                    <a:pt x="285" y="2459"/>
                  </a:lnTo>
                  <a:lnTo>
                    <a:pt x="329" y="2550"/>
                  </a:lnTo>
                  <a:lnTo>
                    <a:pt x="379" y="2638"/>
                  </a:lnTo>
                  <a:lnTo>
                    <a:pt x="433" y="2723"/>
                  </a:lnTo>
                  <a:lnTo>
                    <a:pt x="493" y="2803"/>
                  </a:lnTo>
                  <a:lnTo>
                    <a:pt x="557" y="2880"/>
                  </a:lnTo>
                  <a:lnTo>
                    <a:pt x="625" y="2953"/>
                  </a:lnTo>
                  <a:lnTo>
                    <a:pt x="698" y="3022"/>
                  </a:lnTo>
                  <a:lnTo>
                    <a:pt x="775" y="3086"/>
                  </a:lnTo>
                  <a:lnTo>
                    <a:pt x="855" y="3146"/>
                  </a:lnTo>
                  <a:lnTo>
                    <a:pt x="939" y="3200"/>
                  </a:lnTo>
                  <a:lnTo>
                    <a:pt x="1027" y="3250"/>
                  </a:lnTo>
                  <a:lnTo>
                    <a:pt x="1117" y="3294"/>
                  </a:lnTo>
                  <a:lnTo>
                    <a:pt x="1212" y="3333"/>
                  </a:lnTo>
                  <a:lnTo>
                    <a:pt x="1308" y="3365"/>
                  </a:lnTo>
                  <a:lnTo>
                    <a:pt x="1252" y="3311"/>
                  </a:lnTo>
                  <a:lnTo>
                    <a:pt x="1198" y="3250"/>
                  </a:lnTo>
                  <a:lnTo>
                    <a:pt x="1145" y="3183"/>
                  </a:lnTo>
                  <a:lnTo>
                    <a:pt x="1095" y="3109"/>
                  </a:lnTo>
                  <a:lnTo>
                    <a:pt x="1047" y="3030"/>
                  </a:lnTo>
                  <a:lnTo>
                    <a:pt x="1000" y="2942"/>
                  </a:lnTo>
                  <a:lnTo>
                    <a:pt x="957" y="2849"/>
                  </a:lnTo>
                  <a:lnTo>
                    <a:pt x="919" y="2751"/>
                  </a:lnTo>
                  <a:lnTo>
                    <a:pt x="883" y="2650"/>
                  </a:lnTo>
                  <a:lnTo>
                    <a:pt x="853" y="2545"/>
                  </a:lnTo>
                  <a:lnTo>
                    <a:pt x="826" y="2437"/>
                  </a:lnTo>
                  <a:lnTo>
                    <a:pt x="803" y="2326"/>
                  </a:lnTo>
                  <a:lnTo>
                    <a:pt x="784" y="2212"/>
                  </a:lnTo>
                  <a:lnTo>
                    <a:pt x="771" y="2096"/>
                  </a:lnTo>
                  <a:lnTo>
                    <a:pt x="762" y="1978"/>
                  </a:lnTo>
                  <a:lnTo>
                    <a:pt x="757" y="1857"/>
                  </a:lnTo>
                  <a:lnTo>
                    <a:pt x="144" y="1857"/>
                  </a:lnTo>
                  <a:close/>
                  <a:moveTo>
                    <a:pt x="3206" y="749"/>
                  </a:moveTo>
                  <a:lnTo>
                    <a:pt x="3170" y="752"/>
                  </a:lnTo>
                  <a:lnTo>
                    <a:pt x="3137" y="759"/>
                  </a:lnTo>
                  <a:lnTo>
                    <a:pt x="3106" y="773"/>
                  </a:lnTo>
                  <a:lnTo>
                    <a:pt x="3078" y="791"/>
                  </a:lnTo>
                  <a:lnTo>
                    <a:pt x="3052" y="813"/>
                  </a:lnTo>
                  <a:lnTo>
                    <a:pt x="3030" y="838"/>
                  </a:lnTo>
                  <a:lnTo>
                    <a:pt x="3013" y="867"/>
                  </a:lnTo>
                  <a:lnTo>
                    <a:pt x="3000" y="897"/>
                  </a:lnTo>
                  <a:lnTo>
                    <a:pt x="2991" y="931"/>
                  </a:lnTo>
                  <a:lnTo>
                    <a:pt x="2988" y="967"/>
                  </a:lnTo>
                  <a:lnTo>
                    <a:pt x="2991" y="1001"/>
                  </a:lnTo>
                  <a:lnTo>
                    <a:pt x="3000" y="1036"/>
                  </a:lnTo>
                  <a:lnTo>
                    <a:pt x="3014" y="1072"/>
                  </a:lnTo>
                  <a:lnTo>
                    <a:pt x="3032" y="1109"/>
                  </a:lnTo>
                  <a:lnTo>
                    <a:pt x="3053" y="1143"/>
                  </a:lnTo>
                  <a:lnTo>
                    <a:pt x="3077" y="1178"/>
                  </a:lnTo>
                  <a:lnTo>
                    <a:pt x="3102" y="1212"/>
                  </a:lnTo>
                  <a:lnTo>
                    <a:pt x="3129" y="1243"/>
                  </a:lnTo>
                  <a:lnTo>
                    <a:pt x="3155" y="1273"/>
                  </a:lnTo>
                  <a:lnTo>
                    <a:pt x="3181" y="1300"/>
                  </a:lnTo>
                  <a:lnTo>
                    <a:pt x="3206" y="1324"/>
                  </a:lnTo>
                  <a:lnTo>
                    <a:pt x="3230" y="1300"/>
                  </a:lnTo>
                  <a:lnTo>
                    <a:pt x="3256" y="1273"/>
                  </a:lnTo>
                  <a:lnTo>
                    <a:pt x="3283" y="1243"/>
                  </a:lnTo>
                  <a:lnTo>
                    <a:pt x="3309" y="1212"/>
                  </a:lnTo>
                  <a:lnTo>
                    <a:pt x="3335" y="1178"/>
                  </a:lnTo>
                  <a:lnTo>
                    <a:pt x="3359" y="1143"/>
                  </a:lnTo>
                  <a:lnTo>
                    <a:pt x="3379" y="1108"/>
                  </a:lnTo>
                  <a:lnTo>
                    <a:pt x="3398" y="1072"/>
                  </a:lnTo>
                  <a:lnTo>
                    <a:pt x="3411" y="1036"/>
                  </a:lnTo>
                  <a:lnTo>
                    <a:pt x="3419" y="1001"/>
                  </a:lnTo>
                  <a:lnTo>
                    <a:pt x="3423" y="967"/>
                  </a:lnTo>
                  <a:lnTo>
                    <a:pt x="3421" y="931"/>
                  </a:lnTo>
                  <a:lnTo>
                    <a:pt x="3412" y="897"/>
                  </a:lnTo>
                  <a:lnTo>
                    <a:pt x="3399" y="867"/>
                  </a:lnTo>
                  <a:lnTo>
                    <a:pt x="3381" y="838"/>
                  </a:lnTo>
                  <a:lnTo>
                    <a:pt x="3360" y="813"/>
                  </a:lnTo>
                  <a:lnTo>
                    <a:pt x="3334" y="791"/>
                  </a:lnTo>
                  <a:lnTo>
                    <a:pt x="3306" y="773"/>
                  </a:lnTo>
                  <a:lnTo>
                    <a:pt x="3274" y="759"/>
                  </a:lnTo>
                  <a:lnTo>
                    <a:pt x="3240" y="752"/>
                  </a:lnTo>
                  <a:lnTo>
                    <a:pt x="3206" y="749"/>
                  </a:lnTo>
                  <a:close/>
                  <a:moveTo>
                    <a:pt x="1294" y="678"/>
                  </a:moveTo>
                  <a:lnTo>
                    <a:pt x="1260" y="680"/>
                  </a:lnTo>
                  <a:lnTo>
                    <a:pt x="1226" y="689"/>
                  </a:lnTo>
                  <a:lnTo>
                    <a:pt x="1194" y="702"/>
                  </a:lnTo>
                  <a:lnTo>
                    <a:pt x="1166" y="719"/>
                  </a:lnTo>
                  <a:lnTo>
                    <a:pt x="1140" y="741"/>
                  </a:lnTo>
                  <a:lnTo>
                    <a:pt x="1118" y="767"/>
                  </a:lnTo>
                  <a:lnTo>
                    <a:pt x="1101" y="795"/>
                  </a:lnTo>
                  <a:lnTo>
                    <a:pt x="1088" y="827"/>
                  </a:lnTo>
                  <a:lnTo>
                    <a:pt x="1079" y="860"/>
                  </a:lnTo>
                  <a:lnTo>
                    <a:pt x="1077" y="895"/>
                  </a:lnTo>
                  <a:lnTo>
                    <a:pt x="1081" y="930"/>
                  </a:lnTo>
                  <a:lnTo>
                    <a:pt x="1089" y="966"/>
                  </a:lnTo>
                  <a:lnTo>
                    <a:pt x="1102" y="1001"/>
                  </a:lnTo>
                  <a:lnTo>
                    <a:pt x="1121" y="1037"/>
                  </a:lnTo>
                  <a:lnTo>
                    <a:pt x="1141" y="1073"/>
                  </a:lnTo>
                  <a:lnTo>
                    <a:pt x="1165" y="1108"/>
                  </a:lnTo>
                  <a:lnTo>
                    <a:pt x="1191" y="1140"/>
                  </a:lnTo>
                  <a:lnTo>
                    <a:pt x="1217" y="1172"/>
                  </a:lnTo>
                  <a:lnTo>
                    <a:pt x="1244" y="1202"/>
                  </a:lnTo>
                  <a:lnTo>
                    <a:pt x="1270" y="1228"/>
                  </a:lnTo>
                  <a:lnTo>
                    <a:pt x="1294" y="1253"/>
                  </a:lnTo>
                  <a:lnTo>
                    <a:pt x="1319" y="1228"/>
                  </a:lnTo>
                  <a:lnTo>
                    <a:pt x="1345" y="1202"/>
                  </a:lnTo>
                  <a:lnTo>
                    <a:pt x="1371" y="1172"/>
                  </a:lnTo>
                  <a:lnTo>
                    <a:pt x="1397" y="1140"/>
                  </a:lnTo>
                  <a:lnTo>
                    <a:pt x="1423" y="1107"/>
                  </a:lnTo>
                  <a:lnTo>
                    <a:pt x="1447" y="1072"/>
                  </a:lnTo>
                  <a:lnTo>
                    <a:pt x="1468" y="1037"/>
                  </a:lnTo>
                  <a:lnTo>
                    <a:pt x="1486" y="1001"/>
                  </a:lnTo>
                  <a:lnTo>
                    <a:pt x="1500" y="964"/>
                  </a:lnTo>
                  <a:lnTo>
                    <a:pt x="1509" y="930"/>
                  </a:lnTo>
                  <a:lnTo>
                    <a:pt x="1512" y="895"/>
                  </a:lnTo>
                  <a:lnTo>
                    <a:pt x="1509" y="860"/>
                  </a:lnTo>
                  <a:lnTo>
                    <a:pt x="1500" y="827"/>
                  </a:lnTo>
                  <a:lnTo>
                    <a:pt x="1487" y="795"/>
                  </a:lnTo>
                  <a:lnTo>
                    <a:pt x="1470" y="767"/>
                  </a:lnTo>
                  <a:lnTo>
                    <a:pt x="1448" y="741"/>
                  </a:lnTo>
                  <a:lnTo>
                    <a:pt x="1422" y="719"/>
                  </a:lnTo>
                  <a:lnTo>
                    <a:pt x="1394" y="702"/>
                  </a:lnTo>
                  <a:lnTo>
                    <a:pt x="1363" y="689"/>
                  </a:lnTo>
                  <a:lnTo>
                    <a:pt x="1330" y="680"/>
                  </a:lnTo>
                  <a:lnTo>
                    <a:pt x="1294" y="678"/>
                  </a:lnTo>
                  <a:close/>
                  <a:moveTo>
                    <a:pt x="1308" y="215"/>
                  </a:moveTo>
                  <a:lnTo>
                    <a:pt x="1212" y="247"/>
                  </a:lnTo>
                  <a:lnTo>
                    <a:pt x="1118" y="285"/>
                  </a:lnTo>
                  <a:lnTo>
                    <a:pt x="1027" y="330"/>
                  </a:lnTo>
                  <a:lnTo>
                    <a:pt x="941" y="379"/>
                  </a:lnTo>
                  <a:lnTo>
                    <a:pt x="856" y="434"/>
                  </a:lnTo>
                  <a:lnTo>
                    <a:pt x="776" y="493"/>
                  </a:lnTo>
                  <a:lnTo>
                    <a:pt x="700" y="557"/>
                  </a:lnTo>
                  <a:lnTo>
                    <a:pt x="627" y="625"/>
                  </a:lnTo>
                  <a:lnTo>
                    <a:pt x="558" y="698"/>
                  </a:lnTo>
                  <a:lnTo>
                    <a:pt x="495" y="773"/>
                  </a:lnTo>
                  <a:lnTo>
                    <a:pt x="435" y="855"/>
                  </a:lnTo>
                  <a:lnTo>
                    <a:pt x="381" y="938"/>
                  </a:lnTo>
                  <a:lnTo>
                    <a:pt x="331" y="1026"/>
                  </a:lnTo>
                  <a:lnTo>
                    <a:pt x="286" y="1116"/>
                  </a:lnTo>
                  <a:lnTo>
                    <a:pt x="248" y="1210"/>
                  </a:lnTo>
                  <a:lnTo>
                    <a:pt x="215" y="1306"/>
                  </a:lnTo>
                  <a:lnTo>
                    <a:pt x="188" y="1405"/>
                  </a:lnTo>
                  <a:lnTo>
                    <a:pt x="167" y="1507"/>
                  </a:lnTo>
                  <a:lnTo>
                    <a:pt x="153" y="1610"/>
                  </a:lnTo>
                  <a:lnTo>
                    <a:pt x="144" y="1715"/>
                  </a:lnTo>
                  <a:lnTo>
                    <a:pt x="757" y="1715"/>
                  </a:lnTo>
                  <a:lnTo>
                    <a:pt x="762" y="1596"/>
                  </a:lnTo>
                  <a:lnTo>
                    <a:pt x="771" y="1479"/>
                  </a:lnTo>
                  <a:lnTo>
                    <a:pt x="785" y="1364"/>
                  </a:lnTo>
                  <a:lnTo>
                    <a:pt x="804" y="1250"/>
                  </a:lnTo>
                  <a:lnTo>
                    <a:pt x="827" y="1140"/>
                  </a:lnTo>
                  <a:lnTo>
                    <a:pt x="853" y="1033"/>
                  </a:lnTo>
                  <a:lnTo>
                    <a:pt x="884" y="928"/>
                  </a:lnTo>
                  <a:lnTo>
                    <a:pt x="919" y="828"/>
                  </a:lnTo>
                  <a:lnTo>
                    <a:pt x="958" y="730"/>
                  </a:lnTo>
                  <a:lnTo>
                    <a:pt x="1000" y="638"/>
                  </a:lnTo>
                  <a:lnTo>
                    <a:pt x="1047" y="550"/>
                  </a:lnTo>
                  <a:lnTo>
                    <a:pt x="1095" y="471"/>
                  </a:lnTo>
                  <a:lnTo>
                    <a:pt x="1145" y="397"/>
                  </a:lnTo>
                  <a:lnTo>
                    <a:pt x="1198" y="330"/>
                  </a:lnTo>
                  <a:lnTo>
                    <a:pt x="1252" y="269"/>
                  </a:lnTo>
                  <a:lnTo>
                    <a:pt x="1308" y="215"/>
                  </a:lnTo>
                  <a:close/>
                  <a:moveTo>
                    <a:pt x="2272" y="215"/>
                  </a:moveTo>
                  <a:lnTo>
                    <a:pt x="2328" y="269"/>
                  </a:lnTo>
                  <a:lnTo>
                    <a:pt x="2382" y="330"/>
                  </a:lnTo>
                  <a:lnTo>
                    <a:pt x="2435" y="397"/>
                  </a:lnTo>
                  <a:lnTo>
                    <a:pt x="2485" y="471"/>
                  </a:lnTo>
                  <a:lnTo>
                    <a:pt x="2533" y="550"/>
                  </a:lnTo>
                  <a:lnTo>
                    <a:pt x="2580" y="638"/>
                  </a:lnTo>
                  <a:lnTo>
                    <a:pt x="2622" y="730"/>
                  </a:lnTo>
                  <a:lnTo>
                    <a:pt x="2661" y="828"/>
                  </a:lnTo>
                  <a:lnTo>
                    <a:pt x="2696" y="928"/>
                  </a:lnTo>
                  <a:lnTo>
                    <a:pt x="2727" y="1033"/>
                  </a:lnTo>
                  <a:lnTo>
                    <a:pt x="2753" y="1140"/>
                  </a:lnTo>
                  <a:lnTo>
                    <a:pt x="2776" y="1250"/>
                  </a:lnTo>
                  <a:lnTo>
                    <a:pt x="2795" y="1364"/>
                  </a:lnTo>
                  <a:lnTo>
                    <a:pt x="2809" y="1479"/>
                  </a:lnTo>
                  <a:lnTo>
                    <a:pt x="2818" y="1596"/>
                  </a:lnTo>
                  <a:lnTo>
                    <a:pt x="2823" y="1715"/>
                  </a:lnTo>
                  <a:lnTo>
                    <a:pt x="3436" y="1715"/>
                  </a:lnTo>
                  <a:lnTo>
                    <a:pt x="3429" y="1623"/>
                  </a:lnTo>
                  <a:lnTo>
                    <a:pt x="3417" y="1531"/>
                  </a:lnTo>
                  <a:lnTo>
                    <a:pt x="3400" y="1441"/>
                  </a:lnTo>
                  <a:lnTo>
                    <a:pt x="3378" y="1352"/>
                  </a:lnTo>
                  <a:lnTo>
                    <a:pt x="3357" y="1376"/>
                  </a:lnTo>
                  <a:lnTo>
                    <a:pt x="3335" y="1397"/>
                  </a:lnTo>
                  <a:lnTo>
                    <a:pt x="3315" y="1417"/>
                  </a:lnTo>
                  <a:lnTo>
                    <a:pt x="3297" y="1434"/>
                  </a:lnTo>
                  <a:lnTo>
                    <a:pt x="3281" y="1448"/>
                  </a:lnTo>
                  <a:lnTo>
                    <a:pt x="3268" y="1460"/>
                  </a:lnTo>
                  <a:lnTo>
                    <a:pt x="3258" y="1469"/>
                  </a:lnTo>
                  <a:lnTo>
                    <a:pt x="3251" y="1474"/>
                  </a:lnTo>
                  <a:lnTo>
                    <a:pt x="3237" y="1483"/>
                  </a:lnTo>
                  <a:lnTo>
                    <a:pt x="3222" y="1488"/>
                  </a:lnTo>
                  <a:lnTo>
                    <a:pt x="3206" y="1491"/>
                  </a:lnTo>
                  <a:lnTo>
                    <a:pt x="3189" y="1488"/>
                  </a:lnTo>
                  <a:lnTo>
                    <a:pt x="3174" y="1483"/>
                  </a:lnTo>
                  <a:lnTo>
                    <a:pt x="3160" y="1474"/>
                  </a:lnTo>
                  <a:lnTo>
                    <a:pt x="3153" y="1468"/>
                  </a:lnTo>
                  <a:lnTo>
                    <a:pt x="3141" y="1458"/>
                  </a:lnTo>
                  <a:lnTo>
                    <a:pt x="3125" y="1444"/>
                  </a:lnTo>
                  <a:lnTo>
                    <a:pt x="3108" y="1428"/>
                  </a:lnTo>
                  <a:lnTo>
                    <a:pt x="3087" y="1408"/>
                  </a:lnTo>
                  <a:lnTo>
                    <a:pt x="3065" y="1385"/>
                  </a:lnTo>
                  <a:lnTo>
                    <a:pt x="3041" y="1359"/>
                  </a:lnTo>
                  <a:lnTo>
                    <a:pt x="3016" y="1332"/>
                  </a:lnTo>
                  <a:lnTo>
                    <a:pt x="2991" y="1302"/>
                  </a:lnTo>
                  <a:lnTo>
                    <a:pt x="2966" y="1269"/>
                  </a:lnTo>
                  <a:lnTo>
                    <a:pt x="2942" y="1236"/>
                  </a:lnTo>
                  <a:lnTo>
                    <a:pt x="2920" y="1200"/>
                  </a:lnTo>
                  <a:lnTo>
                    <a:pt x="2900" y="1164"/>
                  </a:lnTo>
                  <a:lnTo>
                    <a:pt x="2881" y="1125"/>
                  </a:lnTo>
                  <a:lnTo>
                    <a:pt x="2866" y="1087"/>
                  </a:lnTo>
                  <a:lnTo>
                    <a:pt x="2855" y="1047"/>
                  </a:lnTo>
                  <a:lnTo>
                    <a:pt x="2848" y="1007"/>
                  </a:lnTo>
                  <a:lnTo>
                    <a:pt x="2846" y="967"/>
                  </a:lnTo>
                  <a:lnTo>
                    <a:pt x="2848" y="921"/>
                  </a:lnTo>
                  <a:lnTo>
                    <a:pt x="2856" y="878"/>
                  </a:lnTo>
                  <a:lnTo>
                    <a:pt x="2869" y="836"/>
                  </a:lnTo>
                  <a:lnTo>
                    <a:pt x="2888" y="797"/>
                  </a:lnTo>
                  <a:lnTo>
                    <a:pt x="2910" y="762"/>
                  </a:lnTo>
                  <a:lnTo>
                    <a:pt x="2936" y="728"/>
                  </a:lnTo>
                  <a:lnTo>
                    <a:pt x="2966" y="698"/>
                  </a:lnTo>
                  <a:lnTo>
                    <a:pt x="3000" y="672"/>
                  </a:lnTo>
                  <a:lnTo>
                    <a:pt x="2930" y="602"/>
                  </a:lnTo>
                  <a:lnTo>
                    <a:pt x="2859" y="536"/>
                  </a:lnTo>
                  <a:lnTo>
                    <a:pt x="2783" y="475"/>
                  </a:lnTo>
                  <a:lnTo>
                    <a:pt x="2705" y="420"/>
                  </a:lnTo>
                  <a:lnTo>
                    <a:pt x="2623" y="369"/>
                  </a:lnTo>
                  <a:lnTo>
                    <a:pt x="2539" y="322"/>
                  </a:lnTo>
                  <a:lnTo>
                    <a:pt x="2452" y="281"/>
                  </a:lnTo>
                  <a:lnTo>
                    <a:pt x="2363" y="245"/>
                  </a:lnTo>
                  <a:lnTo>
                    <a:pt x="2272" y="215"/>
                  </a:lnTo>
                  <a:close/>
                  <a:moveTo>
                    <a:pt x="1862" y="163"/>
                  </a:moveTo>
                  <a:lnTo>
                    <a:pt x="1862" y="2233"/>
                  </a:lnTo>
                  <a:lnTo>
                    <a:pt x="1905" y="2245"/>
                  </a:lnTo>
                  <a:lnTo>
                    <a:pt x="1945" y="2262"/>
                  </a:lnTo>
                  <a:lnTo>
                    <a:pt x="1984" y="2284"/>
                  </a:lnTo>
                  <a:lnTo>
                    <a:pt x="2019" y="2311"/>
                  </a:lnTo>
                  <a:lnTo>
                    <a:pt x="2050" y="2341"/>
                  </a:lnTo>
                  <a:lnTo>
                    <a:pt x="2079" y="2375"/>
                  </a:lnTo>
                  <a:lnTo>
                    <a:pt x="2102" y="2412"/>
                  </a:lnTo>
                  <a:lnTo>
                    <a:pt x="2121" y="2452"/>
                  </a:lnTo>
                  <a:lnTo>
                    <a:pt x="2135" y="2494"/>
                  </a:lnTo>
                  <a:lnTo>
                    <a:pt x="2144" y="2539"/>
                  </a:lnTo>
                  <a:lnTo>
                    <a:pt x="2147" y="2585"/>
                  </a:lnTo>
                  <a:lnTo>
                    <a:pt x="2144" y="2630"/>
                  </a:lnTo>
                  <a:lnTo>
                    <a:pt x="2135" y="2673"/>
                  </a:lnTo>
                  <a:lnTo>
                    <a:pt x="2122" y="2716"/>
                  </a:lnTo>
                  <a:lnTo>
                    <a:pt x="2105" y="2759"/>
                  </a:lnTo>
                  <a:lnTo>
                    <a:pt x="2083" y="2800"/>
                  </a:lnTo>
                  <a:lnTo>
                    <a:pt x="2060" y="2839"/>
                  </a:lnTo>
                  <a:lnTo>
                    <a:pt x="2034" y="2877"/>
                  </a:lnTo>
                  <a:lnTo>
                    <a:pt x="2008" y="2913"/>
                  </a:lnTo>
                  <a:lnTo>
                    <a:pt x="1981" y="2945"/>
                  </a:lnTo>
                  <a:lnTo>
                    <a:pt x="1954" y="2977"/>
                  </a:lnTo>
                  <a:lnTo>
                    <a:pt x="1927" y="3004"/>
                  </a:lnTo>
                  <a:lnTo>
                    <a:pt x="1903" y="3029"/>
                  </a:lnTo>
                  <a:lnTo>
                    <a:pt x="1880" y="3051"/>
                  </a:lnTo>
                  <a:lnTo>
                    <a:pt x="1862" y="3068"/>
                  </a:lnTo>
                  <a:lnTo>
                    <a:pt x="1862" y="3417"/>
                  </a:lnTo>
                  <a:lnTo>
                    <a:pt x="1917" y="3406"/>
                  </a:lnTo>
                  <a:lnTo>
                    <a:pt x="1971" y="3388"/>
                  </a:lnTo>
                  <a:lnTo>
                    <a:pt x="2025" y="3364"/>
                  </a:lnTo>
                  <a:lnTo>
                    <a:pt x="2077" y="3335"/>
                  </a:lnTo>
                  <a:lnTo>
                    <a:pt x="2130" y="3298"/>
                  </a:lnTo>
                  <a:lnTo>
                    <a:pt x="2179" y="3256"/>
                  </a:lnTo>
                  <a:lnTo>
                    <a:pt x="2229" y="3208"/>
                  </a:lnTo>
                  <a:lnTo>
                    <a:pt x="2276" y="3155"/>
                  </a:lnTo>
                  <a:lnTo>
                    <a:pt x="2323" y="3095"/>
                  </a:lnTo>
                  <a:lnTo>
                    <a:pt x="2366" y="3030"/>
                  </a:lnTo>
                  <a:lnTo>
                    <a:pt x="2408" y="2961"/>
                  </a:lnTo>
                  <a:lnTo>
                    <a:pt x="2453" y="2877"/>
                  </a:lnTo>
                  <a:lnTo>
                    <a:pt x="2493" y="2790"/>
                  </a:lnTo>
                  <a:lnTo>
                    <a:pt x="2529" y="2699"/>
                  </a:lnTo>
                  <a:lnTo>
                    <a:pt x="2561" y="2604"/>
                  </a:lnTo>
                  <a:lnTo>
                    <a:pt x="2591" y="2505"/>
                  </a:lnTo>
                  <a:lnTo>
                    <a:pt x="2616" y="2404"/>
                  </a:lnTo>
                  <a:lnTo>
                    <a:pt x="2637" y="2299"/>
                  </a:lnTo>
                  <a:lnTo>
                    <a:pt x="2654" y="2191"/>
                  </a:lnTo>
                  <a:lnTo>
                    <a:pt x="2667" y="2082"/>
                  </a:lnTo>
                  <a:lnTo>
                    <a:pt x="2676" y="1971"/>
                  </a:lnTo>
                  <a:lnTo>
                    <a:pt x="2681" y="1857"/>
                  </a:lnTo>
                  <a:lnTo>
                    <a:pt x="2347" y="1857"/>
                  </a:lnTo>
                  <a:lnTo>
                    <a:pt x="2327" y="1855"/>
                  </a:lnTo>
                  <a:lnTo>
                    <a:pt x="2311" y="1847"/>
                  </a:lnTo>
                  <a:lnTo>
                    <a:pt x="2296" y="1837"/>
                  </a:lnTo>
                  <a:lnTo>
                    <a:pt x="2285" y="1823"/>
                  </a:lnTo>
                  <a:lnTo>
                    <a:pt x="2277" y="1805"/>
                  </a:lnTo>
                  <a:lnTo>
                    <a:pt x="2275" y="1787"/>
                  </a:lnTo>
                  <a:lnTo>
                    <a:pt x="2277" y="1767"/>
                  </a:lnTo>
                  <a:lnTo>
                    <a:pt x="2285" y="1751"/>
                  </a:lnTo>
                  <a:lnTo>
                    <a:pt x="2296" y="1736"/>
                  </a:lnTo>
                  <a:lnTo>
                    <a:pt x="2311" y="1725"/>
                  </a:lnTo>
                  <a:lnTo>
                    <a:pt x="2327" y="1717"/>
                  </a:lnTo>
                  <a:lnTo>
                    <a:pt x="2347" y="1715"/>
                  </a:lnTo>
                  <a:lnTo>
                    <a:pt x="2681" y="1715"/>
                  </a:lnTo>
                  <a:lnTo>
                    <a:pt x="2675" y="1602"/>
                  </a:lnTo>
                  <a:lnTo>
                    <a:pt x="2667" y="1492"/>
                  </a:lnTo>
                  <a:lnTo>
                    <a:pt x="2654" y="1383"/>
                  </a:lnTo>
                  <a:lnTo>
                    <a:pt x="2636" y="1277"/>
                  </a:lnTo>
                  <a:lnTo>
                    <a:pt x="2614" y="1173"/>
                  </a:lnTo>
                  <a:lnTo>
                    <a:pt x="2590" y="1072"/>
                  </a:lnTo>
                  <a:lnTo>
                    <a:pt x="2561" y="974"/>
                  </a:lnTo>
                  <a:lnTo>
                    <a:pt x="2529" y="880"/>
                  </a:lnTo>
                  <a:lnTo>
                    <a:pt x="2492" y="789"/>
                  </a:lnTo>
                  <a:lnTo>
                    <a:pt x="2452" y="702"/>
                  </a:lnTo>
                  <a:lnTo>
                    <a:pt x="2408" y="619"/>
                  </a:lnTo>
                  <a:lnTo>
                    <a:pt x="2366" y="550"/>
                  </a:lnTo>
                  <a:lnTo>
                    <a:pt x="2323" y="485"/>
                  </a:lnTo>
                  <a:lnTo>
                    <a:pt x="2276" y="425"/>
                  </a:lnTo>
                  <a:lnTo>
                    <a:pt x="2229" y="372"/>
                  </a:lnTo>
                  <a:lnTo>
                    <a:pt x="2179" y="324"/>
                  </a:lnTo>
                  <a:lnTo>
                    <a:pt x="2130" y="282"/>
                  </a:lnTo>
                  <a:lnTo>
                    <a:pt x="2077" y="245"/>
                  </a:lnTo>
                  <a:lnTo>
                    <a:pt x="2025" y="216"/>
                  </a:lnTo>
                  <a:lnTo>
                    <a:pt x="1971" y="192"/>
                  </a:lnTo>
                  <a:lnTo>
                    <a:pt x="1917" y="174"/>
                  </a:lnTo>
                  <a:lnTo>
                    <a:pt x="1862" y="163"/>
                  </a:lnTo>
                  <a:close/>
                  <a:moveTo>
                    <a:pt x="1718" y="163"/>
                  </a:moveTo>
                  <a:lnTo>
                    <a:pt x="1664" y="174"/>
                  </a:lnTo>
                  <a:lnTo>
                    <a:pt x="1610" y="191"/>
                  </a:lnTo>
                  <a:lnTo>
                    <a:pt x="1557" y="215"/>
                  </a:lnTo>
                  <a:lnTo>
                    <a:pt x="1505" y="244"/>
                  </a:lnTo>
                  <a:lnTo>
                    <a:pt x="1453" y="280"/>
                  </a:lnTo>
                  <a:lnTo>
                    <a:pt x="1403" y="321"/>
                  </a:lnTo>
                  <a:lnTo>
                    <a:pt x="1354" y="369"/>
                  </a:lnTo>
                  <a:lnTo>
                    <a:pt x="1307" y="421"/>
                  </a:lnTo>
                  <a:lnTo>
                    <a:pt x="1262" y="480"/>
                  </a:lnTo>
                  <a:lnTo>
                    <a:pt x="1217" y="544"/>
                  </a:lnTo>
                  <a:lnTo>
                    <a:pt x="1255" y="537"/>
                  </a:lnTo>
                  <a:lnTo>
                    <a:pt x="1294" y="535"/>
                  </a:lnTo>
                  <a:lnTo>
                    <a:pt x="1343" y="538"/>
                  </a:lnTo>
                  <a:lnTo>
                    <a:pt x="1390" y="548"/>
                  </a:lnTo>
                  <a:lnTo>
                    <a:pt x="1434" y="563"/>
                  </a:lnTo>
                  <a:lnTo>
                    <a:pt x="1476" y="584"/>
                  </a:lnTo>
                  <a:lnTo>
                    <a:pt x="1514" y="610"/>
                  </a:lnTo>
                  <a:lnTo>
                    <a:pt x="1549" y="640"/>
                  </a:lnTo>
                  <a:lnTo>
                    <a:pt x="1580" y="675"/>
                  </a:lnTo>
                  <a:lnTo>
                    <a:pt x="1606" y="714"/>
                  </a:lnTo>
                  <a:lnTo>
                    <a:pt x="1626" y="755"/>
                  </a:lnTo>
                  <a:lnTo>
                    <a:pt x="1641" y="800"/>
                  </a:lnTo>
                  <a:lnTo>
                    <a:pt x="1651" y="846"/>
                  </a:lnTo>
                  <a:lnTo>
                    <a:pt x="1654" y="895"/>
                  </a:lnTo>
                  <a:lnTo>
                    <a:pt x="1652" y="935"/>
                  </a:lnTo>
                  <a:lnTo>
                    <a:pt x="1645" y="975"/>
                  </a:lnTo>
                  <a:lnTo>
                    <a:pt x="1634" y="1015"/>
                  </a:lnTo>
                  <a:lnTo>
                    <a:pt x="1619" y="1054"/>
                  </a:lnTo>
                  <a:lnTo>
                    <a:pt x="1600" y="1092"/>
                  </a:lnTo>
                  <a:lnTo>
                    <a:pt x="1580" y="1129"/>
                  </a:lnTo>
                  <a:lnTo>
                    <a:pt x="1558" y="1164"/>
                  </a:lnTo>
                  <a:lnTo>
                    <a:pt x="1534" y="1199"/>
                  </a:lnTo>
                  <a:lnTo>
                    <a:pt x="1509" y="1230"/>
                  </a:lnTo>
                  <a:lnTo>
                    <a:pt x="1484" y="1261"/>
                  </a:lnTo>
                  <a:lnTo>
                    <a:pt x="1459" y="1289"/>
                  </a:lnTo>
                  <a:lnTo>
                    <a:pt x="1435" y="1314"/>
                  </a:lnTo>
                  <a:lnTo>
                    <a:pt x="1412" y="1337"/>
                  </a:lnTo>
                  <a:lnTo>
                    <a:pt x="1392" y="1356"/>
                  </a:lnTo>
                  <a:lnTo>
                    <a:pt x="1375" y="1373"/>
                  </a:lnTo>
                  <a:lnTo>
                    <a:pt x="1359" y="1386"/>
                  </a:lnTo>
                  <a:lnTo>
                    <a:pt x="1347" y="1396"/>
                  </a:lnTo>
                  <a:lnTo>
                    <a:pt x="1340" y="1403"/>
                  </a:lnTo>
                  <a:lnTo>
                    <a:pt x="1326" y="1412"/>
                  </a:lnTo>
                  <a:lnTo>
                    <a:pt x="1310" y="1418"/>
                  </a:lnTo>
                  <a:lnTo>
                    <a:pt x="1294" y="1419"/>
                  </a:lnTo>
                  <a:lnTo>
                    <a:pt x="1278" y="1418"/>
                  </a:lnTo>
                  <a:lnTo>
                    <a:pt x="1263" y="1412"/>
                  </a:lnTo>
                  <a:lnTo>
                    <a:pt x="1250" y="1403"/>
                  </a:lnTo>
                  <a:lnTo>
                    <a:pt x="1242" y="1397"/>
                  </a:lnTo>
                  <a:lnTo>
                    <a:pt x="1231" y="1389"/>
                  </a:lnTo>
                  <a:lnTo>
                    <a:pt x="1218" y="1376"/>
                  </a:lnTo>
                  <a:lnTo>
                    <a:pt x="1201" y="1360"/>
                  </a:lnTo>
                  <a:lnTo>
                    <a:pt x="1182" y="1343"/>
                  </a:lnTo>
                  <a:lnTo>
                    <a:pt x="1162" y="1322"/>
                  </a:lnTo>
                  <a:lnTo>
                    <a:pt x="1140" y="1300"/>
                  </a:lnTo>
                  <a:lnTo>
                    <a:pt x="1117" y="1275"/>
                  </a:lnTo>
                  <a:lnTo>
                    <a:pt x="1094" y="1248"/>
                  </a:lnTo>
                  <a:lnTo>
                    <a:pt x="1071" y="1218"/>
                  </a:lnTo>
                  <a:lnTo>
                    <a:pt x="1048" y="1188"/>
                  </a:lnTo>
                  <a:lnTo>
                    <a:pt x="1025" y="1155"/>
                  </a:lnTo>
                  <a:lnTo>
                    <a:pt x="1005" y="1122"/>
                  </a:lnTo>
                  <a:lnTo>
                    <a:pt x="986" y="1087"/>
                  </a:lnTo>
                  <a:lnTo>
                    <a:pt x="962" y="1187"/>
                  </a:lnTo>
                  <a:lnTo>
                    <a:pt x="942" y="1288"/>
                  </a:lnTo>
                  <a:lnTo>
                    <a:pt x="925" y="1392"/>
                  </a:lnTo>
                  <a:lnTo>
                    <a:pt x="913" y="1498"/>
                  </a:lnTo>
                  <a:lnTo>
                    <a:pt x="905" y="1606"/>
                  </a:lnTo>
                  <a:lnTo>
                    <a:pt x="899" y="1715"/>
                  </a:lnTo>
                  <a:lnTo>
                    <a:pt x="1718" y="1715"/>
                  </a:lnTo>
                  <a:lnTo>
                    <a:pt x="1718" y="163"/>
                  </a:lnTo>
                  <a:close/>
                  <a:moveTo>
                    <a:pt x="1790" y="0"/>
                  </a:moveTo>
                  <a:lnTo>
                    <a:pt x="1893" y="3"/>
                  </a:lnTo>
                  <a:lnTo>
                    <a:pt x="1995" y="12"/>
                  </a:lnTo>
                  <a:lnTo>
                    <a:pt x="2097" y="26"/>
                  </a:lnTo>
                  <a:lnTo>
                    <a:pt x="2196" y="47"/>
                  </a:lnTo>
                  <a:lnTo>
                    <a:pt x="2294" y="73"/>
                  </a:lnTo>
                  <a:lnTo>
                    <a:pt x="2390" y="103"/>
                  </a:lnTo>
                  <a:lnTo>
                    <a:pt x="2484" y="140"/>
                  </a:lnTo>
                  <a:lnTo>
                    <a:pt x="2577" y="181"/>
                  </a:lnTo>
                  <a:lnTo>
                    <a:pt x="2665" y="229"/>
                  </a:lnTo>
                  <a:lnTo>
                    <a:pt x="2752" y="281"/>
                  </a:lnTo>
                  <a:lnTo>
                    <a:pt x="2836" y="337"/>
                  </a:lnTo>
                  <a:lnTo>
                    <a:pt x="2917" y="399"/>
                  </a:lnTo>
                  <a:lnTo>
                    <a:pt x="2994" y="465"/>
                  </a:lnTo>
                  <a:lnTo>
                    <a:pt x="3068" y="537"/>
                  </a:lnTo>
                  <a:lnTo>
                    <a:pt x="3138" y="613"/>
                  </a:lnTo>
                  <a:lnTo>
                    <a:pt x="3171" y="608"/>
                  </a:lnTo>
                  <a:lnTo>
                    <a:pt x="3206" y="606"/>
                  </a:lnTo>
                  <a:lnTo>
                    <a:pt x="3255" y="610"/>
                  </a:lnTo>
                  <a:lnTo>
                    <a:pt x="3301" y="619"/>
                  </a:lnTo>
                  <a:lnTo>
                    <a:pt x="3346" y="635"/>
                  </a:lnTo>
                  <a:lnTo>
                    <a:pt x="3387" y="655"/>
                  </a:lnTo>
                  <a:lnTo>
                    <a:pt x="3426" y="681"/>
                  </a:lnTo>
                  <a:lnTo>
                    <a:pt x="3461" y="712"/>
                  </a:lnTo>
                  <a:lnTo>
                    <a:pt x="3491" y="746"/>
                  </a:lnTo>
                  <a:lnTo>
                    <a:pt x="3516" y="784"/>
                  </a:lnTo>
                  <a:lnTo>
                    <a:pt x="3538" y="827"/>
                  </a:lnTo>
                  <a:lnTo>
                    <a:pt x="3553" y="871"/>
                  </a:lnTo>
                  <a:lnTo>
                    <a:pt x="3563" y="918"/>
                  </a:lnTo>
                  <a:lnTo>
                    <a:pt x="3566" y="967"/>
                  </a:lnTo>
                  <a:lnTo>
                    <a:pt x="3562" y="1018"/>
                  </a:lnTo>
                  <a:lnTo>
                    <a:pt x="3551" y="1067"/>
                  </a:lnTo>
                  <a:lnTo>
                    <a:pt x="3533" y="1117"/>
                  </a:lnTo>
                  <a:lnTo>
                    <a:pt x="3511" y="1165"/>
                  </a:lnTo>
                  <a:lnTo>
                    <a:pt x="3485" y="1212"/>
                  </a:lnTo>
                  <a:lnTo>
                    <a:pt x="3514" y="1305"/>
                  </a:lnTo>
                  <a:lnTo>
                    <a:pt x="3538" y="1401"/>
                  </a:lnTo>
                  <a:lnTo>
                    <a:pt x="3556" y="1496"/>
                  </a:lnTo>
                  <a:lnTo>
                    <a:pt x="3569" y="1594"/>
                  </a:lnTo>
                  <a:lnTo>
                    <a:pt x="3578" y="1691"/>
                  </a:lnTo>
                  <a:lnTo>
                    <a:pt x="3580" y="1790"/>
                  </a:lnTo>
                  <a:lnTo>
                    <a:pt x="3577" y="1892"/>
                  </a:lnTo>
                  <a:lnTo>
                    <a:pt x="3569" y="1993"/>
                  </a:lnTo>
                  <a:lnTo>
                    <a:pt x="3555" y="2093"/>
                  </a:lnTo>
                  <a:lnTo>
                    <a:pt x="3536" y="2191"/>
                  </a:lnTo>
                  <a:lnTo>
                    <a:pt x="3511" y="2288"/>
                  </a:lnTo>
                  <a:lnTo>
                    <a:pt x="3480" y="2382"/>
                  </a:lnTo>
                  <a:lnTo>
                    <a:pt x="3444" y="2476"/>
                  </a:lnTo>
                  <a:lnTo>
                    <a:pt x="3404" y="2566"/>
                  </a:lnTo>
                  <a:lnTo>
                    <a:pt x="3359" y="2655"/>
                  </a:lnTo>
                  <a:lnTo>
                    <a:pt x="3308" y="2740"/>
                  </a:lnTo>
                  <a:lnTo>
                    <a:pt x="3251" y="2824"/>
                  </a:lnTo>
                  <a:lnTo>
                    <a:pt x="3192" y="2904"/>
                  </a:lnTo>
                  <a:lnTo>
                    <a:pt x="3125" y="2981"/>
                  </a:lnTo>
                  <a:lnTo>
                    <a:pt x="3056" y="3056"/>
                  </a:lnTo>
                  <a:lnTo>
                    <a:pt x="2981" y="3125"/>
                  </a:lnTo>
                  <a:lnTo>
                    <a:pt x="2904" y="3192"/>
                  </a:lnTo>
                  <a:lnTo>
                    <a:pt x="2824" y="3251"/>
                  </a:lnTo>
                  <a:lnTo>
                    <a:pt x="2740" y="3308"/>
                  </a:lnTo>
                  <a:lnTo>
                    <a:pt x="2655" y="3359"/>
                  </a:lnTo>
                  <a:lnTo>
                    <a:pt x="2566" y="3404"/>
                  </a:lnTo>
                  <a:lnTo>
                    <a:pt x="2476" y="3444"/>
                  </a:lnTo>
                  <a:lnTo>
                    <a:pt x="2382" y="3480"/>
                  </a:lnTo>
                  <a:lnTo>
                    <a:pt x="2288" y="3511"/>
                  </a:lnTo>
                  <a:lnTo>
                    <a:pt x="2191" y="3536"/>
                  </a:lnTo>
                  <a:lnTo>
                    <a:pt x="2093" y="3555"/>
                  </a:lnTo>
                  <a:lnTo>
                    <a:pt x="1993" y="3569"/>
                  </a:lnTo>
                  <a:lnTo>
                    <a:pt x="1892" y="3577"/>
                  </a:lnTo>
                  <a:lnTo>
                    <a:pt x="1790" y="3580"/>
                  </a:lnTo>
                  <a:lnTo>
                    <a:pt x="1688" y="3577"/>
                  </a:lnTo>
                  <a:lnTo>
                    <a:pt x="1587" y="3569"/>
                  </a:lnTo>
                  <a:lnTo>
                    <a:pt x="1487" y="3555"/>
                  </a:lnTo>
                  <a:lnTo>
                    <a:pt x="1389" y="3536"/>
                  </a:lnTo>
                  <a:lnTo>
                    <a:pt x="1292" y="3511"/>
                  </a:lnTo>
                  <a:lnTo>
                    <a:pt x="1198" y="3480"/>
                  </a:lnTo>
                  <a:lnTo>
                    <a:pt x="1104" y="3444"/>
                  </a:lnTo>
                  <a:lnTo>
                    <a:pt x="1014" y="3404"/>
                  </a:lnTo>
                  <a:lnTo>
                    <a:pt x="925" y="3359"/>
                  </a:lnTo>
                  <a:lnTo>
                    <a:pt x="840" y="3308"/>
                  </a:lnTo>
                  <a:lnTo>
                    <a:pt x="756" y="3251"/>
                  </a:lnTo>
                  <a:lnTo>
                    <a:pt x="676" y="3192"/>
                  </a:lnTo>
                  <a:lnTo>
                    <a:pt x="599" y="3125"/>
                  </a:lnTo>
                  <a:lnTo>
                    <a:pt x="524" y="3056"/>
                  </a:lnTo>
                  <a:lnTo>
                    <a:pt x="455" y="2981"/>
                  </a:lnTo>
                  <a:lnTo>
                    <a:pt x="388" y="2904"/>
                  </a:lnTo>
                  <a:lnTo>
                    <a:pt x="329" y="2824"/>
                  </a:lnTo>
                  <a:lnTo>
                    <a:pt x="272" y="2740"/>
                  </a:lnTo>
                  <a:lnTo>
                    <a:pt x="221" y="2655"/>
                  </a:lnTo>
                  <a:lnTo>
                    <a:pt x="176" y="2566"/>
                  </a:lnTo>
                  <a:lnTo>
                    <a:pt x="136" y="2476"/>
                  </a:lnTo>
                  <a:lnTo>
                    <a:pt x="100" y="2382"/>
                  </a:lnTo>
                  <a:lnTo>
                    <a:pt x="69" y="2288"/>
                  </a:lnTo>
                  <a:lnTo>
                    <a:pt x="44" y="2191"/>
                  </a:lnTo>
                  <a:lnTo>
                    <a:pt x="25" y="2093"/>
                  </a:lnTo>
                  <a:lnTo>
                    <a:pt x="11" y="1993"/>
                  </a:lnTo>
                  <a:lnTo>
                    <a:pt x="3" y="1892"/>
                  </a:lnTo>
                  <a:lnTo>
                    <a:pt x="0" y="1790"/>
                  </a:lnTo>
                  <a:lnTo>
                    <a:pt x="3" y="1688"/>
                  </a:lnTo>
                  <a:lnTo>
                    <a:pt x="11" y="1587"/>
                  </a:lnTo>
                  <a:lnTo>
                    <a:pt x="25" y="1487"/>
                  </a:lnTo>
                  <a:lnTo>
                    <a:pt x="44" y="1389"/>
                  </a:lnTo>
                  <a:lnTo>
                    <a:pt x="69" y="1292"/>
                  </a:lnTo>
                  <a:lnTo>
                    <a:pt x="100" y="1198"/>
                  </a:lnTo>
                  <a:lnTo>
                    <a:pt x="136" y="1104"/>
                  </a:lnTo>
                  <a:lnTo>
                    <a:pt x="176" y="1014"/>
                  </a:lnTo>
                  <a:lnTo>
                    <a:pt x="221" y="925"/>
                  </a:lnTo>
                  <a:lnTo>
                    <a:pt x="272" y="840"/>
                  </a:lnTo>
                  <a:lnTo>
                    <a:pt x="329" y="756"/>
                  </a:lnTo>
                  <a:lnTo>
                    <a:pt x="388" y="676"/>
                  </a:lnTo>
                  <a:lnTo>
                    <a:pt x="455" y="599"/>
                  </a:lnTo>
                  <a:lnTo>
                    <a:pt x="524" y="524"/>
                  </a:lnTo>
                  <a:lnTo>
                    <a:pt x="599" y="455"/>
                  </a:lnTo>
                  <a:lnTo>
                    <a:pt x="676" y="388"/>
                  </a:lnTo>
                  <a:lnTo>
                    <a:pt x="756" y="329"/>
                  </a:lnTo>
                  <a:lnTo>
                    <a:pt x="840" y="272"/>
                  </a:lnTo>
                  <a:lnTo>
                    <a:pt x="925" y="221"/>
                  </a:lnTo>
                  <a:lnTo>
                    <a:pt x="1014" y="176"/>
                  </a:lnTo>
                  <a:lnTo>
                    <a:pt x="1104" y="136"/>
                  </a:lnTo>
                  <a:lnTo>
                    <a:pt x="1198" y="100"/>
                  </a:lnTo>
                  <a:lnTo>
                    <a:pt x="1292" y="69"/>
                  </a:lnTo>
                  <a:lnTo>
                    <a:pt x="1389" y="44"/>
                  </a:lnTo>
                  <a:lnTo>
                    <a:pt x="1487" y="25"/>
                  </a:lnTo>
                  <a:lnTo>
                    <a:pt x="1587" y="11"/>
                  </a:lnTo>
                  <a:lnTo>
                    <a:pt x="1688" y="3"/>
                  </a:lnTo>
                  <a:lnTo>
                    <a:pt x="1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76"/>
            <p:cNvSpPr>
              <a:spLocks/>
            </p:cNvSpPr>
            <p:nvPr/>
          </p:nvSpPr>
          <p:spPr bwMode="auto">
            <a:xfrm>
              <a:off x="976313" y="2182813"/>
              <a:ext cx="28575" cy="22225"/>
            </a:xfrm>
            <a:custGeom>
              <a:avLst/>
              <a:gdLst>
                <a:gd name="T0" fmla="*/ 71 w 185"/>
                <a:gd name="T1" fmla="*/ 0 h 142"/>
                <a:gd name="T2" fmla="*/ 113 w 185"/>
                <a:gd name="T3" fmla="*/ 0 h 142"/>
                <a:gd name="T4" fmla="*/ 133 w 185"/>
                <a:gd name="T5" fmla="*/ 2 h 142"/>
                <a:gd name="T6" fmla="*/ 149 w 185"/>
                <a:gd name="T7" fmla="*/ 10 h 142"/>
                <a:gd name="T8" fmla="*/ 164 w 185"/>
                <a:gd name="T9" fmla="*/ 21 h 142"/>
                <a:gd name="T10" fmla="*/ 175 w 185"/>
                <a:gd name="T11" fmla="*/ 36 h 142"/>
                <a:gd name="T12" fmla="*/ 182 w 185"/>
                <a:gd name="T13" fmla="*/ 52 h 142"/>
                <a:gd name="T14" fmla="*/ 185 w 185"/>
                <a:gd name="T15" fmla="*/ 72 h 142"/>
                <a:gd name="T16" fmla="*/ 182 w 185"/>
                <a:gd name="T17" fmla="*/ 90 h 142"/>
                <a:gd name="T18" fmla="*/ 175 w 185"/>
                <a:gd name="T19" fmla="*/ 108 h 142"/>
                <a:gd name="T20" fmla="*/ 164 w 185"/>
                <a:gd name="T21" fmla="*/ 122 h 142"/>
                <a:gd name="T22" fmla="*/ 149 w 185"/>
                <a:gd name="T23" fmla="*/ 132 h 142"/>
                <a:gd name="T24" fmla="*/ 133 w 185"/>
                <a:gd name="T25" fmla="*/ 140 h 142"/>
                <a:gd name="T26" fmla="*/ 113 w 185"/>
                <a:gd name="T27" fmla="*/ 142 h 142"/>
                <a:gd name="T28" fmla="*/ 71 w 185"/>
                <a:gd name="T29" fmla="*/ 142 h 142"/>
                <a:gd name="T30" fmla="*/ 52 w 185"/>
                <a:gd name="T31" fmla="*/ 140 h 142"/>
                <a:gd name="T32" fmla="*/ 34 w 185"/>
                <a:gd name="T33" fmla="*/ 132 h 142"/>
                <a:gd name="T34" fmla="*/ 20 w 185"/>
                <a:gd name="T35" fmla="*/ 122 h 142"/>
                <a:gd name="T36" fmla="*/ 9 w 185"/>
                <a:gd name="T37" fmla="*/ 108 h 142"/>
                <a:gd name="T38" fmla="*/ 2 w 185"/>
                <a:gd name="T39" fmla="*/ 90 h 142"/>
                <a:gd name="T40" fmla="*/ 0 w 185"/>
                <a:gd name="T41" fmla="*/ 72 h 142"/>
                <a:gd name="T42" fmla="*/ 2 w 185"/>
                <a:gd name="T43" fmla="*/ 52 h 142"/>
                <a:gd name="T44" fmla="*/ 9 w 185"/>
                <a:gd name="T45" fmla="*/ 36 h 142"/>
                <a:gd name="T46" fmla="*/ 20 w 185"/>
                <a:gd name="T47" fmla="*/ 21 h 142"/>
                <a:gd name="T48" fmla="*/ 34 w 185"/>
                <a:gd name="T49" fmla="*/ 10 h 142"/>
                <a:gd name="T50" fmla="*/ 52 w 185"/>
                <a:gd name="T51" fmla="*/ 2 h 142"/>
                <a:gd name="T52" fmla="*/ 71 w 185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142">
                  <a:moveTo>
                    <a:pt x="71" y="0"/>
                  </a:moveTo>
                  <a:lnTo>
                    <a:pt x="113" y="0"/>
                  </a:lnTo>
                  <a:lnTo>
                    <a:pt x="133" y="2"/>
                  </a:lnTo>
                  <a:lnTo>
                    <a:pt x="149" y="10"/>
                  </a:lnTo>
                  <a:lnTo>
                    <a:pt x="164" y="21"/>
                  </a:lnTo>
                  <a:lnTo>
                    <a:pt x="175" y="36"/>
                  </a:lnTo>
                  <a:lnTo>
                    <a:pt x="182" y="52"/>
                  </a:lnTo>
                  <a:lnTo>
                    <a:pt x="185" y="72"/>
                  </a:lnTo>
                  <a:lnTo>
                    <a:pt x="182" y="90"/>
                  </a:lnTo>
                  <a:lnTo>
                    <a:pt x="175" y="108"/>
                  </a:lnTo>
                  <a:lnTo>
                    <a:pt x="164" y="122"/>
                  </a:lnTo>
                  <a:lnTo>
                    <a:pt x="149" y="132"/>
                  </a:lnTo>
                  <a:lnTo>
                    <a:pt x="133" y="140"/>
                  </a:lnTo>
                  <a:lnTo>
                    <a:pt x="113" y="142"/>
                  </a:lnTo>
                  <a:lnTo>
                    <a:pt x="71" y="142"/>
                  </a:lnTo>
                  <a:lnTo>
                    <a:pt x="52" y="140"/>
                  </a:lnTo>
                  <a:lnTo>
                    <a:pt x="34" y="132"/>
                  </a:lnTo>
                  <a:lnTo>
                    <a:pt x="20" y="122"/>
                  </a:lnTo>
                  <a:lnTo>
                    <a:pt x="9" y="108"/>
                  </a:lnTo>
                  <a:lnTo>
                    <a:pt x="2" y="9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9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77"/>
            <p:cNvSpPr>
              <a:spLocks/>
            </p:cNvSpPr>
            <p:nvPr/>
          </p:nvSpPr>
          <p:spPr bwMode="auto">
            <a:xfrm>
              <a:off x="1158876" y="2049463"/>
              <a:ext cx="23813" cy="26988"/>
            </a:xfrm>
            <a:custGeom>
              <a:avLst/>
              <a:gdLst>
                <a:gd name="T0" fmla="*/ 72 w 143"/>
                <a:gd name="T1" fmla="*/ 0 h 170"/>
                <a:gd name="T2" fmla="*/ 90 w 143"/>
                <a:gd name="T3" fmla="*/ 2 h 170"/>
                <a:gd name="T4" fmla="*/ 108 w 143"/>
                <a:gd name="T5" fmla="*/ 9 h 170"/>
                <a:gd name="T6" fmla="*/ 122 w 143"/>
                <a:gd name="T7" fmla="*/ 20 h 170"/>
                <a:gd name="T8" fmla="*/ 134 w 143"/>
                <a:gd name="T9" fmla="*/ 34 h 170"/>
                <a:gd name="T10" fmla="*/ 140 w 143"/>
                <a:gd name="T11" fmla="*/ 52 h 170"/>
                <a:gd name="T12" fmla="*/ 143 w 143"/>
                <a:gd name="T13" fmla="*/ 70 h 170"/>
                <a:gd name="T14" fmla="*/ 143 w 143"/>
                <a:gd name="T15" fmla="*/ 99 h 170"/>
                <a:gd name="T16" fmla="*/ 140 w 143"/>
                <a:gd name="T17" fmla="*/ 118 h 170"/>
                <a:gd name="T18" fmla="*/ 134 w 143"/>
                <a:gd name="T19" fmla="*/ 135 h 170"/>
                <a:gd name="T20" fmla="*/ 122 w 143"/>
                <a:gd name="T21" fmla="*/ 149 h 170"/>
                <a:gd name="T22" fmla="*/ 108 w 143"/>
                <a:gd name="T23" fmla="*/ 160 h 170"/>
                <a:gd name="T24" fmla="*/ 90 w 143"/>
                <a:gd name="T25" fmla="*/ 168 h 170"/>
                <a:gd name="T26" fmla="*/ 72 w 143"/>
                <a:gd name="T27" fmla="*/ 170 h 170"/>
                <a:gd name="T28" fmla="*/ 52 w 143"/>
                <a:gd name="T29" fmla="*/ 168 h 170"/>
                <a:gd name="T30" fmla="*/ 36 w 143"/>
                <a:gd name="T31" fmla="*/ 160 h 170"/>
                <a:gd name="T32" fmla="*/ 21 w 143"/>
                <a:gd name="T33" fmla="*/ 149 h 170"/>
                <a:gd name="T34" fmla="*/ 10 w 143"/>
                <a:gd name="T35" fmla="*/ 135 h 170"/>
                <a:gd name="T36" fmla="*/ 2 w 143"/>
                <a:gd name="T37" fmla="*/ 118 h 170"/>
                <a:gd name="T38" fmla="*/ 0 w 143"/>
                <a:gd name="T39" fmla="*/ 99 h 170"/>
                <a:gd name="T40" fmla="*/ 0 w 143"/>
                <a:gd name="T41" fmla="*/ 70 h 170"/>
                <a:gd name="T42" fmla="*/ 2 w 143"/>
                <a:gd name="T43" fmla="*/ 52 h 170"/>
                <a:gd name="T44" fmla="*/ 10 w 143"/>
                <a:gd name="T45" fmla="*/ 34 h 170"/>
                <a:gd name="T46" fmla="*/ 21 w 143"/>
                <a:gd name="T47" fmla="*/ 20 h 170"/>
                <a:gd name="T48" fmla="*/ 36 w 143"/>
                <a:gd name="T49" fmla="*/ 9 h 170"/>
                <a:gd name="T50" fmla="*/ 52 w 143"/>
                <a:gd name="T51" fmla="*/ 2 h 170"/>
                <a:gd name="T52" fmla="*/ 72 w 143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70">
                  <a:moveTo>
                    <a:pt x="72" y="0"/>
                  </a:moveTo>
                  <a:lnTo>
                    <a:pt x="90" y="2"/>
                  </a:lnTo>
                  <a:lnTo>
                    <a:pt x="108" y="9"/>
                  </a:lnTo>
                  <a:lnTo>
                    <a:pt x="122" y="20"/>
                  </a:lnTo>
                  <a:lnTo>
                    <a:pt x="134" y="34"/>
                  </a:lnTo>
                  <a:lnTo>
                    <a:pt x="140" y="52"/>
                  </a:lnTo>
                  <a:lnTo>
                    <a:pt x="143" y="70"/>
                  </a:lnTo>
                  <a:lnTo>
                    <a:pt x="143" y="99"/>
                  </a:lnTo>
                  <a:lnTo>
                    <a:pt x="140" y="118"/>
                  </a:lnTo>
                  <a:lnTo>
                    <a:pt x="134" y="135"/>
                  </a:lnTo>
                  <a:lnTo>
                    <a:pt x="122" y="149"/>
                  </a:lnTo>
                  <a:lnTo>
                    <a:pt x="108" y="160"/>
                  </a:lnTo>
                  <a:lnTo>
                    <a:pt x="90" y="168"/>
                  </a:lnTo>
                  <a:lnTo>
                    <a:pt x="72" y="170"/>
                  </a:lnTo>
                  <a:lnTo>
                    <a:pt x="52" y="168"/>
                  </a:lnTo>
                  <a:lnTo>
                    <a:pt x="36" y="160"/>
                  </a:lnTo>
                  <a:lnTo>
                    <a:pt x="21" y="149"/>
                  </a:lnTo>
                  <a:lnTo>
                    <a:pt x="10" y="135"/>
                  </a:lnTo>
                  <a:lnTo>
                    <a:pt x="2" y="118"/>
                  </a:lnTo>
                  <a:lnTo>
                    <a:pt x="0" y="9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6" y="9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78"/>
            <p:cNvSpPr>
              <a:spLocks/>
            </p:cNvSpPr>
            <p:nvPr/>
          </p:nvSpPr>
          <p:spPr bwMode="auto">
            <a:xfrm>
              <a:off x="855663" y="2038351"/>
              <a:ext cx="23813" cy="26988"/>
            </a:xfrm>
            <a:custGeom>
              <a:avLst/>
              <a:gdLst>
                <a:gd name="T0" fmla="*/ 71 w 143"/>
                <a:gd name="T1" fmla="*/ 0 h 171"/>
                <a:gd name="T2" fmla="*/ 91 w 143"/>
                <a:gd name="T3" fmla="*/ 2 h 171"/>
                <a:gd name="T4" fmla="*/ 107 w 143"/>
                <a:gd name="T5" fmla="*/ 10 h 171"/>
                <a:gd name="T6" fmla="*/ 122 w 143"/>
                <a:gd name="T7" fmla="*/ 21 h 171"/>
                <a:gd name="T8" fmla="*/ 133 w 143"/>
                <a:gd name="T9" fmla="*/ 35 h 171"/>
                <a:gd name="T10" fmla="*/ 141 w 143"/>
                <a:gd name="T11" fmla="*/ 52 h 171"/>
                <a:gd name="T12" fmla="*/ 143 w 143"/>
                <a:gd name="T13" fmla="*/ 72 h 171"/>
                <a:gd name="T14" fmla="*/ 143 w 143"/>
                <a:gd name="T15" fmla="*/ 100 h 171"/>
                <a:gd name="T16" fmla="*/ 141 w 143"/>
                <a:gd name="T17" fmla="*/ 118 h 171"/>
                <a:gd name="T18" fmla="*/ 133 w 143"/>
                <a:gd name="T19" fmla="*/ 136 h 171"/>
                <a:gd name="T20" fmla="*/ 122 w 143"/>
                <a:gd name="T21" fmla="*/ 150 h 171"/>
                <a:gd name="T22" fmla="*/ 107 w 143"/>
                <a:gd name="T23" fmla="*/ 162 h 171"/>
                <a:gd name="T24" fmla="*/ 91 w 143"/>
                <a:gd name="T25" fmla="*/ 168 h 171"/>
                <a:gd name="T26" fmla="*/ 71 w 143"/>
                <a:gd name="T27" fmla="*/ 171 h 171"/>
                <a:gd name="T28" fmla="*/ 53 w 143"/>
                <a:gd name="T29" fmla="*/ 168 h 171"/>
                <a:gd name="T30" fmla="*/ 35 w 143"/>
                <a:gd name="T31" fmla="*/ 162 h 171"/>
                <a:gd name="T32" fmla="*/ 21 w 143"/>
                <a:gd name="T33" fmla="*/ 150 h 171"/>
                <a:gd name="T34" fmla="*/ 9 w 143"/>
                <a:gd name="T35" fmla="*/ 136 h 171"/>
                <a:gd name="T36" fmla="*/ 3 w 143"/>
                <a:gd name="T37" fmla="*/ 118 h 171"/>
                <a:gd name="T38" fmla="*/ 0 w 143"/>
                <a:gd name="T39" fmla="*/ 100 h 171"/>
                <a:gd name="T40" fmla="*/ 0 w 143"/>
                <a:gd name="T41" fmla="*/ 72 h 171"/>
                <a:gd name="T42" fmla="*/ 3 w 143"/>
                <a:gd name="T43" fmla="*/ 52 h 171"/>
                <a:gd name="T44" fmla="*/ 9 w 143"/>
                <a:gd name="T45" fmla="*/ 35 h 171"/>
                <a:gd name="T46" fmla="*/ 21 w 143"/>
                <a:gd name="T47" fmla="*/ 21 h 171"/>
                <a:gd name="T48" fmla="*/ 35 w 143"/>
                <a:gd name="T49" fmla="*/ 10 h 171"/>
                <a:gd name="T50" fmla="*/ 53 w 143"/>
                <a:gd name="T51" fmla="*/ 2 h 171"/>
                <a:gd name="T52" fmla="*/ 71 w 143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71">
                  <a:moveTo>
                    <a:pt x="71" y="0"/>
                  </a:moveTo>
                  <a:lnTo>
                    <a:pt x="91" y="2"/>
                  </a:lnTo>
                  <a:lnTo>
                    <a:pt x="107" y="10"/>
                  </a:lnTo>
                  <a:lnTo>
                    <a:pt x="122" y="21"/>
                  </a:lnTo>
                  <a:lnTo>
                    <a:pt x="133" y="35"/>
                  </a:lnTo>
                  <a:lnTo>
                    <a:pt x="141" y="52"/>
                  </a:lnTo>
                  <a:lnTo>
                    <a:pt x="143" y="72"/>
                  </a:lnTo>
                  <a:lnTo>
                    <a:pt x="143" y="100"/>
                  </a:lnTo>
                  <a:lnTo>
                    <a:pt x="141" y="118"/>
                  </a:lnTo>
                  <a:lnTo>
                    <a:pt x="133" y="136"/>
                  </a:lnTo>
                  <a:lnTo>
                    <a:pt x="122" y="150"/>
                  </a:lnTo>
                  <a:lnTo>
                    <a:pt x="107" y="162"/>
                  </a:lnTo>
                  <a:lnTo>
                    <a:pt x="91" y="168"/>
                  </a:lnTo>
                  <a:lnTo>
                    <a:pt x="71" y="171"/>
                  </a:lnTo>
                  <a:lnTo>
                    <a:pt x="53" y="168"/>
                  </a:lnTo>
                  <a:lnTo>
                    <a:pt x="35" y="162"/>
                  </a:lnTo>
                  <a:lnTo>
                    <a:pt x="21" y="150"/>
                  </a:lnTo>
                  <a:lnTo>
                    <a:pt x="9" y="136"/>
                  </a:lnTo>
                  <a:lnTo>
                    <a:pt x="3" y="118"/>
                  </a:lnTo>
                  <a:lnTo>
                    <a:pt x="0" y="100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79"/>
            <p:cNvSpPr>
              <a:spLocks/>
            </p:cNvSpPr>
            <p:nvPr/>
          </p:nvSpPr>
          <p:spPr bwMode="auto">
            <a:xfrm>
              <a:off x="935038" y="2306638"/>
              <a:ext cx="22225" cy="26988"/>
            </a:xfrm>
            <a:custGeom>
              <a:avLst/>
              <a:gdLst>
                <a:gd name="T0" fmla="*/ 72 w 142"/>
                <a:gd name="T1" fmla="*/ 0 h 172"/>
                <a:gd name="T2" fmla="*/ 90 w 142"/>
                <a:gd name="T3" fmla="*/ 2 h 172"/>
                <a:gd name="T4" fmla="*/ 108 w 142"/>
                <a:gd name="T5" fmla="*/ 10 h 172"/>
                <a:gd name="T6" fmla="*/ 122 w 142"/>
                <a:gd name="T7" fmla="*/ 21 h 172"/>
                <a:gd name="T8" fmla="*/ 132 w 142"/>
                <a:gd name="T9" fmla="*/ 35 h 172"/>
                <a:gd name="T10" fmla="*/ 140 w 142"/>
                <a:gd name="T11" fmla="*/ 52 h 172"/>
                <a:gd name="T12" fmla="*/ 142 w 142"/>
                <a:gd name="T13" fmla="*/ 72 h 172"/>
                <a:gd name="T14" fmla="*/ 142 w 142"/>
                <a:gd name="T15" fmla="*/ 100 h 172"/>
                <a:gd name="T16" fmla="*/ 140 w 142"/>
                <a:gd name="T17" fmla="*/ 118 h 172"/>
                <a:gd name="T18" fmla="*/ 132 w 142"/>
                <a:gd name="T19" fmla="*/ 136 h 172"/>
                <a:gd name="T20" fmla="*/ 122 w 142"/>
                <a:gd name="T21" fmla="*/ 150 h 172"/>
                <a:gd name="T22" fmla="*/ 108 w 142"/>
                <a:gd name="T23" fmla="*/ 162 h 172"/>
                <a:gd name="T24" fmla="*/ 90 w 142"/>
                <a:gd name="T25" fmla="*/ 168 h 172"/>
                <a:gd name="T26" fmla="*/ 72 w 142"/>
                <a:gd name="T27" fmla="*/ 172 h 172"/>
                <a:gd name="T28" fmla="*/ 52 w 142"/>
                <a:gd name="T29" fmla="*/ 168 h 172"/>
                <a:gd name="T30" fmla="*/ 36 w 142"/>
                <a:gd name="T31" fmla="*/ 162 h 172"/>
                <a:gd name="T32" fmla="*/ 21 w 142"/>
                <a:gd name="T33" fmla="*/ 150 h 172"/>
                <a:gd name="T34" fmla="*/ 10 w 142"/>
                <a:gd name="T35" fmla="*/ 136 h 172"/>
                <a:gd name="T36" fmla="*/ 2 w 142"/>
                <a:gd name="T37" fmla="*/ 118 h 172"/>
                <a:gd name="T38" fmla="*/ 0 w 142"/>
                <a:gd name="T39" fmla="*/ 100 h 172"/>
                <a:gd name="T40" fmla="*/ 0 w 142"/>
                <a:gd name="T41" fmla="*/ 72 h 172"/>
                <a:gd name="T42" fmla="*/ 2 w 142"/>
                <a:gd name="T43" fmla="*/ 52 h 172"/>
                <a:gd name="T44" fmla="*/ 10 w 142"/>
                <a:gd name="T45" fmla="*/ 35 h 172"/>
                <a:gd name="T46" fmla="*/ 21 w 142"/>
                <a:gd name="T47" fmla="*/ 21 h 172"/>
                <a:gd name="T48" fmla="*/ 36 w 142"/>
                <a:gd name="T49" fmla="*/ 10 h 172"/>
                <a:gd name="T50" fmla="*/ 52 w 142"/>
                <a:gd name="T51" fmla="*/ 2 h 172"/>
                <a:gd name="T52" fmla="*/ 72 w 142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72">
                  <a:moveTo>
                    <a:pt x="72" y="0"/>
                  </a:moveTo>
                  <a:lnTo>
                    <a:pt x="90" y="2"/>
                  </a:lnTo>
                  <a:lnTo>
                    <a:pt x="108" y="10"/>
                  </a:lnTo>
                  <a:lnTo>
                    <a:pt x="122" y="21"/>
                  </a:lnTo>
                  <a:lnTo>
                    <a:pt x="132" y="35"/>
                  </a:lnTo>
                  <a:lnTo>
                    <a:pt x="140" y="52"/>
                  </a:lnTo>
                  <a:lnTo>
                    <a:pt x="142" y="72"/>
                  </a:lnTo>
                  <a:lnTo>
                    <a:pt x="142" y="100"/>
                  </a:lnTo>
                  <a:lnTo>
                    <a:pt x="140" y="118"/>
                  </a:lnTo>
                  <a:lnTo>
                    <a:pt x="132" y="136"/>
                  </a:lnTo>
                  <a:lnTo>
                    <a:pt x="122" y="150"/>
                  </a:lnTo>
                  <a:lnTo>
                    <a:pt x="108" y="162"/>
                  </a:lnTo>
                  <a:lnTo>
                    <a:pt x="90" y="168"/>
                  </a:lnTo>
                  <a:lnTo>
                    <a:pt x="72" y="172"/>
                  </a:lnTo>
                  <a:lnTo>
                    <a:pt x="52" y="168"/>
                  </a:lnTo>
                  <a:lnTo>
                    <a:pt x="36" y="162"/>
                  </a:lnTo>
                  <a:lnTo>
                    <a:pt x="21" y="150"/>
                  </a:lnTo>
                  <a:lnTo>
                    <a:pt x="10" y="136"/>
                  </a:lnTo>
                  <a:lnTo>
                    <a:pt x="2" y="118"/>
                  </a:lnTo>
                  <a:lnTo>
                    <a:pt x="0" y="100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2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780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16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Business Management Vector Icons</vt:lpstr>
      <vt:lpstr>Business Management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26</cp:revision>
  <dcterms:created xsi:type="dcterms:W3CDTF">2016-11-20T20:27:57Z</dcterms:created>
  <dcterms:modified xsi:type="dcterms:W3CDTF">2016-12-24T16:29:12Z</dcterms:modified>
</cp:coreProperties>
</file>